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smtClean="0"/>
              <a:t>Máquinas Térmicas 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21EAE-09DC-42C1-8B08-E28EFF0B4D57}" type="datetimeFigureOut">
              <a:rPr lang="es-ES" smtClean="0"/>
              <a:t>24/09/2019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smtClean="0"/>
              <a:t>Prof. Benitez Leonardo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1E882-F7E6-4692-AF77-563A3BA2F2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405961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ES" smtClean="0"/>
              <a:t>Máquinas Térmicas 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5679C-41A4-4D16-8235-5005A3E93517}" type="datetimeFigureOut">
              <a:rPr lang="es-ES" smtClean="0"/>
              <a:t>24/09/2019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smtClean="0"/>
              <a:t>Prof. Benitez Leonardo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8FBE9-5ED2-401F-B9E8-DD3A0D0944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269344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8FBE9-5ED2-401F-B9E8-DD3A0D094418}" type="slidenum">
              <a:rPr lang="es-ES" smtClean="0"/>
              <a:t>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Prof. Benitez Leonardo</a:t>
            </a:r>
            <a:endParaRPr lang="es-ES"/>
          </a:p>
        </p:txBody>
      </p:sp>
      <p:sp>
        <p:nvSpPr>
          <p:cNvPr id="6" name="5 Marcador de encabezado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s-ES" smtClean="0"/>
              <a:t>Máquinas Térmicas 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5768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 smtClean="0"/>
              <a:t>Prof. Benitez Leonardo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E8FBE9-5ED2-401F-B9E8-DD3A0D094418}" type="slidenum">
              <a:rPr lang="es-ES" smtClean="0"/>
              <a:t>2</a:t>
            </a:fld>
            <a:endParaRPr lang="es-ES"/>
          </a:p>
        </p:txBody>
      </p:sp>
      <p:sp>
        <p:nvSpPr>
          <p:cNvPr id="6" name="5 Marcador de encabezado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s-ES" smtClean="0"/>
              <a:t>Máquinas Térmicas 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4141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20/05/2016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Prof. Benitez Leonardo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2BDE-C45B-4688-90AB-7FB70ACAB2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20/05/2016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Prof. Benitez Leonardo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2BDE-C45B-4688-90AB-7FB70ACAB2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20/05/2016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Prof. Benitez Leonardo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2BDE-C45B-4688-90AB-7FB70ACAB2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20/05/2016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Prof. Benitez Leonardo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2BDE-C45B-4688-90AB-7FB70ACAB2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20/05/2016</a:t>
            </a: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Prof. Benitez Leonardo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2BDE-C45B-4688-90AB-7FB70ACAB2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20/05/2016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Prof. Benitez Leonardo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2BDE-C45B-4688-90AB-7FB70ACAB2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20/05/2016</a:t>
            </a: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Prof. Benitez Leonardo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2BDE-C45B-4688-90AB-7FB70ACAB2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20/05/2016</a:t>
            </a: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Prof. Benitez Leonardo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2BDE-C45B-4688-90AB-7FB70ACAB2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20/05/2016</a:t>
            </a: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Prof. Benitez Leonardo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2BDE-C45B-4688-90AB-7FB70ACAB2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20/05/2016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Prof. Benitez Leonardo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2BDE-C45B-4688-90AB-7FB70ACAB2FB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20/05/2016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DC2BDE-C45B-4688-90AB-7FB70ACAB2FB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S" smtClean="0"/>
              <a:t>Prof. Benitez Leonardo</a:t>
            </a:r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CDC2BDE-C45B-4688-90AB-7FB70ACAB2FB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s-ES" smtClean="0"/>
              <a:t>Prof. Benitez Leonardo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s-ES" smtClean="0"/>
              <a:t>20/05/2016</a:t>
            </a: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16600" dirty="0" smtClean="0"/>
              <a:t>Vapor</a:t>
            </a:r>
            <a:endParaRPr lang="es-ES" sz="16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2BDE-C45B-4688-90AB-7FB70ACAB2FB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219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ENTALPIA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Magnitud termodinámica simbolizada con la letra H </a:t>
            </a:r>
          </a:p>
          <a:p>
            <a:r>
              <a:rPr lang="es-ES" dirty="0" smtClean="0"/>
              <a:t>La variación de entalpía expresa una medida de cantidad de energía absorbida o cedida por un sistema termodinámico .</a:t>
            </a:r>
          </a:p>
          <a:p>
            <a:r>
              <a:rPr lang="es-ES" dirty="0" smtClean="0"/>
              <a:t>Unidad de medida Joule. 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20/05/2016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2BDE-C45B-4688-90AB-7FB70ACAB2FB}" type="slidenum">
              <a:rPr lang="es-ES" smtClean="0"/>
              <a:t>2</a:t>
            </a:fld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Prof. Benitez Leonardo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808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Ciclo de Carnot (Vapor)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20/05/2016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Prof. Benitez Leonardo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2BDE-C45B-4688-90AB-7FB70ACAB2FB}" type="slidenum">
              <a:rPr lang="es-ES" smtClean="0"/>
              <a:t>3</a:t>
            </a:fld>
            <a:endParaRPr lang="es-E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7886659" cy="4941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423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Ciclo </a:t>
            </a:r>
            <a:r>
              <a:rPr lang="es-ES" dirty="0" err="1" smtClean="0"/>
              <a:t>Rankine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20/05/2016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Prof. Benitez Leonardo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2BDE-C45B-4688-90AB-7FB70ACAB2FB}" type="slidenum">
              <a:rPr lang="es-ES" smtClean="0"/>
              <a:t>4</a:t>
            </a:fld>
            <a:endParaRPr lang="es-ES"/>
          </a:p>
        </p:txBody>
      </p:sp>
      <p:pic>
        <p:nvPicPr>
          <p:cNvPr id="1027" name="Picture 3" descr="C:\Users\MONCHOLO\Documents\PROYECTO ELECTROMECANICO 2\Nueva carpeta\RANKINE_0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99680"/>
            <a:ext cx="6865108" cy="3035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683568" y="1772816"/>
            <a:ext cx="7272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El ciclo de </a:t>
            </a:r>
            <a:r>
              <a:rPr lang="es-ES" b="1" dirty="0" err="1" smtClean="0"/>
              <a:t>Rankine</a:t>
            </a:r>
            <a:r>
              <a:rPr lang="es-ES" b="1" dirty="0" smtClean="0"/>
              <a:t> es un ciclo termodinámico que tiene como objetivo la conversión de calor en trabajo, constituyendo lo que se denomina un ciclo de potencia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62171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Ciclo </a:t>
            </a:r>
            <a:r>
              <a:rPr lang="es-ES" dirty="0" err="1" smtClean="0"/>
              <a:t>Rankine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20/05/2016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Prof. Benitez Leonardo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2BDE-C45B-4688-90AB-7FB70ACAB2FB}" type="slidenum">
              <a:rPr lang="es-ES" smtClean="0"/>
              <a:t>5</a:t>
            </a:fld>
            <a:endParaRPr lang="es-ES"/>
          </a:p>
        </p:txBody>
      </p:sp>
      <p:pic>
        <p:nvPicPr>
          <p:cNvPr id="3074" name="Picture 2" descr="C:\Users\MONCHOLO\Documents\PROYECTO ELECTROMECANICO 2\Nueva carpeta\ABAAAfBBwAA-1.jp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679" y="1844824"/>
            <a:ext cx="6093369" cy="4640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918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20/05/2016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Prof. Benitez Leonardo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C2BDE-C45B-4688-90AB-7FB70ACAB2FB}" type="slidenum">
              <a:rPr lang="es-ES" smtClean="0"/>
              <a:t>6</a:t>
            </a:fld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17" y="548680"/>
            <a:ext cx="8198767" cy="4580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437" y="5138949"/>
            <a:ext cx="3691915" cy="1138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35752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74</TotalTime>
  <Words>116</Words>
  <Application>Microsoft Office PowerPoint</Application>
  <PresentationFormat>Presentación en pantalla (4:3)</PresentationFormat>
  <Paragraphs>31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Adyacencia</vt:lpstr>
      <vt:lpstr>Vapor</vt:lpstr>
      <vt:lpstr>ENTALPIA</vt:lpstr>
      <vt:lpstr>Ciclo de Carnot (Vapor)</vt:lpstr>
      <vt:lpstr>Ciclo Rankine</vt:lpstr>
      <vt:lpstr>Ciclo Rankine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Vapor</dc:title>
  <dc:creator>MONCHOLO</dc:creator>
  <cp:lastModifiedBy>L30</cp:lastModifiedBy>
  <cp:revision>6</cp:revision>
  <dcterms:created xsi:type="dcterms:W3CDTF">2016-05-20T04:27:10Z</dcterms:created>
  <dcterms:modified xsi:type="dcterms:W3CDTF">2019-09-25T01:27:10Z</dcterms:modified>
</cp:coreProperties>
</file>