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heme/themeOverride1.xml" ContentType="application/vnd.openxmlformats-officedocument.themeOverr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256" r:id="rId2"/>
    <p:sldId id="455" r:id="rId3"/>
    <p:sldId id="456" r:id="rId4"/>
    <p:sldId id="424" r:id="rId5"/>
    <p:sldId id="468" r:id="rId6"/>
    <p:sldId id="469" r:id="rId7"/>
    <p:sldId id="384" r:id="rId8"/>
    <p:sldId id="400" r:id="rId9"/>
    <p:sldId id="401" r:id="rId10"/>
    <p:sldId id="402" r:id="rId11"/>
    <p:sldId id="403" r:id="rId12"/>
    <p:sldId id="404" r:id="rId13"/>
    <p:sldId id="441" r:id="rId14"/>
    <p:sldId id="405" r:id="rId15"/>
    <p:sldId id="444" r:id="rId16"/>
    <p:sldId id="445" r:id="rId17"/>
    <p:sldId id="446" r:id="rId18"/>
    <p:sldId id="458" r:id="rId19"/>
    <p:sldId id="448" r:id="rId20"/>
    <p:sldId id="449" r:id="rId21"/>
    <p:sldId id="407" r:id="rId22"/>
    <p:sldId id="459" r:id="rId23"/>
    <p:sldId id="460" r:id="rId24"/>
    <p:sldId id="320" r:id="rId25"/>
    <p:sldId id="461" r:id="rId26"/>
    <p:sldId id="462" r:id="rId27"/>
    <p:sldId id="463" r:id="rId28"/>
    <p:sldId id="464" r:id="rId29"/>
    <p:sldId id="467" r:id="rId30"/>
  </p:sldIdLst>
  <p:sldSz cx="12192000" cy="6858000"/>
  <p:notesSz cx="6858000" cy="9144000"/>
  <p:defaultTextStyle>
    <a:defPPr>
      <a:defRPr lang="es-E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996633"/>
    <a:srgbClr val="FF6600"/>
    <a:srgbClr val="663300"/>
    <a:srgbClr val="0000FF"/>
    <a:srgbClr val="FF00FF"/>
    <a:srgbClr val="FF3300"/>
    <a:srgbClr val="0C788E"/>
    <a:srgbClr val="FF5050"/>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479" autoAdjust="0"/>
    <p:restoredTop sz="94095" autoAdjust="0"/>
  </p:normalViewPr>
  <p:slideViewPr>
    <p:cSldViewPr snapToGrid="0">
      <p:cViewPr varScale="1">
        <p:scale>
          <a:sx n="66" d="100"/>
          <a:sy n="66" d="100"/>
        </p:scale>
        <p:origin x="924" y="32"/>
      </p:cViewPr>
      <p:guideLst>
        <p:guide orient="horz" pos="2160"/>
        <p:guide pos="3840"/>
      </p:guideLst>
    </p:cSldViewPr>
  </p:slideViewPr>
  <p:outlineViewPr>
    <p:cViewPr>
      <p:scale>
        <a:sx n="33" d="100"/>
        <a:sy n="33" d="100"/>
      </p:scale>
      <p:origin x="0" y="0"/>
    </p:cViewPr>
  </p:outlineViewPr>
  <p:notesTextViewPr>
    <p:cViewPr>
      <p:scale>
        <a:sx n="400" d="100"/>
        <a:sy n="4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8" Type="http://schemas.openxmlformats.org/officeDocument/2006/relationships/image" Target="../media/image66.wmf"/><Relationship Id="rId13" Type="http://schemas.openxmlformats.org/officeDocument/2006/relationships/image" Target="../media/image71.wmf"/><Relationship Id="rId18" Type="http://schemas.openxmlformats.org/officeDocument/2006/relationships/image" Target="../media/image44.wmf"/><Relationship Id="rId26" Type="http://schemas.openxmlformats.org/officeDocument/2006/relationships/image" Target="../media/image79.wmf"/><Relationship Id="rId3" Type="http://schemas.openxmlformats.org/officeDocument/2006/relationships/image" Target="../media/image63.wmf"/><Relationship Id="rId21" Type="http://schemas.openxmlformats.org/officeDocument/2006/relationships/image" Target="../media/image49.wmf"/><Relationship Id="rId7" Type="http://schemas.openxmlformats.org/officeDocument/2006/relationships/image" Target="../media/image65.wmf"/><Relationship Id="rId12" Type="http://schemas.openxmlformats.org/officeDocument/2006/relationships/image" Target="../media/image70.wmf"/><Relationship Id="rId17" Type="http://schemas.openxmlformats.org/officeDocument/2006/relationships/image" Target="../media/image43.emf"/><Relationship Id="rId25" Type="http://schemas.openxmlformats.org/officeDocument/2006/relationships/image" Target="../media/image78.wmf"/><Relationship Id="rId2" Type="http://schemas.openxmlformats.org/officeDocument/2006/relationships/image" Target="../media/image62.wmf"/><Relationship Id="rId16" Type="http://schemas.openxmlformats.org/officeDocument/2006/relationships/image" Target="../media/image74.wmf"/><Relationship Id="rId20" Type="http://schemas.openxmlformats.org/officeDocument/2006/relationships/image" Target="../media/image48.wmf"/><Relationship Id="rId29" Type="http://schemas.openxmlformats.org/officeDocument/2006/relationships/image" Target="../media/image82.wmf"/><Relationship Id="rId1" Type="http://schemas.openxmlformats.org/officeDocument/2006/relationships/image" Target="../media/image61.wmf"/><Relationship Id="rId6" Type="http://schemas.openxmlformats.org/officeDocument/2006/relationships/image" Target="../media/image64.wmf"/><Relationship Id="rId11" Type="http://schemas.openxmlformats.org/officeDocument/2006/relationships/image" Target="../media/image69.wmf"/><Relationship Id="rId24" Type="http://schemas.openxmlformats.org/officeDocument/2006/relationships/image" Target="../media/image77.wmf"/><Relationship Id="rId5" Type="http://schemas.openxmlformats.org/officeDocument/2006/relationships/image" Target="../media/image42.wmf"/><Relationship Id="rId15" Type="http://schemas.openxmlformats.org/officeDocument/2006/relationships/image" Target="../media/image73.wmf"/><Relationship Id="rId23" Type="http://schemas.openxmlformats.org/officeDocument/2006/relationships/image" Target="../media/image76.wmf"/><Relationship Id="rId28" Type="http://schemas.openxmlformats.org/officeDocument/2006/relationships/image" Target="../media/image81.wmf"/><Relationship Id="rId10" Type="http://schemas.openxmlformats.org/officeDocument/2006/relationships/image" Target="../media/image68.wmf"/><Relationship Id="rId19" Type="http://schemas.openxmlformats.org/officeDocument/2006/relationships/image" Target="../media/image45.wmf"/><Relationship Id="rId4" Type="http://schemas.openxmlformats.org/officeDocument/2006/relationships/image" Target="../media/image41.wmf"/><Relationship Id="rId9" Type="http://schemas.openxmlformats.org/officeDocument/2006/relationships/image" Target="../media/image67.wmf"/><Relationship Id="rId14" Type="http://schemas.openxmlformats.org/officeDocument/2006/relationships/image" Target="../media/image72.wmf"/><Relationship Id="rId22" Type="http://schemas.openxmlformats.org/officeDocument/2006/relationships/image" Target="../media/image75.wmf"/><Relationship Id="rId27" Type="http://schemas.openxmlformats.org/officeDocument/2006/relationships/image" Target="../media/image80.wmf"/><Relationship Id="rId30" Type="http://schemas.openxmlformats.org/officeDocument/2006/relationships/image" Target="../media/image26.wmf"/></Relationships>
</file>

<file path=ppt/drawings/_rels/vmlDrawing11.vml.rels><?xml version="1.0" encoding="UTF-8" standalone="yes"?>
<Relationships xmlns="http://schemas.openxmlformats.org/package/2006/relationships"><Relationship Id="rId8" Type="http://schemas.openxmlformats.org/officeDocument/2006/relationships/image" Target="../media/image89.wmf"/><Relationship Id="rId13" Type="http://schemas.openxmlformats.org/officeDocument/2006/relationships/image" Target="../media/image45.wmf"/><Relationship Id="rId18" Type="http://schemas.openxmlformats.org/officeDocument/2006/relationships/image" Target="../media/image94.wmf"/><Relationship Id="rId3" Type="http://schemas.openxmlformats.org/officeDocument/2006/relationships/image" Target="../media/image85.wmf"/><Relationship Id="rId7" Type="http://schemas.openxmlformats.org/officeDocument/2006/relationships/image" Target="../media/image88.wmf"/><Relationship Id="rId12" Type="http://schemas.openxmlformats.org/officeDocument/2006/relationships/image" Target="../media/image44.wmf"/><Relationship Id="rId17" Type="http://schemas.openxmlformats.org/officeDocument/2006/relationships/image" Target="../media/image93.wmf"/><Relationship Id="rId2" Type="http://schemas.openxmlformats.org/officeDocument/2006/relationships/image" Target="../media/image42.wmf"/><Relationship Id="rId16" Type="http://schemas.openxmlformats.org/officeDocument/2006/relationships/image" Target="../media/image92.wmf"/><Relationship Id="rId1" Type="http://schemas.openxmlformats.org/officeDocument/2006/relationships/image" Target="../media/image41.wmf"/><Relationship Id="rId6" Type="http://schemas.openxmlformats.org/officeDocument/2006/relationships/image" Target="../media/image87.wmf"/><Relationship Id="rId11" Type="http://schemas.openxmlformats.org/officeDocument/2006/relationships/image" Target="../media/image43.emf"/><Relationship Id="rId5" Type="http://schemas.openxmlformats.org/officeDocument/2006/relationships/image" Target="../media/image86.wmf"/><Relationship Id="rId15" Type="http://schemas.openxmlformats.org/officeDocument/2006/relationships/image" Target="../media/image49.wmf"/><Relationship Id="rId10" Type="http://schemas.openxmlformats.org/officeDocument/2006/relationships/image" Target="../media/image91.wmf"/><Relationship Id="rId4" Type="http://schemas.openxmlformats.org/officeDocument/2006/relationships/image" Target="../media/image67.wmf"/><Relationship Id="rId9" Type="http://schemas.openxmlformats.org/officeDocument/2006/relationships/image" Target="../media/image90.wmf"/><Relationship Id="rId14" Type="http://schemas.openxmlformats.org/officeDocument/2006/relationships/image" Target="../media/image48.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101.wmf"/><Relationship Id="rId2" Type="http://schemas.openxmlformats.org/officeDocument/2006/relationships/image" Target="../media/image100.wmf"/><Relationship Id="rId1" Type="http://schemas.openxmlformats.org/officeDocument/2006/relationships/image" Target="../media/image99.wmf"/><Relationship Id="rId6" Type="http://schemas.openxmlformats.org/officeDocument/2006/relationships/image" Target="../media/image104.wmf"/><Relationship Id="rId5" Type="http://schemas.openxmlformats.org/officeDocument/2006/relationships/image" Target="../media/image103.wmf"/><Relationship Id="rId4" Type="http://schemas.openxmlformats.org/officeDocument/2006/relationships/image" Target="../media/image102.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109.wmf"/><Relationship Id="rId2" Type="http://schemas.openxmlformats.org/officeDocument/2006/relationships/image" Target="../media/image108.wmf"/><Relationship Id="rId1" Type="http://schemas.openxmlformats.org/officeDocument/2006/relationships/image" Target="../media/image107.wmf"/><Relationship Id="rId6" Type="http://schemas.openxmlformats.org/officeDocument/2006/relationships/image" Target="../media/image112.wmf"/><Relationship Id="rId5" Type="http://schemas.openxmlformats.org/officeDocument/2006/relationships/image" Target="../media/image111.wmf"/><Relationship Id="rId4" Type="http://schemas.openxmlformats.org/officeDocument/2006/relationships/image" Target="../media/image110.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115.wmf"/><Relationship Id="rId2" Type="http://schemas.openxmlformats.org/officeDocument/2006/relationships/image" Target="../media/image114.wmf"/><Relationship Id="rId1" Type="http://schemas.openxmlformats.org/officeDocument/2006/relationships/image" Target="../media/image113.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120.wmf"/><Relationship Id="rId2" Type="http://schemas.openxmlformats.org/officeDocument/2006/relationships/image" Target="../media/image119.wmf"/><Relationship Id="rId1" Type="http://schemas.openxmlformats.org/officeDocument/2006/relationships/image" Target="../media/image118.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20.wmf"/></Relationships>
</file>

<file path=ppt/drawings/_rels/vmlDrawing17.vml.rels><?xml version="1.0" encoding="UTF-8" standalone="yes"?>
<Relationships xmlns="http://schemas.openxmlformats.org/package/2006/relationships"><Relationship Id="rId8" Type="http://schemas.openxmlformats.org/officeDocument/2006/relationships/image" Target="../media/image129.wmf"/><Relationship Id="rId3" Type="http://schemas.openxmlformats.org/officeDocument/2006/relationships/image" Target="../media/image124.wmf"/><Relationship Id="rId7" Type="http://schemas.openxmlformats.org/officeDocument/2006/relationships/image" Target="../media/image128.wmf"/><Relationship Id="rId2" Type="http://schemas.openxmlformats.org/officeDocument/2006/relationships/image" Target="../media/image123.wmf"/><Relationship Id="rId1" Type="http://schemas.openxmlformats.org/officeDocument/2006/relationships/image" Target="../media/image122.wmf"/><Relationship Id="rId6" Type="http://schemas.openxmlformats.org/officeDocument/2006/relationships/image" Target="../media/image127.wmf"/><Relationship Id="rId5" Type="http://schemas.openxmlformats.org/officeDocument/2006/relationships/image" Target="../media/image126.wmf"/><Relationship Id="rId4" Type="http://schemas.openxmlformats.org/officeDocument/2006/relationships/image" Target="../media/image125.wmf"/><Relationship Id="rId9" Type="http://schemas.openxmlformats.org/officeDocument/2006/relationships/image" Target="../media/image130.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34.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 Id="rId5" Type="http://schemas.openxmlformats.org/officeDocument/2006/relationships/image" Target="../media/image11.wmf"/><Relationship Id="rId4" Type="http://schemas.openxmlformats.org/officeDocument/2006/relationships/image" Target="../media/image10.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7.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image" Target="../media/image21.wmf"/><Relationship Id="rId6" Type="http://schemas.openxmlformats.org/officeDocument/2006/relationships/image" Target="../media/image26.wmf"/><Relationship Id="rId5" Type="http://schemas.openxmlformats.org/officeDocument/2006/relationships/image" Target="../media/image25.wmf"/><Relationship Id="rId4" Type="http://schemas.openxmlformats.org/officeDocument/2006/relationships/image" Target="../media/image24.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wmf"/><Relationship Id="rId1" Type="http://schemas.openxmlformats.org/officeDocument/2006/relationships/image" Target="../media/image29.wmf"/><Relationship Id="rId6" Type="http://schemas.openxmlformats.org/officeDocument/2006/relationships/image" Target="../media/image34.wmf"/><Relationship Id="rId5" Type="http://schemas.openxmlformats.org/officeDocument/2006/relationships/image" Target="../media/image33.wmf"/><Relationship Id="rId4" Type="http://schemas.openxmlformats.org/officeDocument/2006/relationships/image" Target="../media/image32.wmf"/></Relationships>
</file>

<file path=ppt/drawings/_rels/vmlDrawing8.vml.rels><?xml version="1.0" encoding="UTF-8" standalone="yes"?>
<Relationships xmlns="http://schemas.openxmlformats.org/package/2006/relationships"><Relationship Id="rId8" Type="http://schemas.openxmlformats.org/officeDocument/2006/relationships/image" Target="../media/image44.wmf"/><Relationship Id="rId13" Type="http://schemas.openxmlformats.org/officeDocument/2006/relationships/image" Target="../media/image49.wmf"/><Relationship Id="rId3" Type="http://schemas.openxmlformats.org/officeDocument/2006/relationships/image" Target="../media/image39.wmf"/><Relationship Id="rId7" Type="http://schemas.openxmlformats.org/officeDocument/2006/relationships/image" Target="../media/image43.emf"/><Relationship Id="rId12" Type="http://schemas.openxmlformats.org/officeDocument/2006/relationships/image" Target="../media/image48.wmf"/><Relationship Id="rId2" Type="http://schemas.openxmlformats.org/officeDocument/2006/relationships/image" Target="../media/image38.wmf"/><Relationship Id="rId1" Type="http://schemas.openxmlformats.org/officeDocument/2006/relationships/image" Target="../media/image37.wmf"/><Relationship Id="rId6" Type="http://schemas.openxmlformats.org/officeDocument/2006/relationships/image" Target="../media/image42.wmf"/><Relationship Id="rId11" Type="http://schemas.openxmlformats.org/officeDocument/2006/relationships/image" Target="../media/image47.wmf"/><Relationship Id="rId5" Type="http://schemas.openxmlformats.org/officeDocument/2006/relationships/image" Target="../media/image41.wmf"/><Relationship Id="rId10" Type="http://schemas.openxmlformats.org/officeDocument/2006/relationships/image" Target="../media/image46.wmf"/><Relationship Id="rId4" Type="http://schemas.openxmlformats.org/officeDocument/2006/relationships/image" Target="../media/image40.wmf"/><Relationship Id="rId9" Type="http://schemas.openxmlformats.org/officeDocument/2006/relationships/image" Target="../media/image45.wmf"/><Relationship Id="rId14" Type="http://schemas.openxmlformats.org/officeDocument/2006/relationships/image" Target="../media/image50.wmf"/></Relationships>
</file>

<file path=ppt/drawings/_rels/vmlDrawing9.vml.rels><?xml version="1.0" encoding="UTF-8" standalone="yes"?>
<Relationships xmlns="http://schemas.openxmlformats.org/package/2006/relationships"><Relationship Id="rId8" Type="http://schemas.openxmlformats.org/officeDocument/2006/relationships/image" Target="../media/image44.wmf"/><Relationship Id="rId13" Type="http://schemas.openxmlformats.org/officeDocument/2006/relationships/image" Target="../media/image56.wmf"/><Relationship Id="rId3" Type="http://schemas.openxmlformats.org/officeDocument/2006/relationships/image" Target="../media/image42.wmf"/><Relationship Id="rId7" Type="http://schemas.openxmlformats.org/officeDocument/2006/relationships/image" Target="../media/image43.emf"/><Relationship Id="rId12" Type="http://schemas.openxmlformats.org/officeDocument/2006/relationships/image" Target="../media/image49.wmf"/><Relationship Id="rId17" Type="http://schemas.openxmlformats.org/officeDocument/2006/relationships/image" Target="../media/image60.wmf"/><Relationship Id="rId2" Type="http://schemas.openxmlformats.org/officeDocument/2006/relationships/image" Target="../media/image41.wmf"/><Relationship Id="rId16" Type="http://schemas.openxmlformats.org/officeDocument/2006/relationships/image" Target="../media/image59.wmf"/><Relationship Id="rId1" Type="http://schemas.openxmlformats.org/officeDocument/2006/relationships/image" Target="../media/image51.wmf"/><Relationship Id="rId6" Type="http://schemas.openxmlformats.org/officeDocument/2006/relationships/image" Target="../media/image54.wmf"/><Relationship Id="rId11" Type="http://schemas.openxmlformats.org/officeDocument/2006/relationships/image" Target="../media/image48.wmf"/><Relationship Id="rId5" Type="http://schemas.openxmlformats.org/officeDocument/2006/relationships/image" Target="../media/image53.wmf"/><Relationship Id="rId15" Type="http://schemas.openxmlformats.org/officeDocument/2006/relationships/image" Target="../media/image58.wmf"/><Relationship Id="rId10" Type="http://schemas.openxmlformats.org/officeDocument/2006/relationships/image" Target="../media/image55.wmf"/><Relationship Id="rId4" Type="http://schemas.openxmlformats.org/officeDocument/2006/relationships/image" Target="../media/image52.wmf"/><Relationship Id="rId9" Type="http://schemas.openxmlformats.org/officeDocument/2006/relationships/image" Target="../media/image45.wmf"/><Relationship Id="rId14" Type="http://schemas.openxmlformats.org/officeDocument/2006/relationships/image" Target="../media/image5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AR"/>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979BA2-EC5D-496D-B55E-2AD5E60C1926}" type="datetimeFigureOut">
              <a:rPr lang="es-AR" smtClean="0"/>
              <a:t>30/8/2022</a:t>
            </a:fld>
            <a:endParaRPr lang="es-AR"/>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AR"/>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AR"/>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5E55BA-E2EE-4B30-A9FE-B185C6F5FC15}" type="slidenum">
              <a:rPr lang="es-AR" smtClean="0"/>
              <a:t>‹Nº›</a:t>
            </a:fld>
            <a:endParaRPr lang="es-AR"/>
          </a:p>
        </p:txBody>
      </p:sp>
    </p:spTree>
    <p:extLst>
      <p:ext uri="{BB962C8B-B14F-4D97-AF65-F5344CB8AC3E}">
        <p14:creationId xmlns:p14="http://schemas.microsoft.com/office/powerpoint/2010/main" val="2227250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000" b="1">
                <a:solidFill>
                  <a:schemeClr val="tx1"/>
                </a:solidFill>
                <a:latin typeface="Arial" charset="0"/>
              </a:defRPr>
            </a:lvl1pPr>
            <a:lvl2pPr marL="785372" indent="-302066" eaLnBrk="0" hangingPunct="0">
              <a:defRPr sz="3000" b="1">
                <a:solidFill>
                  <a:schemeClr val="tx1"/>
                </a:solidFill>
                <a:latin typeface="Arial" charset="0"/>
              </a:defRPr>
            </a:lvl2pPr>
            <a:lvl3pPr marL="1208265" indent="-241653" eaLnBrk="0" hangingPunct="0">
              <a:defRPr sz="3000" b="1">
                <a:solidFill>
                  <a:schemeClr val="tx1"/>
                </a:solidFill>
                <a:latin typeface="Arial" charset="0"/>
              </a:defRPr>
            </a:lvl3pPr>
            <a:lvl4pPr marL="1691571" indent="-241653" eaLnBrk="0" hangingPunct="0">
              <a:defRPr sz="3000" b="1">
                <a:solidFill>
                  <a:schemeClr val="tx1"/>
                </a:solidFill>
                <a:latin typeface="Arial" charset="0"/>
              </a:defRPr>
            </a:lvl4pPr>
            <a:lvl5pPr marL="2174878" indent="-241653" eaLnBrk="0" hangingPunct="0">
              <a:defRPr sz="3000" b="1">
                <a:solidFill>
                  <a:schemeClr val="tx1"/>
                </a:solidFill>
                <a:latin typeface="Arial" charset="0"/>
              </a:defRPr>
            </a:lvl5pPr>
            <a:lvl6pPr marL="2658184" indent="-241653" algn="ctr" eaLnBrk="0" fontAlgn="base" hangingPunct="0">
              <a:spcBef>
                <a:spcPct val="20000"/>
              </a:spcBef>
              <a:spcAft>
                <a:spcPct val="0"/>
              </a:spcAft>
              <a:buClr>
                <a:srgbClr val="FF0000"/>
              </a:buClr>
              <a:buSzPct val="95000"/>
              <a:buFont typeface="Wingdings" pitchFamily="2" charset="2"/>
              <a:defRPr sz="3000" b="1">
                <a:solidFill>
                  <a:schemeClr val="tx1"/>
                </a:solidFill>
                <a:latin typeface="Arial" charset="0"/>
              </a:defRPr>
            </a:lvl6pPr>
            <a:lvl7pPr marL="3141490" indent="-241653" algn="ctr" eaLnBrk="0" fontAlgn="base" hangingPunct="0">
              <a:spcBef>
                <a:spcPct val="20000"/>
              </a:spcBef>
              <a:spcAft>
                <a:spcPct val="0"/>
              </a:spcAft>
              <a:buClr>
                <a:srgbClr val="FF0000"/>
              </a:buClr>
              <a:buSzPct val="95000"/>
              <a:buFont typeface="Wingdings" pitchFamily="2" charset="2"/>
              <a:defRPr sz="3000" b="1">
                <a:solidFill>
                  <a:schemeClr val="tx1"/>
                </a:solidFill>
                <a:latin typeface="Arial" charset="0"/>
              </a:defRPr>
            </a:lvl7pPr>
            <a:lvl8pPr marL="3624796" indent="-241653" algn="ctr" eaLnBrk="0" fontAlgn="base" hangingPunct="0">
              <a:spcBef>
                <a:spcPct val="20000"/>
              </a:spcBef>
              <a:spcAft>
                <a:spcPct val="0"/>
              </a:spcAft>
              <a:buClr>
                <a:srgbClr val="FF0000"/>
              </a:buClr>
              <a:buSzPct val="95000"/>
              <a:buFont typeface="Wingdings" pitchFamily="2" charset="2"/>
              <a:defRPr sz="3000" b="1">
                <a:solidFill>
                  <a:schemeClr val="tx1"/>
                </a:solidFill>
                <a:latin typeface="Arial" charset="0"/>
              </a:defRPr>
            </a:lvl8pPr>
            <a:lvl9pPr marL="4108102" indent="-241653" algn="ctr" eaLnBrk="0" fontAlgn="base" hangingPunct="0">
              <a:spcBef>
                <a:spcPct val="20000"/>
              </a:spcBef>
              <a:spcAft>
                <a:spcPct val="0"/>
              </a:spcAft>
              <a:buClr>
                <a:srgbClr val="FF0000"/>
              </a:buClr>
              <a:buSzPct val="95000"/>
              <a:buFont typeface="Wingdings" pitchFamily="2" charset="2"/>
              <a:defRPr sz="3000" b="1">
                <a:solidFill>
                  <a:schemeClr val="tx1"/>
                </a:solidFill>
                <a:latin typeface="Arial" charset="0"/>
              </a:defRPr>
            </a:lvl9pPr>
          </a:lstStyle>
          <a:p>
            <a:pPr eaLnBrk="1" hangingPunct="1"/>
            <a:fld id="{C8D8D658-D532-459B-BEC9-C8751D234345}" type="slidenum">
              <a:rPr lang="en-US" sz="1300" b="0"/>
              <a:pPr eaLnBrk="1" hangingPunct="1"/>
              <a:t>15</a:t>
            </a:fld>
            <a:endParaRPr lang="en-US" sz="1300" b="0"/>
          </a:p>
        </p:txBody>
      </p:sp>
      <p:sp>
        <p:nvSpPr>
          <p:cNvPr id="79875" name="Rectangle 2"/>
          <p:cNvSpPr>
            <a:spLocks noGrp="1" noRot="1" noChangeAspect="1" noChangeArrowheads="1" noTextEdit="1"/>
          </p:cNvSpPr>
          <p:nvPr>
            <p:ph type="sldImg"/>
          </p:nvPr>
        </p:nvSpPr>
        <p:spPr>
          <a:xfrm>
            <a:off x="457200" y="720725"/>
            <a:ext cx="6400800" cy="3600450"/>
          </a:xfrm>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smtClean="0"/>
          </a:p>
        </p:txBody>
      </p:sp>
    </p:spTree>
    <p:extLst>
      <p:ext uri="{BB962C8B-B14F-4D97-AF65-F5344CB8AC3E}">
        <p14:creationId xmlns:p14="http://schemas.microsoft.com/office/powerpoint/2010/main" val="32581157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000" b="1">
                <a:solidFill>
                  <a:schemeClr val="tx1"/>
                </a:solidFill>
                <a:latin typeface="Arial" charset="0"/>
              </a:defRPr>
            </a:lvl1pPr>
            <a:lvl2pPr marL="785372" indent="-302066" eaLnBrk="0" hangingPunct="0">
              <a:defRPr sz="3000" b="1">
                <a:solidFill>
                  <a:schemeClr val="tx1"/>
                </a:solidFill>
                <a:latin typeface="Arial" charset="0"/>
              </a:defRPr>
            </a:lvl2pPr>
            <a:lvl3pPr marL="1208265" indent="-241653" eaLnBrk="0" hangingPunct="0">
              <a:defRPr sz="3000" b="1">
                <a:solidFill>
                  <a:schemeClr val="tx1"/>
                </a:solidFill>
                <a:latin typeface="Arial" charset="0"/>
              </a:defRPr>
            </a:lvl3pPr>
            <a:lvl4pPr marL="1691571" indent="-241653" eaLnBrk="0" hangingPunct="0">
              <a:defRPr sz="3000" b="1">
                <a:solidFill>
                  <a:schemeClr val="tx1"/>
                </a:solidFill>
                <a:latin typeface="Arial" charset="0"/>
              </a:defRPr>
            </a:lvl4pPr>
            <a:lvl5pPr marL="2174878" indent="-241653" eaLnBrk="0" hangingPunct="0">
              <a:defRPr sz="3000" b="1">
                <a:solidFill>
                  <a:schemeClr val="tx1"/>
                </a:solidFill>
                <a:latin typeface="Arial" charset="0"/>
              </a:defRPr>
            </a:lvl5pPr>
            <a:lvl6pPr marL="2658184" indent="-241653" algn="ctr" eaLnBrk="0" fontAlgn="base" hangingPunct="0">
              <a:spcBef>
                <a:spcPct val="20000"/>
              </a:spcBef>
              <a:spcAft>
                <a:spcPct val="0"/>
              </a:spcAft>
              <a:buClr>
                <a:srgbClr val="FF0000"/>
              </a:buClr>
              <a:buSzPct val="95000"/>
              <a:buFont typeface="Wingdings" pitchFamily="2" charset="2"/>
              <a:defRPr sz="3000" b="1">
                <a:solidFill>
                  <a:schemeClr val="tx1"/>
                </a:solidFill>
                <a:latin typeface="Arial" charset="0"/>
              </a:defRPr>
            </a:lvl6pPr>
            <a:lvl7pPr marL="3141490" indent="-241653" algn="ctr" eaLnBrk="0" fontAlgn="base" hangingPunct="0">
              <a:spcBef>
                <a:spcPct val="20000"/>
              </a:spcBef>
              <a:spcAft>
                <a:spcPct val="0"/>
              </a:spcAft>
              <a:buClr>
                <a:srgbClr val="FF0000"/>
              </a:buClr>
              <a:buSzPct val="95000"/>
              <a:buFont typeface="Wingdings" pitchFamily="2" charset="2"/>
              <a:defRPr sz="3000" b="1">
                <a:solidFill>
                  <a:schemeClr val="tx1"/>
                </a:solidFill>
                <a:latin typeface="Arial" charset="0"/>
              </a:defRPr>
            </a:lvl7pPr>
            <a:lvl8pPr marL="3624796" indent="-241653" algn="ctr" eaLnBrk="0" fontAlgn="base" hangingPunct="0">
              <a:spcBef>
                <a:spcPct val="20000"/>
              </a:spcBef>
              <a:spcAft>
                <a:spcPct val="0"/>
              </a:spcAft>
              <a:buClr>
                <a:srgbClr val="FF0000"/>
              </a:buClr>
              <a:buSzPct val="95000"/>
              <a:buFont typeface="Wingdings" pitchFamily="2" charset="2"/>
              <a:defRPr sz="3000" b="1">
                <a:solidFill>
                  <a:schemeClr val="tx1"/>
                </a:solidFill>
                <a:latin typeface="Arial" charset="0"/>
              </a:defRPr>
            </a:lvl8pPr>
            <a:lvl9pPr marL="4108102" indent="-241653" algn="ctr" eaLnBrk="0" fontAlgn="base" hangingPunct="0">
              <a:spcBef>
                <a:spcPct val="20000"/>
              </a:spcBef>
              <a:spcAft>
                <a:spcPct val="0"/>
              </a:spcAft>
              <a:buClr>
                <a:srgbClr val="FF0000"/>
              </a:buClr>
              <a:buSzPct val="95000"/>
              <a:buFont typeface="Wingdings" pitchFamily="2" charset="2"/>
              <a:defRPr sz="3000" b="1">
                <a:solidFill>
                  <a:schemeClr val="tx1"/>
                </a:solidFill>
                <a:latin typeface="Arial" charset="0"/>
              </a:defRPr>
            </a:lvl9pPr>
          </a:lstStyle>
          <a:p>
            <a:pPr eaLnBrk="1" hangingPunct="1"/>
            <a:fld id="{6909F043-81F4-4EDB-A411-0A3AB9A791E8}" type="slidenum">
              <a:rPr lang="en-US" sz="1300" b="0"/>
              <a:pPr eaLnBrk="1" hangingPunct="1"/>
              <a:t>16</a:t>
            </a:fld>
            <a:endParaRPr lang="en-US" sz="1300" b="0"/>
          </a:p>
        </p:txBody>
      </p:sp>
      <p:sp>
        <p:nvSpPr>
          <p:cNvPr id="80899" name="Rectangle 2"/>
          <p:cNvSpPr>
            <a:spLocks noGrp="1" noRot="1" noChangeAspect="1" noChangeArrowheads="1" noTextEdit="1"/>
          </p:cNvSpPr>
          <p:nvPr>
            <p:ph type="sldImg"/>
          </p:nvPr>
        </p:nvSpPr>
        <p:spPr>
          <a:xfrm>
            <a:off x="457200" y="720725"/>
            <a:ext cx="6400800" cy="3600450"/>
          </a:xfrm>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smtClean="0"/>
          </a:p>
        </p:txBody>
      </p:sp>
    </p:spTree>
    <p:extLst>
      <p:ext uri="{BB962C8B-B14F-4D97-AF65-F5344CB8AC3E}">
        <p14:creationId xmlns:p14="http://schemas.microsoft.com/office/powerpoint/2010/main" val="18609846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txBox="1">
            <a:spLocks noGrp="1" noChangeArrowheads="1"/>
          </p:cNvSpPr>
          <p:nvPr/>
        </p:nvSpPr>
        <p:spPr bwMode="auto">
          <a:xfrm>
            <a:off x="4145280" y="9121140"/>
            <a:ext cx="3169920" cy="480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eaLnBrk="0" hangingPunct="0">
              <a:defRPr sz="2800" b="1">
                <a:solidFill>
                  <a:schemeClr val="tx1"/>
                </a:solidFill>
                <a:latin typeface="Arial" charset="0"/>
              </a:defRPr>
            </a:lvl1pPr>
            <a:lvl2pPr marL="742950" indent="-285750" eaLnBrk="0" hangingPunct="0">
              <a:defRPr sz="2800" b="1">
                <a:solidFill>
                  <a:schemeClr val="tx1"/>
                </a:solidFill>
                <a:latin typeface="Arial" charset="0"/>
              </a:defRPr>
            </a:lvl2pPr>
            <a:lvl3pPr marL="1143000" indent="-228600" eaLnBrk="0" hangingPunct="0">
              <a:defRPr sz="2800" b="1">
                <a:solidFill>
                  <a:schemeClr val="tx1"/>
                </a:solidFill>
                <a:latin typeface="Arial" charset="0"/>
              </a:defRPr>
            </a:lvl3pPr>
            <a:lvl4pPr marL="1600200" indent="-228600" eaLnBrk="0" hangingPunct="0">
              <a:defRPr sz="2800" b="1">
                <a:solidFill>
                  <a:schemeClr val="tx1"/>
                </a:solidFill>
                <a:latin typeface="Arial" charset="0"/>
              </a:defRPr>
            </a:lvl4pPr>
            <a:lvl5pPr marL="2057400" indent="-228600" eaLnBrk="0" hangingPunct="0">
              <a:defRPr sz="2800" b="1">
                <a:solidFill>
                  <a:schemeClr val="tx1"/>
                </a:solidFill>
                <a:latin typeface="Arial" charset="0"/>
              </a:defRPr>
            </a:lvl5pPr>
            <a:lvl6pPr marL="2514600" indent="-228600" algn="ctr" eaLnBrk="0" fontAlgn="base" hangingPunct="0">
              <a:spcBef>
                <a:spcPct val="20000"/>
              </a:spcBef>
              <a:spcAft>
                <a:spcPct val="0"/>
              </a:spcAft>
              <a:buClr>
                <a:srgbClr val="FF0000"/>
              </a:buClr>
              <a:buSzPct val="95000"/>
              <a:buFont typeface="Wingdings" pitchFamily="2" charset="2"/>
              <a:defRPr sz="2800" b="1">
                <a:solidFill>
                  <a:schemeClr val="tx1"/>
                </a:solidFill>
                <a:latin typeface="Arial" charset="0"/>
              </a:defRPr>
            </a:lvl6pPr>
            <a:lvl7pPr marL="2971800" indent="-228600" algn="ctr" eaLnBrk="0" fontAlgn="base" hangingPunct="0">
              <a:spcBef>
                <a:spcPct val="20000"/>
              </a:spcBef>
              <a:spcAft>
                <a:spcPct val="0"/>
              </a:spcAft>
              <a:buClr>
                <a:srgbClr val="FF0000"/>
              </a:buClr>
              <a:buSzPct val="95000"/>
              <a:buFont typeface="Wingdings" pitchFamily="2" charset="2"/>
              <a:defRPr sz="2800" b="1">
                <a:solidFill>
                  <a:schemeClr val="tx1"/>
                </a:solidFill>
                <a:latin typeface="Arial" charset="0"/>
              </a:defRPr>
            </a:lvl7pPr>
            <a:lvl8pPr marL="3429000" indent="-228600" algn="ctr" eaLnBrk="0" fontAlgn="base" hangingPunct="0">
              <a:spcBef>
                <a:spcPct val="20000"/>
              </a:spcBef>
              <a:spcAft>
                <a:spcPct val="0"/>
              </a:spcAft>
              <a:buClr>
                <a:srgbClr val="FF0000"/>
              </a:buClr>
              <a:buSzPct val="95000"/>
              <a:buFont typeface="Wingdings" pitchFamily="2" charset="2"/>
              <a:defRPr sz="2800" b="1">
                <a:solidFill>
                  <a:schemeClr val="tx1"/>
                </a:solidFill>
                <a:latin typeface="Arial" charset="0"/>
              </a:defRPr>
            </a:lvl8pPr>
            <a:lvl9pPr marL="3886200" indent="-228600" algn="ctr" eaLnBrk="0" fontAlgn="base" hangingPunct="0">
              <a:spcBef>
                <a:spcPct val="20000"/>
              </a:spcBef>
              <a:spcAft>
                <a:spcPct val="0"/>
              </a:spcAft>
              <a:buClr>
                <a:srgbClr val="FF0000"/>
              </a:buClr>
              <a:buSzPct val="95000"/>
              <a:buFont typeface="Wingdings" pitchFamily="2" charset="2"/>
              <a:defRPr sz="2800" b="1">
                <a:solidFill>
                  <a:schemeClr val="tx1"/>
                </a:solidFill>
                <a:latin typeface="Arial" charset="0"/>
              </a:defRPr>
            </a:lvl9pPr>
          </a:lstStyle>
          <a:p>
            <a:pPr algn="r" eaLnBrk="1" hangingPunct="1">
              <a:buClr>
                <a:schemeClr val="tx1"/>
              </a:buClr>
              <a:buFont typeface="Wingdings" pitchFamily="2" charset="2"/>
              <a:buChar char="•"/>
            </a:pPr>
            <a:fld id="{888D3EE9-ED0C-4AC3-ABA2-DC399FE27D4D}" type="slidenum">
              <a:rPr lang="en-US" sz="1300" b="0"/>
              <a:pPr algn="r" eaLnBrk="1" hangingPunct="1">
                <a:buClr>
                  <a:schemeClr val="tx1"/>
                </a:buClr>
                <a:buFont typeface="Wingdings" pitchFamily="2" charset="2"/>
                <a:buChar char="•"/>
              </a:pPr>
              <a:t>17</a:t>
            </a:fld>
            <a:endParaRPr lang="en-US" sz="1300" b="0"/>
          </a:p>
        </p:txBody>
      </p:sp>
      <p:sp>
        <p:nvSpPr>
          <p:cNvPr id="81923" name="Rectangle 2"/>
          <p:cNvSpPr>
            <a:spLocks noGrp="1" noRot="1" noChangeAspect="1" noChangeArrowheads="1" noTextEdit="1"/>
          </p:cNvSpPr>
          <p:nvPr>
            <p:ph type="sldImg"/>
          </p:nvPr>
        </p:nvSpPr>
        <p:spPr>
          <a:xfrm>
            <a:off x="457200" y="720725"/>
            <a:ext cx="6400800" cy="3600450"/>
          </a:xfrm>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smtClean="0"/>
          </a:p>
        </p:txBody>
      </p:sp>
    </p:spTree>
    <p:extLst>
      <p:ext uri="{BB962C8B-B14F-4D97-AF65-F5344CB8AC3E}">
        <p14:creationId xmlns:p14="http://schemas.microsoft.com/office/powerpoint/2010/main" val="39371550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000" b="1">
                <a:solidFill>
                  <a:schemeClr val="tx1"/>
                </a:solidFill>
                <a:latin typeface="Arial" charset="0"/>
              </a:defRPr>
            </a:lvl1pPr>
            <a:lvl2pPr marL="785372" indent="-302066" eaLnBrk="0" hangingPunct="0">
              <a:defRPr sz="3000" b="1">
                <a:solidFill>
                  <a:schemeClr val="tx1"/>
                </a:solidFill>
                <a:latin typeface="Arial" charset="0"/>
              </a:defRPr>
            </a:lvl2pPr>
            <a:lvl3pPr marL="1208265" indent="-241653" eaLnBrk="0" hangingPunct="0">
              <a:defRPr sz="3000" b="1">
                <a:solidFill>
                  <a:schemeClr val="tx1"/>
                </a:solidFill>
                <a:latin typeface="Arial" charset="0"/>
              </a:defRPr>
            </a:lvl3pPr>
            <a:lvl4pPr marL="1691571" indent="-241653" eaLnBrk="0" hangingPunct="0">
              <a:defRPr sz="3000" b="1">
                <a:solidFill>
                  <a:schemeClr val="tx1"/>
                </a:solidFill>
                <a:latin typeface="Arial" charset="0"/>
              </a:defRPr>
            </a:lvl4pPr>
            <a:lvl5pPr marL="2174878" indent="-241653" eaLnBrk="0" hangingPunct="0">
              <a:defRPr sz="3000" b="1">
                <a:solidFill>
                  <a:schemeClr val="tx1"/>
                </a:solidFill>
                <a:latin typeface="Arial" charset="0"/>
              </a:defRPr>
            </a:lvl5pPr>
            <a:lvl6pPr marL="2658184" indent="-241653" algn="ctr" eaLnBrk="0" fontAlgn="base" hangingPunct="0">
              <a:spcBef>
                <a:spcPct val="20000"/>
              </a:spcBef>
              <a:spcAft>
                <a:spcPct val="0"/>
              </a:spcAft>
              <a:buClr>
                <a:srgbClr val="FF0000"/>
              </a:buClr>
              <a:buSzPct val="95000"/>
              <a:buFont typeface="Wingdings" pitchFamily="2" charset="2"/>
              <a:defRPr sz="3000" b="1">
                <a:solidFill>
                  <a:schemeClr val="tx1"/>
                </a:solidFill>
                <a:latin typeface="Arial" charset="0"/>
              </a:defRPr>
            </a:lvl6pPr>
            <a:lvl7pPr marL="3141490" indent="-241653" algn="ctr" eaLnBrk="0" fontAlgn="base" hangingPunct="0">
              <a:spcBef>
                <a:spcPct val="20000"/>
              </a:spcBef>
              <a:spcAft>
                <a:spcPct val="0"/>
              </a:spcAft>
              <a:buClr>
                <a:srgbClr val="FF0000"/>
              </a:buClr>
              <a:buSzPct val="95000"/>
              <a:buFont typeface="Wingdings" pitchFamily="2" charset="2"/>
              <a:defRPr sz="3000" b="1">
                <a:solidFill>
                  <a:schemeClr val="tx1"/>
                </a:solidFill>
                <a:latin typeface="Arial" charset="0"/>
              </a:defRPr>
            </a:lvl7pPr>
            <a:lvl8pPr marL="3624796" indent="-241653" algn="ctr" eaLnBrk="0" fontAlgn="base" hangingPunct="0">
              <a:spcBef>
                <a:spcPct val="20000"/>
              </a:spcBef>
              <a:spcAft>
                <a:spcPct val="0"/>
              </a:spcAft>
              <a:buClr>
                <a:srgbClr val="FF0000"/>
              </a:buClr>
              <a:buSzPct val="95000"/>
              <a:buFont typeface="Wingdings" pitchFamily="2" charset="2"/>
              <a:defRPr sz="3000" b="1">
                <a:solidFill>
                  <a:schemeClr val="tx1"/>
                </a:solidFill>
                <a:latin typeface="Arial" charset="0"/>
              </a:defRPr>
            </a:lvl8pPr>
            <a:lvl9pPr marL="4108102" indent="-241653" algn="ctr" eaLnBrk="0" fontAlgn="base" hangingPunct="0">
              <a:spcBef>
                <a:spcPct val="20000"/>
              </a:spcBef>
              <a:spcAft>
                <a:spcPct val="0"/>
              </a:spcAft>
              <a:buClr>
                <a:srgbClr val="FF0000"/>
              </a:buClr>
              <a:buSzPct val="95000"/>
              <a:buFont typeface="Wingdings" pitchFamily="2" charset="2"/>
              <a:defRPr sz="3000" b="1">
                <a:solidFill>
                  <a:schemeClr val="tx1"/>
                </a:solidFill>
                <a:latin typeface="Arial" charset="0"/>
              </a:defRPr>
            </a:lvl9pPr>
          </a:lstStyle>
          <a:p>
            <a:pPr eaLnBrk="1" hangingPunct="1"/>
            <a:fld id="{2FE9DAEF-C92C-4337-A8DC-62731C74293C}" type="slidenum">
              <a:rPr lang="en-US" sz="1300" b="0"/>
              <a:pPr eaLnBrk="1" hangingPunct="1"/>
              <a:t>18</a:t>
            </a:fld>
            <a:endParaRPr lang="en-US" sz="1300" b="0"/>
          </a:p>
        </p:txBody>
      </p:sp>
      <p:sp>
        <p:nvSpPr>
          <p:cNvPr id="82947" name="Rectangle 2"/>
          <p:cNvSpPr>
            <a:spLocks noGrp="1" noRot="1" noChangeAspect="1" noChangeArrowheads="1" noTextEdit="1"/>
          </p:cNvSpPr>
          <p:nvPr>
            <p:ph type="sldImg"/>
          </p:nvPr>
        </p:nvSpPr>
        <p:spPr>
          <a:xfrm>
            <a:off x="457200" y="720725"/>
            <a:ext cx="6400800" cy="3600450"/>
          </a:xfrm>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smtClean="0"/>
          </a:p>
        </p:txBody>
      </p:sp>
    </p:spTree>
    <p:extLst>
      <p:ext uri="{BB962C8B-B14F-4D97-AF65-F5344CB8AC3E}">
        <p14:creationId xmlns:p14="http://schemas.microsoft.com/office/powerpoint/2010/main" val="10970047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000" b="1">
                <a:solidFill>
                  <a:schemeClr val="tx1"/>
                </a:solidFill>
                <a:latin typeface="Arial" charset="0"/>
              </a:defRPr>
            </a:lvl1pPr>
            <a:lvl2pPr marL="785372" indent="-302066" eaLnBrk="0" hangingPunct="0">
              <a:defRPr sz="3000" b="1">
                <a:solidFill>
                  <a:schemeClr val="tx1"/>
                </a:solidFill>
                <a:latin typeface="Arial" charset="0"/>
              </a:defRPr>
            </a:lvl2pPr>
            <a:lvl3pPr marL="1208265" indent="-241653" eaLnBrk="0" hangingPunct="0">
              <a:defRPr sz="3000" b="1">
                <a:solidFill>
                  <a:schemeClr val="tx1"/>
                </a:solidFill>
                <a:latin typeface="Arial" charset="0"/>
              </a:defRPr>
            </a:lvl3pPr>
            <a:lvl4pPr marL="1691571" indent="-241653" eaLnBrk="0" hangingPunct="0">
              <a:defRPr sz="3000" b="1">
                <a:solidFill>
                  <a:schemeClr val="tx1"/>
                </a:solidFill>
                <a:latin typeface="Arial" charset="0"/>
              </a:defRPr>
            </a:lvl4pPr>
            <a:lvl5pPr marL="2174878" indent="-241653" eaLnBrk="0" hangingPunct="0">
              <a:defRPr sz="3000" b="1">
                <a:solidFill>
                  <a:schemeClr val="tx1"/>
                </a:solidFill>
                <a:latin typeface="Arial" charset="0"/>
              </a:defRPr>
            </a:lvl5pPr>
            <a:lvl6pPr marL="2658184" indent="-241653" algn="ctr" eaLnBrk="0" fontAlgn="base" hangingPunct="0">
              <a:spcBef>
                <a:spcPct val="20000"/>
              </a:spcBef>
              <a:spcAft>
                <a:spcPct val="0"/>
              </a:spcAft>
              <a:buClr>
                <a:srgbClr val="FF0000"/>
              </a:buClr>
              <a:buSzPct val="95000"/>
              <a:buFont typeface="Wingdings" pitchFamily="2" charset="2"/>
              <a:defRPr sz="3000" b="1">
                <a:solidFill>
                  <a:schemeClr val="tx1"/>
                </a:solidFill>
                <a:latin typeface="Arial" charset="0"/>
              </a:defRPr>
            </a:lvl6pPr>
            <a:lvl7pPr marL="3141490" indent="-241653" algn="ctr" eaLnBrk="0" fontAlgn="base" hangingPunct="0">
              <a:spcBef>
                <a:spcPct val="20000"/>
              </a:spcBef>
              <a:spcAft>
                <a:spcPct val="0"/>
              </a:spcAft>
              <a:buClr>
                <a:srgbClr val="FF0000"/>
              </a:buClr>
              <a:buSzPct val="95000"/>
              <a:buFont typeface="Wingdings" pitchFamily="2" charset="2"/>
              <a:defRPr sz="3000" b="1">
                <a:solidFill>
                  <a:schemeClr val="tx1"/>
                </a:solidFill>
                <a:latin typeface="Arial" charset="0"/>
              </a:defRPr>
            </a:lvl7pPr>
            <a:lvl8pPr marL="3624796" indent="-241653" algn="ctr" eaLnBrk="0" fontAlgn="base" hangingPunct="0">
              <a:spcBef>
                <a:spcPct val="20000"/>
              </a:spcBef>
              <a:spcAft>
                <a:spcPct val="0"/>
              </a:spcAft>
              <a:buClr>
                <a:srgbClr val="FF0000"/>
              </a:buClr>
              <a:buSzPct val="95000"/>
              <a:buFont typeface="Wingdings" pitchFamily="2" charset="2"/>
              <a:defRPr sz="3000" b="1">
                <a:solidFill>
                  <a:schemeClr val="tx1"/>
                </a:solidFill>
                <a:latin typeface="Arial" charset="0"/>
              </a:defRPr>
            </a:lvl8pPr>
            <a:lvl9pPr marL="4108102" indent="-241653" algn="ctr" eaLnBrk="0" fontAlgn="base" hangingPunct="0">
              <a:spcBef>
                <a:spcPct val="20000"/>
              </a:spcBef>
              <a:spcAft>
                <a:spcPct val="0"/>
              </a:spcAft>
              <a:buClr>
                <a:srgbClr val="FF0000"/>
              </a:buClr>
              <a:buSzPct val="95000"/>
              <a:buFont typeface="Wingdings" pitchFamily="2" charset="2"/>
              <a:defRPr sz="3000" b="1">
                <a:solidFill>
                  <a:schemeClr val="tx1"/>
                </a:solidFill>
                <a:latin typeface="Arial" charset="0"/>
              </a:defRPr>
            </a:lvl9pPr>
          </a:lstStyle>
          <a:p>
            <a:pPr eaLnBrk="1" hangingPunct="1"/>
            <a:fld id="{295733AD-C30F-4876-89CE-A1185264DAE6}" type="slidenum">
              <a:rPr lang="en-US" sz="1300" b="0"/>
              <a:pPr eaLnBrk="1" hangingPunct="1"/>
              <a:t>19</a:t>
            </a:fld>
            <a:endParaRPr lang="en-US" sz="1300" b="0"/>
          </a:p>
        </p:txBody>
      </p:sp>
      <p:sp>
        <p:nvSpPr>
          <p:cNvPr id="83971" name="Rectangle 2"/>
          <p:cNvSpPr>
            <a:spLocks noGrp="1" noRot="1" noChangeAspect="1" noChangeArrowheads="1" noTextEdit="1"/>
          </p:cNvSpPr>
          <p:nvPr>
            <p:ph type="sldImg"/>
          </p:nvPr>
        </p:nvSpPr>
        <p:spPr>
          <a:xfrm>
            <a:off x="457200" y="720725"/>
            <a:ext cx="6400800" cy="3600450"/>
          </a:xfrm>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smtClean="0"/>
          </a:p>
        </p:txBody>
      </p:sp>
    </p:spTree>
    <p:extLst>
      <p:ext uri="{BB962C8B-B14F-4D97-AF65-F5344CB8AC3E}">
        <p14:creationId xmlns:p14="http://schemas.microsoft.com/office/powerpoint/2010/main" val="16791892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smtClean="0"/>
          </a:p>
          <a:p>
            <a:endParaRPr lang="es-AR" dirty="0"/>
          </a:p>
        </p:txBody>
      </p:sp>
      <p:sp>
        <p:nvSpPr>
          <p:cNvPr id="4" name="Marcador de número de diapositiva 3"/>
          <p:cNvSpPr>
            <a:spLocks noGrp="1"/>
          </p:cNvSpPr>
          <p:nvPr>
            <p:ph type="sldNum" sz="quarter" idx="10"/>
          </p:nvPr>
        </p:nvSpPr>
        <p:spPr/>
        <p:txBody>
          <a:bodyPr/>
          <a:lstStyle/>
          <a:p>
            <a:fld id="{4C5E55BA-E2EE-4B30-A9FE-B185C6F5FC15}" type="slidenum">
              <a:rPr lang="es-AR" smtClean="0"/>
              <a:t>24</a:t>
            </a:fld>
            <a:endParaRPr lang="es-AR"/>
          </a:p>
        </p:txBody>
      </p:sp>
    </p:spTree>
    <p:extLst>
      <p:ext uri="{BB962C8B-B14F-4D97-AF65-F5344CB8AC3E}">
        <p14:creationId xmlns:p14="http://schemas.microsoft.com/office/powerpoint/2010/main" val="1450601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600446E8-46E1-432D-816D-691146B6059E}" type="slidenum">
              <a:rPr lang="es-ES" smtClean="0"/>
              <a:pPr/>
              <a:t>‹Nº›</a:t>
            </a:fld>
            <a:endParaRPr lang="es-ES"/>
          </a:p>
        </p:txBody>
      </p:sp>
    </p:spTree>
    <p:extLst>
      <p:ext uri="{BB962C8B-B14F-4D97-AF65-F5344CB8AC3E}">
        <p14:creationId xmlns:p14="http://schemas.microsoft.com/office/powerpoint/2010/main" val="22846421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CE99F43-5997-4D35-B273-82EDA75BB254}" type="slidenum">
              <a:rPr lang="es-ES" smtClean="0"/>
              <a:pPr/>
              <a:t>‹Nº›</a:t>
            </a:fld>
            <a:endParaRPr lang="es-ES"/>
          </a:p>
        </p:txBody>
      </p:sp>
    </p:spTree>
    <p:extLst>
      <p:ext uri="{BB962C8B-B14F-4D97-AF65-F5344CB8AC3E}">
        <p14:creationId xmlns:p14="http://schemas.microsoft.com/office/powerpoint/2010/main" val="13545463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05C53FD5-F6D0-4A6D-A3A5-3FB3BEDB7FA3}" type="slidenum">
              <a:rPr lang="es-ES" smtClean="0"/>
              <a:pPr/>
              <a:t>‹Nº›</a:t>
            </a:fld>
            <a:endParaRPr lang="es-ES"/>
          </a:p>
        </p:txBody>
      </p:sp>
    </p:spTree>
    <p:extLst>
      <p:ext uri="{BB962C8B-B14F-4D97-AF65-F5344CB8AC3E}">
        <p14:creationId xmlns:p14="http://schemas.microsoft.com/office/powerpoint/2010/main" val="29022988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C497C0C6-D3A2-4B6E-8BAB-E71D2212D406}" type="slidenum">
              <a:rPr lang="es-ES" smtClean="0"/>
              <a:pPr/>
              <a:t>‹Nº›</a:t>
            </a:fld>
            <a:endParaRPr lang="es-ES"/>
          </a:p>
        </p:txBody>
      </p:sp>
    </p:spTree>
    <p:extLst>
      <p:ext uri="{BB962C8B-B14F-4D97-AF65-F5344CB8AC3E}">
        <p14:creationId xmlns:p14="http://schemas.microsoft.com/office/powerpoint/2010/main" val="9357893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C54C2557-E901-4213-9494-0F85CB7E86DB}" type="slidenum">
              <a:rPr lang="es-ES" smtClean="0"/>
              <a:pPr/>
              <a:t>‹Nº›</a:t>
            </a:fld>
            <a:endParaRPr lang="es-ES"/>
          </a:p>
        </p:txBody>
      </p:sp>
    </p:spTree>
    <p:extLst>
      <p:ext uri="{BB962C8B-B14F-4D97-AF65-F5344CB8AC3E}">
        <p14:creationId xmlns:p14="http://schemas.microsoft.com/office/powerpoint/2010/main" val="705065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FA2C213C-E387-45AE-AD48-08C41D07D83A}" type="slidenum">
              <a:rPr lang="es-ES" smtClean="0"/>
              <a:pPr/>
              <a:t>‹Nº›</a:t>
            </a:fld>
            <a:endParaRPr lang="es-ES"/>
          </a:p>
        </p:txBody>
      </p:sp>
    </p:spTree>
    <p:extLst>
      <p:ext uri="{BB962C8B-B14F-4D97-AF65-F5344CB8AC3E}">
        <p14:creationId xmlns:p14="http://schemas.microsoft.com/office/powerpoint/2010/main" val="21237910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16591518-E13B-47FE-8BEC-14D7DDBA2363}" type="slidenum">
              <a:rPr lang="es-ES" smtClean="0"/>
              <a:pPr/>
              <a:t>‹Nº›</a:t>
            </a:fld>
            <a:endParaRPr lang="es-ES"/>
          </a:p>
        </p:txBody>
      </p:sp>
    </p:spTree>
    <p:extLst>
      <p:ext uri="{BB962C8B-B14F-4D97-AF65-F5344CB8AC3E}">
        <p14:creationId xmlns:p14="http://schemas.microsoft.com/office/powerpoint/2010/main" val="38340605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5940C076-C34A-4F8F-A187-E1A54383DC78}" type="slidenum">
              <a:rPr lang="es-ES" smtClean="0"/>
              <a:pPr/>
              <a:t>‹Nº›</a:t>
            </a:fld>
            <a:endParaRPr lang="es-ES"/>
          </a:p>
        </p:txBody>
      </p:sp>
    </p:spTree>
    <p:extLst>
      <p:ext uri="{BB962C8B-B14F-4D97-AF65-F5344CB8AC3E}">
        <p14:creationId xmlns:p14="http://schemas.microsoft.com/office/powerpoint/2010/main" val="18082673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F9F9A5B1-75CC-47B3-AEC5-3E604A957A1F}" type="slidenum">
              <a:rPr lang="es-ES" smtClean="0"/>
              <a:pPr/>
              <a:t>‹Nº›</a:t>
            </a:fld>
            <a:endParaRPr lang="es-ES"/>
          </a:p>
        </p:txBody>
      </p:sp>
    </p:spTree>
    <p:extLst>
      <p:ext uri="{BB962C8B-B14F-4D97-AF65-F5344CB8AC3E}">
        <p14:creationId xmlns:p14="http://schemas.microsoft.com/office/powerpoint/2010/main" val="22180391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C1A01FA8-0CEC-4C32-B8DD-5F2ED832FC5C}" type="slidenum">
              <a:rPr lang="es-ES" smtClean="0"/>
              <a:pPr/>
              <a:t>‹Nº›</a:t>
            </a:fld>
            <a:endParaRPr lang="es-ES"/>
          </a:p>
        </p:txBody>
      </p:sp>
    </p:spTree>
    <p:extLst>
      <p:ext uri="{BB962C8B-B14F-4D97-AF65-F5344CB8AC3E}">
        <p14:creationId xmlns:p14="http://schemas.microsoft.com/office/powerpoint/2010/main" val="26672216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69791E4E-6E9D-487B-9E60-190555E0B8B3}" type="slidenum">
              <a:rPr lang="es-ES" smtClean="0"/>
              <a:pPr/>
              <a:t>‹Nº›</a:t>
            </a:fld>
            <a:endParaRPr lang="es-ES"/>
          </a:p>
        </p:txBody>
      </p:sp>
    </p:spTree>
    <p:extLst>
      <p:ext uri="{BB962C8B-B14F-4D97-AF65-F5344CB8AC3E}">
        <p14:creationId xmlns:p14="http://schemas.microsoft.com/office/powerpoint/2010/main" val="13598986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s-E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946297-B163-4B33-9404-2EEC6F709E4A}" type="slidenum">
              <a:rPr lang="es-ES" smtClean="0"/>
              <a:pPr/>
              <a:t>‹Nº›</a:t>
            </a:fld>
            <a:endParaRPr lang="es-ES"/>
          </a:p>
        </p:txBody>
      </p:sp>
    </p:spTree>
    <p:extLst>
      <p:ext uri="{BB962C8B-B14F-4D97-AF65-F5344CB8AC3E}">
        <p14:creationId xmlns:p14="http://schemas.microsoft.com/office/powerpoint/2010/main" val="25528287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9.wmf"/><Relationship Id="rId13" Type="http://schemas.openxmlformats.org/officeDocument/2006/relationships/oleObject" Target="../embeddings/oleObject32.bin"/><Relationship Id="rId18" Type="http://schemas.openxmlformats.org/officeDocument/2006/relationships/image" Target="../media/image44.wmf"/><Relationship Id="rId26" Type="http://schemas.openxmlformats.org/officeDocument/2006/relationships/image" Target="../media/image48.wmf"/><Relationship Id="rId3" Type="http://schemas.openxmlformats.org/officeDocument/2006/relationships/oleObject" Target="../embeddings/oleObject27.bin"/><Relationship Id="rId21" Type="http://schemas.openxmlformats.org/officeDocument/2006/relationships/oleObject" Target="../embeddings/oleObject36.bin"/><Relationship Id="rId7" Type="http://schemas.openxmlformats.org/officeDocument/2006/relationships/oleObject" Target="../embeddings/oleObject29.bin"/><Relationship Id="rId12" Type="http://schemas.openxmlformats.org/officeDocument/2006/relationships/image" Target="../media/image41.wmf"/><Relationship Id="rId17" Type="http://schemas.openxmlformats.org/officeDocument/2006/relationships/oleObject" Target="../embeddings/oleObject34.bin"/><Relationship Id="rId25" Type="http://schemas.openxmlformats.org/officeDocument/2006/relationships/oleObject" Target="../embeddings/oleObject38.bin"/><Relationship Id="rId2" Type="http://schemas.openxmlformats.org/officeDocument/2006/relationships/slideLayout" Target="../slideLayouts/slideLayout2.xml"/><Relationship Id="rId16" Type="http://schemas.openxmlformats.org/officeDocument/2006/relationships/image" Target="../media/image43.emf"/><Relationship Id="rId20" Type="http://schemas.openxmlformats.org/officeDocument/2006/relationships/image" Target="../media/image45.wmf"/><Relationship Id="rId29" Type="http://schemas.openxmlformats.org/officeDocument/2006/relationships/oleObject" Target="../embeddings/oleObject40.bin"/><Relationship Id="rId1" Type="http://schemas.openxmlformats.org/officeDocument/2006/relationships/vmlDrawing" Target="../drawings/vmlDrawing8.vml"/><Relationship Id="rId6" Type="http://schemas.openxmlformats.org/officeDocument/2006/relationships/image" Target="../media/image38.wmf"/><Relationship Id="rId11" Type="http://schemas.openxmlformats.org/officeDocument/2006/relationships/oleObject" Target="../embeddings/oleObject31.bin"/><Relationship Id="rId24" Type="http://schemas.openxmlformats.org/officeDocument/2006/relationships/image" Target="../media/image47.wmf"/><Relationship Id="rId5" Type="http://schemas.openxmlformats.org/officeDocument/2006/relationships/oleObject" Target="../embeddings/oleObject28.bin"/><Relationship Id="rId15" Type="http://schemas.openxmlformats.org/officeDocument/2006/relationships/oleObject" Target="../embeddings/oleObject33.bin"/><Relationship Id="rId23" Type="http://schemas.openxmlformats.org/officeDocument/2006/relationships/oleObject" Target="../embeddings/oleObject37.bin"/><Relationship Id="rId28" Type="http://schemas.openxmlformats.org/officeDocument/2006/relationships/image" Target="../media/image49.wmf"/><Relationship Id="rId10" Type="http://schemas.openxmlformats.org/officeDocument/2006/relationships/image" Target="../media/image40.wmf"/><Relationship Id="rId19" Type="http://schemas.openxmlformats.org/officeDocument/2006/relationships/oleObject" Target="../embeddings/oleObject35.bin"/><Relationship Id="rId4" Type="http://schemas.openxmlformats.org/officeDocument/2006/relationships/image" Target="../media/image37.wmf"/><Relationship Id="rId9" Type="http://schemas.openxmlformats.org/officeDocument/2006/relationships/oleObject" Target="../embeddings/oleObject30.bin"/><Relationship Id="rId14" Type="http://schemas.openxmlformats.org/officeDocument/2006/relationships/image" Target="../media/image42.wmf"/><Relationship Id="rId22" Type="http://schemas.openxmlformats.org/officeDocument/2006/relationships/image" Target="../media/image46.wmf"/><Relationship Id="rId27" Type="http://schemas.openxmlformats.org/officeDocument/2006/relationships/oleObject" Target="../embeddings/oleObject39.bin"/><Relationship Id="rId30" Type="http://schemas.openxmlformats.org/officeDocument/2006/relationships/image" Target="../media/image50.wmf"/></Relationships>
</file>

<file path=ppt/slides/_rels/slide11.xml.rels><?xml version="1.0" encoding="UTF-8" standalone="yes"?>
<Relationships xmlns="http://schemas.openxmlformats.org/package/2006/relationships"><Relationship Id="rId13" Type="http://schemas.openxmlformats.org/officeDocument/2006/relationships/oleObject" Target="../embeddings/oleObject46.bin"/><Relationship Id="rId18" Type="http://schemas.openxmlformats.org/officeDocument/2006/relationships/image" Target="../media/image44.wmf"/><Relationship Id="rId26" Type="http://schemas.openxmlformats.org/officeDocument/2006/relationships/image" Target="../media/image49.wmf"/><Relationship Id="rId3" Type="http://schemas.openxmlformats.org/officeDocument/2006/relationships/oleObject" Target="../embeddings/oleObject41.bin"/><Relationship Id="rId21" Type="http://schemas.openxmlformats.org/officeDocument/2006/relationships/oleObject" Target="../embeddings/oleObject50.bin"/><Relationship Id="rId34" Type="http://schemas.openxmlformats.org/officeDocument/2006/relationships/image" Target="../media/image59.wmf"/><Relationship Id="rId7" Type="http://schemas.openxmlformats.org/officeDocument/2006/relationships/oleObject" Target="../embeddings/oleObject43.bin"/><Relationship Id="rId12" Type="http://schemas.openxmlformats.org/officeDocument/2006/relationships/image" Target="../media/image53.wmf"/><Relationship Id="rId17" Type="http://schemas.openxmlformats.org/officeDocument/2006/relationships/oleObject" Target="../embeddings/oleObject48.bin"/><Relationship Id="rId25" Type="http://schemas.openxmlformats.org/officeDocument/2006/relationships/oleObject" Target="../embeddings/oleObject52.bin"/><Relationship Id="rId33" Type="http://schemas.openxmlformats.org/officeDocument/2006/relationships/oleObject" Target="../embeddings/oleObject56.bin"/><Relationship Id="rId2" Type="http://schemas.openxmlformats.org/officeDocument/2006/relationships/slideLayout" Target="../slideLayouts/slideLayout2.xml"/><Relationship Id="rId16" Type="http://schemas.openxmlformats.org/officeDocument/2006/relationships/image" Target="../media/image43.emf"/><Relationship Id="rId20" Type="http://schemas.openxmlformats.org/officeDocument/2006/relationships/image" Target="../media/image45.wmf"/><Relationship Id="rId29" Type="http://schemas.openxmlformats.org/officeDocument/2006/relationships/oleObject" Target="../embeddings/oleObject54.bin"/><Relationship Id="rId1" Type="http://schemas.openxmlformats.org/officeDocument/2006/relationships/vmlDrawing" Target="../drawings/vmlDrawing9.vml"/><Relationship Id="rId6" Type="http://schemas.openxmlformats.org/officeDocument/2006/relationships/image" Target="../media/image41.wmf"/><Relationship Id="rId11" Type="http://schemas.openxmlformats.org/officeDocument/2006/relationships/oleObject" Target="../embeddings/oleObject45.bin"/><Relationship Id="rId24" Type="http://schemas.openxmlformats.org/officeDocument/2006/relationships/image" Target="../media/image48.wmf"/><Relationship Id="rId32" Type="http://schemas.openxmlformats.org/officeDocument/2006/relationships/image" Target="../media/image58.wmf"/><Relationship Id="rId5" Type="http://schemas.openxmlformats.org/officeDocument/2006/relationships/oleObject" Target="../embeddings/oleObject42.bin"/><Relationship Id="rId15" Type="http://schemas.openxmlformats.org/officeDocument/2006/relationships/oleObject" Target="../embeddings/oleObject47.bin"/><Relationship Id="rId23" Type="http://schemas.openxmlformats.org/officeDocument/2006/relationships/oleObject" Target="../embeddings/oleObject51.bin"/><Relationship Id="rId28" Type="http://schemas.openxmlformats.org/officeDocument/2006/relationships/image" Target="../media/image56.wmf"/><Relationship Id="rId36" Type="http://schemas.openxmlformats.org/officeDocument/2006/relationships/image" Target="../media/image60.wmf"/><Relationship Id="rId10" Type="http://schemas.openxmlformats.org/officeDocument/2006/relationships/image" Target="../media/image52.wmf"/><Relationship Id="rId19" Type="http://schemas.openxmlformats.org/officeDocument/2006/relationships/oleObject" Target="../embeddings/oleObject49.bin"/><Relationship Id="rId31" Type="http://schemas.openxmlformats.org/officeDocument/2006/relationships/oleObject" Target="../embeddings/oleObject55.bin"/><Relationship Id="rId4" Type="http://schemas.openxmlformats.org/officeDocument/2006/relationships/image" Target="../media/image51.wmf"/><Relationship Id="rId9" Type="http://schemas.openxmlformats.org/officeDocument/2006/relationships/oleObject" Target="../embeddings/oleObject44.bin"/><Relationship Id="rId14" Type="http://schemas.openxmlformats.org/officeDocument/2006/relationships/image" Target="../media/image54.wmf"/><Relationship Id="rId22" Type="http://schemas.openxmlformats.org/officeDocument/2006/relationships/image" Target="../media/image55.wmf"/><Relationship Id="rId27" Type="http://schemas.openxmlformats.org/officeDocument/2006/relationships/oleObject" Target="../embeddings/oleObject53.bin"/><Relationship Id="rId30" Type="http://schemas.openxmlformats.org/officeDocument/2006/relationships/image" Target="../media/image57.wmf"/><Relationship Id="rId35" Type="http://schemas.openxmlformats.org/officeDocument/2006/relationships/oleObject" Target="../embeddings/oleObject57.bin"/><Relationship Id="rId8" Type="http://schemas.openxmlformats.org/officeDocument/2006/relationships/image" Target="../media/image42.wmf"/></Relationships>
</file>

<file path=ppt/slides/_rels/slide12.xml.rels><?xml version="1.0" encoding="UTF-8" standalone="yes"?>
<Relationships xmlns="http://schemas.openxmlformats.org/package/2006/relationships"><Relationship Id="rId13" Type="http://schemas.openxmlformats.org/officeDocument/2006/relationships/oleObject" Target="../embeddings/oleObject63.bin"/><Relationship Id="rId18" Type="http://schemas.openxmlformats.org/officeDocument/2006/relationships/image" Target="../media/image66.wmf"/><Relationship Id="rId26" Type="http://schemas.openxmlformats.org/officeDocument/2006/relationships/image" Target="../media/image70.wmf"/><Relationship Id="rId39" Type="http://schemas.openxmlformats.org/officeDocument/2006/relationships/oleObject" Target="../embeddings/oleObject76.bin"/><Relationship Id="rId21" Type="http://schemas.openxmlformats.org/officeDocument/2006/relationships/oleObject" Target="../embeddings/oleObject67.bin"/><Relationship Id="rId34" Type="http://schemas.openxmlformats.org/officeDocument/2006/relationships/image" Target="../media/image74.wmf"/><Relationship Id="rId42" Type="http://schemas.openxmlformats.org/officeDocument/2006/relationships/image" Target="../media/image48.wmf"/><Relationship Id="rId47" Type="http://schemas.openxmlformats.org/officeDocument/2006/relationships/oleObject" Target="../embeddings/oleObject80.bin"/><Relationship Id="rId50" Type="http://schemas.openxmlformats.org/officeDocument/2006/relationships/image" Target="../media/image77.wmf"/><Relationship Id="rId55" Type="http://schemas.openxmlformats.org/officeDocument/2006/relationships/oleObject" Target="../embeddings/oleObject84.bin"/><Relationship Id="rId7" Type="http://schemas.openxmlformats.org/officeDocument/2006/relationships/oleObject" Target="../embeddings/oleObject60.bin"/><Relationship Id="rId2" Type="http://schemas.openxmlformats.org/officeDocument/2006/relationships/slideLayout" Target="../slideLayouts/slideLayout2.xml"/><Relationship Id="rId16" Type="http://schemas.openxmlformats.org/officeDocument/2006/relationships/image" Target="../media/image65.wmf"/><Relationship Id="rId29" Type="http://schemas.openxmlformats.org/officeDocument/2006/relationships/oleObject" Target="../embeddings/oleObject71.bin"/><Relationship Id="rId11" Type="http://schemas.openxmlformats.org/officeDocument/2006/relationships/oleObject" Target="../embeddings/oleObject62.bin"/><Relationship Id="rId24" Type="http://schemas.openxmlformats.org/officeDocument/2006/relationships/image" Target="../media/image69.wmf"/><Relationship Id="rId32" Type="http://schemas.openxmlformats.org/officeDocument/2006/relationships/image" Target="../media/image73.wmf"/><Relationship Id="rId37" Type="http://schemas.openxmlformats.org/officeDocument/2006/relationships/oleObject" Target="../embeddings/oleObject75.bin"/><Relationship Id="rId40" Type="http://schemas.openxmlformats.org/officeDocument/2006/relationships/image" Target="../media/image45.wmf"/><Relationship Id="rId45" Type="http://schemas.openxmlformats.org/officeDocument/2006/relationships/oleObject" Target="../embeddings/oleObject79.bin"/><Relationship Id="rId53" Type="http://schemas.openxmlformats.org/officeDocument/2006/relationships/oleObject" Target="../embeddings/oleObject83.bin"/><Relationship Id="rId58" Type="http://schemas.openxmlformats.org/officeDocument/2006/relationships/image" Target="../media/image81.wmf"/><Relationship Id="rId5" Type="http://schemas.openxmlformats.org/officeDocument/2006/relationships/oleObject" Target="../embeddings/oleObject59.bin"/><Relationship Id="rId61" Type="http://schemas.openxmlformats.org/officeDocument/2006/relationships/oleObject" Target="../embeddings/oleObject87.bin"/><Relationship Id="rId19" Type="http://schemas.openxmlformats.org/officeDocument/2006/relationships/oleObject" Target="../embeddings/oleObject66.bin"/><Relationship Id="rId14" Type="http://schemas.openxmlformats.org/officeDocument/2006/relationships/image" Target="../media/image64.wmf"/><Relationship Id="rId22" Type="http://schemas.openxmlformats.org/officeDocument/2006/relationships/image" Target="../media/image68.wmf"/><Relationship Id="rId27" Type="http://schemas.openxmlformats.org/officeDocument/2006/relationships/oleObject" Target="../embeddings/oleObject70.bin"/><Relationship Id="rId30" Type="http://schemas.openxmlformats.org/officeDocument/2006/relationships/image" Target="../media/image72.wmf"/><Relationship Id="rId35" Type="http://schemas.openxmlformats.org/officeDocument/2006/relationships/oleObject" Target="../embeddings/oleObject74.bin"/><Relationship Id="rId43" Type="http://schemas.openxmlformats.org/officeDocument/2006/relationships/oleObject" Target="../embeddings/oleObject78.bin"/><Relationship Id="rId48" Type="http://schemas.openxmlformats.org/officeDocument/2006/relationships/image" Target="../media/image76.wmf"/><Relationship Id="rId56" Type="http://schemas.openxmlformats.org/officeDocument/2006/relationships/image" Target="../media/image80.wmf"/><Relationship Id="rId8" Type="http://schemas.openxmlformats.org/officeDocument/2006/relationships/image" Target="../media/image63.wmf"/><Relationship Id="rId51" Type="http://schemas.openxmlformats.org/officeDocument/2006/relationships/oleObject" Target="../embeddings/oleObject82.bin"/><Relationship Id="rId3" Type="http://schemas.openxmlformats.org/officeDocument/2006/relationships/oleObject" Target="../embeddings/oleObject58.bin"/><Relationship Id="rId12" Type="http://schemas.openxmlformats.org/officeDocument/2006/relationships/image" Target="../media/image42.wmf"/><Relationship Id="rId17" Type="http://schemas.openxmlformats.org/officeDocument/2006/relationships/oleObject" Target="../embeddings/oleObject65.bin"/><Relationship Id="rId25" Type="http://schemas.openxmlformats.org/officeDocument/2006/relationships/oleObject" Target="../embeddings/oleObject69.bin"/><Relationship Id="rId33" Type="http://schemas.openxmlformats.org/officeDocument/2006/relationships/oleObject" Target="../embeddings/oleObject73.bin"/><Relationship Id="rId38" Type="http://schemas.openxmlformats.org/officeDocument/2006/relationships/image" Target="../media/image44.wmf"/><Relationship Id="rId46" Type="http://schemas.openxmlformats.org/officeDocument/2006/relationships/image" Target="../media/image75.wmf"/><Relationship Id="rId59" Type="http://schemas.openxmlformats.org/officeDocument/2006/relationships/oleObject" Target="../embeddings/oleObject86.bin"/><Relationship Id="rId20" Type="http://schemas.openxmlformats.org/officeDocument/2006/relationships/image" Target="../media/image67.wmf"/><Relationship Id="rId41" Type="http://schemas.openxmlformats.org/officeDocument/2006/relationships/oleObject" Target="../embeddings/oleObject77.bin"/><Relationship Id="rId54" Type="http://schemas.openxmlformats.org/officeDocument/2006/relationships/image" Target="../media/image79.wmf"/><Relationship Id="rId62" Type="http://schemas.openxmlformats.org/officeDocument/2006/relationships/image" Target="../media/image26.wmf"/><Relationship Id="rId1" Type="http://schemas.openxmlformats.org/officeDocument/2006/relationships/vmlDrawing" Target="../drawings/vmlDrawing10.vml"/><Relationship Id="rId6" Type="http://schemas.openxmlformats.org/officeDocument/2006/relationships/image" Target="../media/image62.wmf"/><Relationship Id="rId15" Type="http://schemas.openxmlformats.org/officeDocument/2006/relationships/oleObject" Target="../embeddings/oleObject64.bin"/><Relationship Id="rId23" Type="http://schemas.openxmlformats.org/officeDocument/2006/relationships/oleObject" Target="../embeddings/oleObject68.bin"/><Relationship Id="rId28" Type="http://schemas.openxmlformats.org/officeDocument/2006/relationships/image" Target="../media/image71.wmf"/><Relationship Id="rId36" Type="http://schemas.openxmlformats.org/officeDocument/2006/relationships/image" Target="../media/image43.emf"/><Relationship Id="rId49" Type="http://schemas.openxmlformats.org/officeDocument/2006/relationships/oleObject" Target="../embeddings/oleObject81.bin"/><Relationship Id="rId57" Type="http://schemas.openxmlformats.org/officeDocument/2006/relationships/oleObject" Target="../embeddings/oleObject85.bin"/><Relationship Id="rId10" Type="http://schemas.openxmlformats.org/officeDocument/2006/relationships/image" Target="../media/image41.wmf"/><Relationship Id="rId31" Type="http://schemas.openxmlformats.org/officeDocument/2006/relationships/oleObject" Target="../embeddings/oleObject72.bin"/><Relationship Id="rId44" Type="http://schemas.openxmlformats.org/officeDocument/2006/relationships/image" Target="../media/image49.wmf"/><Relationship Id="rId52" Type="http://schemas.openxmlformats.org/officeDocument/2006/relationships/image" Target="../media/image78.wmf"/><Relationship Id="rId60" Type="http://schemas.openxmlformats.org/officeDocument/2006/relationships/image" Target="../media/image82.wmf"/><Relationship Id="rId4" Type="http://schemas.openxmlformats.org/officeDocument/2006/relationships/image" Target="../media/image61.wmf"/><Relationship Id="rId9" Type="http://schemas.openxmlformats.org/officeDocument/2006/relationships/oleObject" Target="../embeddings/oleObject61.bin"/></Relationships>
</file>

<file path=ppt/slides/_rels/slide13.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3" Type="http://schemas.openxmlformats.org/officeDocument/2006/relationships/oleObject" Target="../embeddings/oleObject93.bin"/><Relationship Id="rId18" Type="http://schemas.openxmlformats.org/officeDocument/2006/relationships/image" Target="../media/image89.wmf"/><Relationship Id="rId26" Type="http://schemas.openxmlformats.org/officeDocument/2006/relationships/image" Target="../media/image44.wmf"/><Relationship Id="rId21" Type="http://schemas.openxmlformats.org/officeDocument/2006/relationships/oleObject" Target="../embeddings/oleObject97.bin"/><Relationship Id="rId34" Type="http://schemas.openxmlformats.org/officeDocument/2006/relationships/image" Target="../media/image92.wmf"/><Relationship Id="rId7" Type="http://schemas.openxmlformats.org/officeDocument/2006/relationships/oleObject" Target="../embeddings/oleObject90.bin"/><Relationship Id="rId12" Type="http://schemas.openxmlformats.org/officeDocument/2006/relationships/image" Target="../media/image86.wmf"/><Relationship Id="rId17" Type="http://schemas.openxmlformats.org/officeDocument/2006/relationships/oleObject" Target="../embeddings/oleObject95.bin"/><Relationship Id="rId25" Type="http://schemas.openxmlformats.org/officeDocument/2006/relationships/oleObject" Target="../embeddings/oleObject99.bin"/><Relationship Id="rId33" Type="http://schemas.openxmlformats.org/officeDocument/2006/relationships/oleObject" Target="../embeddings/oleObject103.bin"/><Relationship Id="rId38" Type="http://schemas.openxmlformats.org/officeDocument/2006/relationships/image" Target="../media/image94.wmf"/><Relationship Id="rId2" Type="http://schemas.openxmlformats.org/officeDocument/2006/relationships/slideLayout" Target="../slideLayouts/slideLayout2.xml"/><Relationship Id="rId16" Type="http://schemas.openxmlformats.org/officeDocument/2006/relationships/image" Target="../media/image88.wmf"/><Relationship Id="rId20" Type="http://schemas.openxmlformats.org/officeDocument/2006/relationships/image" Target="../media/image90.wmf"/><Relationship Id="rId29" Type="http://schemas.openxmlformats.org/officeDocument/2006/relationships/oleObject" Target="../embeddings/oleObject101.bin"/><Relationship Id="rId1" Type="http://schemas.openxmlformats.org/officeDocument/2006/relationships/vmlDrawing" Target="../drawings/vmlDrawing11.vml"/><Relationship Id="rId6" Type="http://schemas.openxmlformats.org/officeDocument/2006/relationships/image" Target="../media/image42.wmf"/><Relationship Id="rId11" Type="http://schemas.openxmlformats.org/officeDocument/2006/relationships/oleObject" Target="../embeddings/oleObject92.bin"/><Relationship Id="rId24" Type="http://schemas.openxmlformats.org/officeDocument/2006/relationships/image" Target="../media/image43.emf"/><Relationship Id="rId32" Type="http://schemas.openxmlformats.org/officeDocument/2006/relationships/image" Target="../media/image49.wmf"/><Relationship Id="rId37" Type="http://schemas.openxmlformats.org/officeDocument/2006/relationships/oleObject" Target="../embeddings/oleObject105.bin"/><Relationship Id="rId5" Type="http://schemas.openxmlformats.org/officeDocument/2006/relationships/oleObject" Target="../embeddings/oleObject89.bin"/><Relationship Id="rId15" Type="http://schemas.openxmlformats.org/officeDocument/2006/relationships/oleObject" Target="../embeddings/oleObject94.bin"/><Relationship Id="rId23" Type="http://schemas.openxmlformats.org/officeDocument/2006/relationships/oleObject" Target="../embeddings/oleObject98.bin"/><Relationship Id="rId28" Type="http://schemas.openxmlformats.org/officeDocument/2006/relationships/image" Target="../media/image45.wmf"/><Relationship Id="rId36" Type="http://schemas.openxmlformats.org/officeDocument/2006/relationships/image" Target="../media/image93.wmf"/><Relationship Id="rId10" Type="http://schemas.openxmlformats.org/officeDocument/2006/relationships/image" Target="../media/image67.wmf"/><Relationship Id="rId19" Type="http://schemas.openxmlformats.org/officeDocument/2006/relationships/oleObject" Target="../embeddings/oleObject96.bin"/><Relationship Id="rId31" Type="http://schemas.openxmlformats.org/officeDocument/2006/relationships/oleObject" Target="../embeddings/oleObject102.bin"/><Relationship Id="rId4" Type="http://schemas.openxmlformats.org/officeDocument/2006/relationships/image" Target="../media/image41.wmf"/><Relationship Id="rId9" Type="http://schemas.openxmlformats.org/officeDocument/2006/relationships/oleObject" Target="../embeddings/oleObject91.bin"/><Relationship Id="rId14" Type="http://schemas.openxmlformats.org/officeDocument/2006/relationships/image" Target="../media/image87.wmf"/><Relationship Id="rId22" Type="http://schemas.openxmlformats.org/officeDocument/2006/relationships/image" Target="../media/image91.wmf"/><Relationship Id="rId27" Type="http://schemas.openxmlformats.org/officeDocument/2006/relationships/oleObject" Target="../embeddings/oleObject100.bin"/><Relationship Id="rId30" Type="http://schemas.openxmlformats.org/officeDocument/2006/relationships/image" Target="../media/image48.wmf"/><Relationship Id="rId35" Type="http://schemas.openxmlformats.org/officeDocument/2006/relationships/oleObject" Target="../embeddings/oleObject104.bin"/><Relationship Id="rId8" Type="http://schemas.openxmlformats.org/officeDocument/2006/relationships/image" Target="../media/image85.wmf"/><Relationship Id="rId3" Type="http://schemas.openxmlformats.org/officeDocument/2006/relationships/oleObject" Target="../embeddings/oleObject88.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3.xml"/><Relationship Id="rId4" Type="http://schemas.openxmlformats.org/officeDocument/2006/relationships/image" Target="../media/image95.emf"/></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96.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8.emf"/><Relationship Id="rId2" Type="http://schemas.openxmlformats.org/officeDocument/2006/relationships/image" Target="../media/image97.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108.bin"/><Relationship Id="rId13" Type="http://schemas.openxmlformats.org/officeDocument/2006/relationships/oleObject" Target="../embeddings/oleObject110.bin"/><Relationship Id="rId3" Type="http://schemas.openxmlformats.org/officeDocument/2006/relationships/image" Target="../media/image105.emf"/><Relationship Id="rId7" Type="http://schemas.openxmlformats.org/officeDocument/2006/relationships/image" Target="../media/image100.wmf"/><Relationship Id="rId12" Type="http://schemas.openxmlformats.org/officeDocument/2006/relationships/image" Target="../media/image102.wmf"/><Relationship Id="rId2" Type="http://schemas.openxmlformats.org/officeDocument/2006/relationships/slideLayout" Target="../slideLayouts/slideLayout2.xml"/><Relationship Id="rId16" Type="http://schemas.openxmlformats.org/officeDocument/2006/relationships/image" Target="../media/image104.wmf"/><Relationship Id="rId1" Type="http://schemas.openxmlformats.org/officeDocument/2006/relationships/vmlDrawing" Target="../drawings/vmlDrawing12.vml"/><Relationship Id="rId6" Type="http://schemas.openxmlformats.org/officeDocument/2006/relationships/oleObject" Target="../embeddings/oleObject107.bin"/><Relationship Id="rId11" Type="http://schemas.openxmlformats.org/officeDocument/2006/relationships/oleObject" Target="../embeddings/oleObject109.bin"/><Relationship Id="rId5" Type="http://schemas.openxmlformats.org/officeDocument/2006/relationships/image" Target="../media/image99.wmf"/><Relationship Id="rId15" Type="http://schemas.openxmlformats.org/officeDocument/2006/relationships/oleObject" Target="../embeddings/oleObject111.bin"/><Relationship Id="rId10" Type="http://schemas.openxmlformats.org/officeDocument/2006/relationships/image" Target="../media/image106.emf"/><Relationship Id="rId4" Type="http://schemas.openxmlformats.org/officeDocument/2006/relationships/oleObject" Target="../embeddings/oleObject106.bin"/><Relationship Id="rId9" Type="http://schemas.openxmlformats.org/officeDocument/2006/relationships/image" Target="../media/image101.wmf"/><Relationship Id="rId14" Type="http://schemas.openxmlformats.org/officeDocument/2006/relationships/image" Target="../media/image103.wmf"/></Relationships>
</file>

<file path=ppt/slides/_rels/slide22.xml.rels><?xml version="1.0" encoding="UTF-8" standalone="yes"?>
<Relationships xmlns="http://schemas.openxmlformats.org/package/2006/relationships"><Relationship Id="rId8" Type="http://schemas.openxmlformats.org/officeDocument/2006/relationships/image" Target="../media/image109.wmf"/><Relationship Id="rId13" Type="http://schemas.openxmlformats.org/officeDocument/2006/relationships/oleObject" Target="../embeddings/oleObject117.bin"/><Relationship Id="rId3" Type="http://schemas.openxmlformats.org/officeDocument/2006/relationships/oleObject" Target="../embeddings/oleObject112.bin"/><Relationship Id="rId7" Type="http://schemas.openxmlformats.org/officeDocument/2006/relationships/oleObject" Target="../embeddings/oleObject114.bin"/><Relationship Id="rId12" Type="http://schemas.openxmlformats.org/officeDocument/2006/relationships/image" Target="../media/image111.wmf"/><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108.wmf"/><Relationship Id="rId11" Type="http://schemas.openxmlformats.org/officeDocument/2006/relationships/oleObject" Target="../embeddings/oleObject116.bin"/><Relationship Id="rId5" Type="http://schemas.openxmlformats.org/officeDocument/2006/relationships/oleObject" Target="../embeddings/oleObject113.bin"/><Relationship Id="rId10" Type="http://schemas.openxmlformats.org/officeDocument/2006/relationships/image" Target="../media/image110.wmf"/><Relationship Id="rId4" Type="http://schemas.openxmlformats.org/officeDocument/2006/relationships/image" Target="../media/image107.wmf"/><Relationship Id="rId9" Type="http://schemas.openxmlformats.org/officeDocument/2006/relationships/oleObject" Target="../embeddings/oleObject115.bin"/><Relationship Id="rId14" Type="http://schemas.openxmlformats.org/officeDocument/2006/relationships/image" Target="../media/image112.wmf"/></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120.bin"/><Relationship Id="rId3" Type="http://schemas.openxmlformats.org/officeDocument/2006/relationships/slideLayout" Target="../slideLayouts/slideLayout2.xml"/><Relationship Id="rId7" Type="http://schemas.openxmlformats.org/officeDocument/2006/relationships/image" Target="../media/image114.wmf"/><Relationship Id="rId2" Type="http://schemas.openxmlformats.org/officeDocument/2006/relationships/vmlDrawing" Target="../drawings/vmlDrawing14.vml"/><Relationship Id="rId1" Type="http://schemas.openxmlformats.org/officeDocument/2006/relationships/themeOverride" Target="../theme/themeOverride1.xml"/><Relationship Id="rId6" Type="http://schemas.openxmlformats.org/officeDocument/2006/relationships/oleObject" Target="../embeddings/oleObject119.bin"/><Relationship Id="rId11" Type="http://schemas.openxmlformats.org/officeDocument/2006/relationships/image" Target="../media/image117.emf"/><Relationship Id="rId5" Type="http://schemas.openxmlformats.org/officeDocument/2006/relationships/image" Target="../media/image113.wmf"/><Relationship Id="rId10" Type="http://schemas.openxmlformats.org/officeDocument/2006/relationships/image" Target="../media/image116.emf"/><Relationship Id="rId4" Type="http://schemas.openxmlformats.org/officeDocument/2006/relationships/oleObject" Target="../embeddings/oleObject118.bin"/><Relationship Id="rId9" Type="http://schemas.openxmlformats.org/officeDocument/2006/relationships/image" Target="../media/image115.wmf"/></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123.bin"/><Relationship Id="rId3" Type="http://schemas.openxmlformats.org/officeDocument/2006/relationships/oleObject" Target="../embeddings/oleObject121.bin"/><Relationship Id="rId7" Type="http://schemas.openxmlformats.org/officeDocument/2006/relationships/image" Target="../media/image121.emf"/><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119.wmf"/><Relationship Id="rId5" Type="http://schemas.openxmlformats.org/officeDocument/2006/relationships/oleObject" Target="../embeddings/oleObject122.bin"/><Relationship Id="rId4" Type="http://schemas.openxmlformats.org/officeDocument/2006/relationships/image" Target="../media/image118.wmf"/><Relationship Id="rId9" Type="http://schemas.openxmlformats.org/officeDocument/2006/relationships/image" Target="../media/image120.wmf"/></Relationships>
</file>

<file path=ppt/slides/_rels/slide27.xml.rels><?xml version="1.0" encoding="UTF-8" standalone="yes"?>
<Relationships xmlns="http://schemas.openxmlformats.org/package/2006/relationships"><Relationship Id="rId3" Type="http://schemas.openxmlformats.org/officeDocument/2006/relationships/image" Target="../media/image121.emf"/><Relationship Id="rId2" Type="http://schemas.openxmlformats.org/officeDocument/2006/relationships/slideLayout" Target="../slideLayouts/slideLayout2.xml"/><Relationship Id="rId1" Type="http://schemas.openxmlformats.org/officeDocument/2006/relationships/vmlDrawing" Target="../drawings/vmlDrawing16.vml"/><Relationship Id="rId5" Type="http://schemas.openxmlformats.org/officeDocument/2006/relationships/image" Target="../media/image120.wmf"/><Relationship Id="rId4" Type="http://schemas.openxmlformats.org/officeDocument/2006/relationships/oleObject" Target="../embeddings/oleObject124.bin"/></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127.bin"/><Relationship Id="rId13" Type="http://schemas.openxmlformats.org/officeDocument/2006/relationships/image" Target="../media/image126.wmf"/><Relationship Id="rId18" Type="http://schemas.openxmlformats.org/officeDocument/2006/relationships/image" Target="../media/image132.emf"/><Relationship Id="rId3" Type="http://schemas.openxmlformats.org/officeDocument/2006/relationships/image" Target="../media/image131.emf"/><Relationship Id="rId21" Type="http://schemas.openxmlformats.org/officeDocument/2006/relationships/image" Target="../media/image129.wmf"/><Relationship Id="rId7" Type="http://schemas.openxmlformats.org/officeDocument/2006/relationships/image" Target="../media/image123.wmf"/><Relationship Id="rId12" Type="http://schemas.openxmlformats.org/officeDocument/2006/relationships/oleObject" Target="../embeddings/oleObject129.bin"/><Relationship Id="rId17" Type="http://schemas.openxmlformats.org/officeDocument/2006/relationships/image" Target="../media/image128.wmf"/><Relationship Id="rId2" Type="http://schemas.openxmlformats.org/officeDocument/2006/relationships/slideLayout" Target="../slideLayouts/slideLayout2.xml"/><Relationship Id="rId16" Type="http://schemas.openxmlformats.org/officeDocument/2006/relationships/oleObject" Target="../embeddings/oleObject131.bin"/><Relationship Id="rId20" Type="http://schemas.openxmlformats.org/officeDocument/2006/relationships/oleObject" Target="../embeddings/oleObject133.bin"/><Relationship Id="rId1" Type="http://schemas.openxmlformats.org/officeDocument/2006/relationships/vmlDrawing" Target="../drawings/vmlDrawing17.vml"/><Relationship Id="rId6" Type="http://schemas.openxmlformats.org/officeDocument/2006/relationships/oleObject" Target="../embeddings/oleObject126.bin"/><Relationship Id="rId11" Type="http://schemas.openxmlformats.org/officeDocument/2006/relationships/image" Target="../media/image125.wmf"/><Relationship Id="rId24" Type="http://schemas.openxmlformats.org/officeDocument/2006/relationships/image" Target="../media/image130.wmf"/><Relationship Id="rId5" Type="http://schemas.openxmlformats.org/officeDocument/2006/relationships/image" Target="../media/image122.wmf"/><Relationship Id="rId15" Type="http://schemas.openxmlformats.org/officeDocument/2006/relationships/image" Target="../media/image127.wmf"/><Relationship Id="rId23" Type="http://schemas.openxmlformats.org/officeDocument/2006/relationships/oleObject" Target="../embeddings/oleObject134.bin"/><Relationship Id="rId10" Type="http://schemas.openxmlformats.org/officeDocument/2006/relationships/oleObject" Target="../embeddings/oleObject128.bin"/><Relationship Id="rId19" Type="http://schemas.openxmlformats.org/officeDocument/2006/relationships/oleObject" Target="../embeddings/oleObject132.bin"/><Relationship Id="rId4" Type="http://schemas.openxmlformats.org/officeDocument/2006/relationships/oleObject" Target="../embeddings/oleObject125.bin"/><Relationship Id="rId9" Type="http://schemas.openxmlformats.org/officeDocument/2006/relationships/image" Target="../media/image124.wmf"/><Relationship Id="rId14" Type="http://schemas.openxmlformats.org/officeDocument/2006/relationships/oleObject" Target="../embeddings/oleObject130.bin"/><Relationship Id="rId22" Type="http://schemas.openxmlformats.org/officeDocument/2006/relationships/image" Target="../media/image133.e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35.bin"/><Relationship Id="rId2" Type="http://schemas.openxmlformats.org/officeDocument/2006/relationships/slideLayout" Target="../slideLayouts/slideLayout2.xml"/><Relationship Id="rId1" Type="http://schemas.openxmlformats.org/officeDocument/2006/relationships/vmlDrawing" Target="../drawings/vmlDrawing18.vml"/><Relationship Id="rId5" Type="http://schemas.openxmlformats.org/officeDocument/2006/relationships/image" Target="../media/image135.emf"/><Relationship Id="rId4" Type="http://schemas.openxmlformats.org/officeDocument/2006/relationships/image" Target="../media/image134.wmf"/></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image" Target="../media/image6.emf"/><Relationship Id="rId7" Type="http://schemas.openxmlformats.org/officeDocument/2006/relationships/image" Target="../media/image4.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3.wmf"/><Relationship Id="rId4" Type="http://schemas.openxmlformats.org/officeDocument/2006/relationships/oleObject" Target="../embeddings/oleObject1.bin"/><Relationship Id="rId9" Type="http://schemas.openxmlformats.org/officeDocument/2006/relationships/image" Target="../media/image5.wmf"/></Relationships>
</file>

<file path=ppt/slides/_rels/slide4.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oleObject" Target="../embeddings/oleObject4.bin"/><Relationship Id="rId7" Type="http://schemas.openxmlformats.org/officeDocument/2006/relationships/oleObject" Target="../embeddings/oleObject6.bin"/><Relationship Id="rId12" Type="http://schemas.openxmlformats.org/officeDocument/2006/relationships/image" Target="../media/image11.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8.wmf"/><Relationship Id="rId11" Type="http://schemas.openxmlformats.org/officeDocument/2006/relationships/oleObject" Target="../embeddings/oleObject8.bin"/><Relationship Id="rId5" Type="http://schemas.openxmlformats.org/officeDocument/2006/relationships/oleObject" Target="../embeddings/oleObject5.bin"/><Relationship Id="rId10" Type="http://schemas.openxmlformats.org/officeDocument/2006/relationships/image" Target="../media/image10.wmf"/><Relationship Id="rId4" Type="http://schemas.openxmlformats.org/officeDocument/2006/relationships/image" Target="../media/image7.wmf"/><Relationship Id="rId9" Type="http://schemas.openxmlformats.org/officeDocument/2006/relationships/oleObject" Target="../embeddings/oleObject7.bin"/></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9.bin"/><Relationship Id="rId7" Type="http://schemas.openxmlformats.org/officeDocument/2006/relationships/image" Target="../media/image13.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10.bin"/><Relationship Id="rId5" Type="http://schemas.openxmlformats.org/officeDocument/2006/relationships/image" Target="../media/image14.emf"/><Relationship Id="rId4" Type="http://schemas.openxmlformats.org/officeDocument/2006/relationships/image" Target="../media/image12.wmf"/></Relationships>
</file>

<file path=ppt/slides/_rels/slide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15.wmf"/><Relationship Id="rId4" Type="http://schemas.openxmlformats.org/officeDocument/2006/relationships/oleObject" Target="../embeddings/oleObject11.bin"/></Relationships>
</file>

<file path=ppt/slides/_rels/slide7.xml.rels><?xml version="1.0" encoding="UTF-8" standalone="yes"?>
<Relationships xmlns="http://schemas.openxmlformats.org/package/2006/relationships"><Relationship Id="rId8" Type="http://schemas.openxmlformats.org/officeDocument/2006/relationships/image" Target="../media/image19.wmf"/><Relationship Id="rId3" Type="http://schemas.openxmlformats.org/officeDocument/2006/relationships/oleObject" Target="../embeddings/oleObject12.bin"/><Relationship Id="rId7"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8.wmf"/><Relationship Id="rId5" Type="http://schemas.openxmlformats.org/officeDocument/2006/relationships/oleObject" Target="../embeddings/oleObject13.bin"/><Relationship Id="rId4" Type="http://schemas.openxmlformats.org/officeDocument/2006/relationships/image" Target="../media/image17.wmf"/><Relationship Id="rId9" Type="http://schemas.openxmlformats.org/officeDocument/2006/relationships/image" Target="../media/image20.emf"/></Relationships>
</file>

<file path=ppt/slides/_rels/slide8.xml.rels><?xml version="1.0" encoding="UTF-8" standalone="yes"?>
<Relationships xmlns="http://schemas.openxmlformats.org/package/2006/relationships"><Relationship Id="rId8" Type="http://schemas.openxmlformats.org/officeDocument/2006/relationships/image" Target="../media/image22.wmf"/><Relationship Id="rId13" Type="http://schemas.openxmlformats.org/officeDocument/2006/relationships/oleObject" Target="../embeddings/oleObject19.bin"/><Relationship Id="rId3" Type="http://schemas.openxmlformats.org/officeDocument/2006/relationships/image" Target="../media/image27.png"/><Relationship Id="rId7" Type="http://schemas.openxmlformats.org/officeDocument/2006/relationships/oleObject" Target="../embeddings/oleObject16.bin"/><Relationship Id="rId12" Type="http://schemas.openxmlformats.org/officeDocument/2006/relationships/image" Target="../media/image24.wmf"/><Relationship Id="rId2" Type="http://schemas.openxmlformats.org/officeDocument/2006/relationships/slideLayout" Target="../slideLayouts/slideLayout2.xml"/><Relationship Id="rId16" Type="http://schemas.openxmlformats.org/officeDocument/2006/relationships/image" Target="../media/image26.wmf"/><Relationship Id="rId1" Type="http://schemas.openxmlformats.org/officeDocument/2006/relationships/vmlDrawing" Target="../drawings/vmlDrawing6.vml"/><Relationship Id="rId6" Type="http://schemas.openxmlformats.org/officeDocument/2006/relationships/image" Target="../media/image21.wmf"/><Relationship Id="rId11" Type="http://schemas.openxmlformats.org/officeDocument/2006/relationships/oleObject" Target="../embeddings/oleObject18.bin"/><Relationship Id="rId5" Type="http://schemas.openxmlformats.org/officeDocument/2006/relationships/oleObject" Target="../embeddings/oleObject15.bin"/><Relationship Id="rId15" Type="http://schemas.openxmlformats.org/officeDocument/2006/relationships/oleObject" Target="../embeddings/oleObject20.bin"/><Relationship Id="rId10" Type="http://schemas.openxmlformats.org/officeDocument/2006/relationships/image" Target="../media/image23.wmf"/><Relationship Id="rId4" Type="http://schemas.openxmlformats.org/officeDocument/2006/relationships/image" Target="../media/image28.png"/><Relationship Id="rId9" Type="http://schemas.openxmlformats.org/officeDocument/2006/relationships/oleObject" Target="../embeddings/oleObject17.bin"/><Relationship Id="rId14" Type="http://schemas.openxmlformats.org/officeDocument/2006/relationships/image" Target="../media/image25.wmf"/></Relationships>
</file>

<file path=ppt/slides/_rels/slide9.xml.rels><?xml version="1.0" encoding="UTF-8" standalone="yes"?>
<Relationships xmlns="http://schemas.openxmlformats.org/package/2006/relationships"><Relationship Id="rId8" Type="http://schemas.openxmlformats.org/officeDocument/2006/relationships/image" Target="../media/image30.wmf"/><Relationship Id="rId13" Type="http://schemas.openxmlformats.org/officeDocument/2006/relationships/oleObject" Target="../embeddings/oleObject25.bin"/><Relationship Id="rId3" Type="http://schemas.openxmlformats.org/officeDocument/2006/relationships/image" Target="../media/image35.emf"/><Relationship Id="rId7" Type="http://schemas.openxmlformats.org/officeDocument/2006/relationships/oleObject" Target="../embeddings/oleObject22.bin"/><Relationship Id="rId12" Type="http://schemas.openxmlformats.org/officeDocument/2006/relationships/image" Target="../media/image32.wmf"/><Relationship Id="rId2" Type="http://schemas.openxmlformats.org/officeDocument/2006/relationships/slideLayout" Target="../slideLayouts/slideLayout2.xml"/><Relationship Id="rId16" Type="http://schemas.openxmlformats.org/officeDocument/2006/relationships/image" Target="../media/image34.wmf"/><Relationship Id="rId1" Type="http://schemas.openxmlformats.org/officeDocument/2006/relationships/vmlDrawing" Target="../drawings/vmlDrawing7.vml"/><Relationship Id="rId6" Type="http://schemas.openxmlformats.org/officeDocument/2006/relationships/image" Target="../media/image29.wmf"/><Relationship Id="rId11" Type="http://schemas.openxmlformats.org/officeDocument/2006/relationships/oleObject" Target="../embeddings/oleObject24.bin"/><Relationship Id="rId5" Type="http://schemas.openxmlformats.org/officeDocument/2006/relationships/oleObject" Target="../embeddings/oleObject21.bin"/><Relationship Id="rId15" Type="http://schemas.openxmlformats.org/officeDocument/2006/relationships/oleObject" Target="../embeddings/oleObject26.bin"/><Relationship Id="rId10" Type="http://schemas.openxmlformats.org/officeDocument/2006/relationships/image" Target="../media/image31.wmf"/><Relationship Id="rId4" Type="http://schemas.openxmlformats.org/officeDocument/2006/relationships/image" Target="../media/image36.emf"/><Relationship Id="rId9" Type="http://schemas.openxmlformats.org/officeDocument/2006/relationships/oleObject" Target="../embeddings/oleObject23.bin"/><Relationship Id="rId14" Type="http://schemas.openxmlformats.org/officeDocument/2006/relationships/image" Target="../media/image33.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3" descr="logo solo"/>
          <p:cNvPicPr>
            <a:picLocks noChangeAspect="1" noChangeArrowheads="1"/>
          </p:cNvPicPr>
          <p:nvPr/>
        </p:nvPicPr>
        <p:blipFill>
          <a:blip r:embed="rId2"/>
          <a:srcRect/>
          <a:stretch>
            <a:fillRect/>
          </a:stretch>
        </p:blipFill>
        <p:spPr bwMode="auto">
          <a:xfrm>
            <a:off x="8832304" y="332657"/>
            <a:ext cx="2784476" cy="1103312"/>
          </a:xfrm>
          <a:prstGeom prst="rect">
            <a:avLst/>
          </a:prstGeom>
          <a:noFill/>
          <a:ln w="9525">
            <a:noFill/>
            <a:miter lim="800000"/>
            <a:headEnd/>
            <a:tailEnd/>
          </a:ln>
        </p:spPr>
      </p:pic>
      <p:grpSp>
        <p:nvGrpSpPr>
          <p:cNvPr id="14" name="Group 15"/>
          <p:cNvGrpSpPr>
            <a:grpSpLocks/>
          </p:cNvGrpSpPr>
          <p:nvPr/>
        </p:nvGrpSpPr>
        <p:grpSpPr bwMode="auto">
          <a:xfrm>
            <a:off x="479376" y="414904"/>
            <a:ext cx="2880320" cy="1065391"/>
            <a:chOff x="113" y="214"/>
            <a:chExt cx="1539" cy="568"/>
          </a:xfrm>
        </p:grpSpPr>
        <p:pic>
          <p:nvPicPr>
            <p:cNvPr id="15"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 y="214"/>
              <a:ext cx="1088" cy="44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6" name="Rectangle 14"/>
            <p:cNvSpPr>
              <a:spLocks noChangeArrowheads="1"/>
            </p:cNvSpPr>
            <p:nvPr/>
          </p:nvSpPr>
          <p:spPr bwMode="auto">
            <a:xfrm>
              <a:off x="113" y="618"/>
              <a:ext cx="1539" cy="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s-ES" sz="1400" b="1" dirty="0">
                  <a:latin typeface="Calibri" pitchFamily="34" charset="0"/>
                </a:rPr>
                <a:t>Universidad Nacional de Misiones</a:t>
              </a:r>
            </a:p>
          </p:txBody>
        </p:sp>
      </p:grpSp>
      <p:sp>
        <p:nvSpPr>
          <p:cNvPr id="17" name="Rectangle 20"/>
          <p:cNvSpPr>
            <a:spLocks noChangeArrowheads="1"/>
          </p:cNvSpPr>
          <p:nvPr/>
        </p:nvSpPr>
        <p:spPr bwMode="auto">
          <a:xfrm>
            <a:off x="1974851" y="2687639"/>
            <a:ext cx="8340725" cy="776287"/>
          </a:xfrm>
          <a:prstGeom prst="rect">
            <a:avLst/>
          </a:prstGeom>
          <a:noFill/>
          <a:ln w="9525">
            <a:noFill/>
            <a:miter lim="800000"/>
            <a:headEnd/>
            <a:tailEnd/>
          </a:ln>
          <a:effectLst/>
        </p:spPr>
        <p:txBody>
          <a:bodyPr lIns="92075" tIns="46038" rIns="92075" bIns="46038" anchor="ctr"/>
          <a:lstStyle/>
          <a:p>
            <a:pPr algn="ctr">
              <a:defRPr/>
            </a:pPr>
            <a:r>
              <a:rPr lang="es-AR" sz="3200" i="0" dirty="0">
                <a:solidFill>
                  <a:srgbClr val="009900"/>
                </a:solidFill>
                <a:effectLst>
                  <a:outerShdw blurRad="38100" dist="38100" dir="2700000" algn="tl">
                    <a:srgbClr val="C0C0C0"/>
                  </a:outerShdw>
                </a:effectLst>
                <a:cs typeface="+mn-cs"/>
              </a:rPr>
              <a:t>SISTEMAS DE CONTROL </a:t>
            </a:r>
            <a:r>
              <a:rPr lang="es-AR" sz="3200" i="0" dirty="0" smtClean="0">
                <a:solidFill>
                  <a:srgbClr val="009900"/>
                </a:solidFill>
                <a:effectLst>
                  <a:outerShdw blurRad="38100" dist="38100" dir="2700000" algn="tl">
                    <a:srgbClr val="C0C0C0"/>
                  </a:outerShdw>
                </a:effectLst>
                <a:cs typeface="+mn-cs"/>
              </a:rPr>
              <a:t>2</a:t>
            </a:r>
            <a:endParaRPr lang="es-AR" sz="3200" i="0" dirty="0">
              <a:solidFill>
                <a:srgbClr val="009900"/>
              </a:solidFill>
              <a:effectLst>
                <a:outerShdw blurRad="38100" dist="38100" dir="2700000" algn="tl">
                  <a:srgbClr val="C0C0C0"/>
                </a:outerShdw>
              </a:effectLst>
              <a:cs typeface="+mn-cs"/>
            </a:endParaRPr>
          </a:p>
        </p:txBody>
      </p:sp>
      <p:sp>
        <p:nvSpPr>
          <p:cNvPr id="18" name="Rectangle 26"/>
          <p:cNvSpPr>
            <a:spLocks noChangeArrowheads="1"/>
          </p:cNvSpPr>
          <p:nvPr/>
        </p:nvSpPr>
        <p:spPr bwMode="auto">
          <a:xfrm>
            <a:off x="2185988" y="3575050"/>
            <a:ext cx="7916862" cy="107950"/>
          </a:xfrm>
          <a:prstGeom prst="rect">
            <a:avLst/>
          </a:prstGeom>
          <a:gradFill rotWithShape="0">
            <a:gsLst>
              <a:gs pos="0">
                <a:srgbClr val="FF0000"/>
              </a:gs>
              <a:gs pos="100000">
                <a:schemeClr val="accent1"/>
              </a:gs>
            </a:gsLst>
            <a:lin ang="0" scaled="1"/>
          </a:gradFill>
          <a:ln>
            <a:noFill/>
          </a:ln>
          <a:extLst>
            <a:ext uri="{91240B29-F687-4F45-9708-019B960494DF}">
              <a14:hiddenLine xmlns:a14="http://schemas.microsoft.com/office/drawing/2010/main" w="22225">
                <a:solidFill>
                  <a:srgbClr val="000000"/>
                </a:solidFill>
                <a:miter lim="800000"/>
                <a:headEnd/>
                <a:tailEnd/>
              </a14:hiddenLine>
            </a:ext>
          </a:extLst>
        </p:spPr>
        <p:txBody>
          <a:bodyPr wrap="none" anchor="ctr"/>
          <a:lstStyle/>
          <a:p>
            <a:pPr algn="ctr">
              <a:spcBef>
                <a:spcPct val="20000"/>
              </a:spcBef>
              <a:buClr>
                <a:srgbClr val="FF0000"/>
              </a:buClr>
              <a:buSzPct val="95000"/>
              <a:buFont typeface="Wingdings" pitchFamily="2" charset="2"/>
              <a:buNone/>
            </a:pPr>
            <a:endParaRPr lang="pt-BR" i="0"/>
          </a:p>
        </p:txBody>
      </p:sp>
      <p:sp>
        <p:nvSpPr>
          <p:cNvPr id="19" name="Rectangle 27"/>
          <p:cNvSpPr>
            <a:spLocks noChangeArrowheads="1"/>
          </p:cNvSpPr>
          <p:nvPr/>
        </p:nvSpPr>
        <p:spPr bwMode="auto">
          <a:xfrm>
            <a:off x="2185988" y="2438400"/>
            <a:ext cx="7916862" cy="107950"/>
          </a:xfrm>
          <a:prstGeom prst="rect">
            <a:avLst/>
          </a:prstGeom>
          <a:gradFill rotWithShape="0">
            <a:gsLst>
              <a:gs pos="0">
                <a:schemeClr val="accent1"/>
              </a:gs>
              <a:gs pos="100000">
                <a:srgbClr val="FF0000"/>
              </a:gs>
            </a:gsLst>
            <a:lin ang="0" scaled="1"/>
          </a:gradFill>
          <a:ln>
            <a:noFill/>
          </a:ln>
          <a:extLst>
            <a:ext uri="{91240B29-F687-4F45-9708-019B960494DF}">
              <a14:hiddenLine xmlns:a14="http://schemas.microsoft.com/office/drawing/2010/main" w="22225">
                <a:solidFill>
                  <a:srgbClr val="000000"/>
                </a:solidFill>
                <a:miter lim="800000"/>
                <a:headEnd/>
                <a:tailEnd/>
              </a14:hiddenLine>
            </a:ext>
          </a:extLst>
        </p:spPr>
        <p:txBody>
          <a:bodyPr wrap="none" anchor="ctr"/>
          <a:lstStyle/>
          <a:p>
            <a:pPr algn="ctr">
              <a:spcBef>
                <a:spcPct val="20000"/>
              </a:spcBef>
              <a:buClr>
                <a:srgbClr val="FF0000"/>
              </a:buClr>
              <a:buSzPct val="95000"/>
              <a:buFont typeface="Wingdings" pitchFamily="2" charset="2"/>
              <a:buNone/>
            </a:pPr>
            <a:endParaRPr lang="pt-BR" i="0"/>
          </a:p>
        </p:txBody>
      </p:sp>
      <p:sp>
        <p:nvSpPr>
          <p:cNvPr id="20" name="Rectangle 21"/>
          <p:cNvSpPr>
            <a:spLocks noChangeArrowheads="1"/>
          </p:cNvSpPr>
          <p:nvPr/>
        </p:nvSpPr>
        <p:spPr bwMode="auto">
          <a:xfrm>
            <a:off x="2430463" y="4079875"/>
            <a:ext cx="7427912" cy="1816100"/>
          </a:xfrm>
          <a:prstGeom prst="rect">
            <a:avLst/>
          </a:prstGeom>
          <a:noFill/>
          <a:ln w="9525">
            <a:noFill/>
            <a:miter lim="800000"/>
            <a:headEnd/>
            <a:tailEnd/>
          </a:ln>
          <a:effectLst/>
        </p:spPr>
        <p:txBody>
          <a:bodyPr/>
          <a:lstStyle/>
          <a:p>
            <a:pPr marL="342900" indent="-342900" algn="ctr">
              <a:lnSpc>
                <a:spcPct val="120000"/>
              </a:lnSpc>
              <a:spcBef>
                <a:spcPct val="30000"/>
              </a:spcBef>
              <a:buClr>
                <a:schemeClr val="tx1"/>
              </a:buClr>
              <a:buSzPct val="95000"/>
              <a:defRPr/>
            </a:pPr>
            <a:r>
              <a:rPr lang="es-AR" sz="2400" b="0" i="0" dirty="0">
                <a:solidFill>
                  <a:srgbClr val="FF3300"/>
                </a:solidFill>
                <a:effectLst>
                  <a:outerShdw blurRad="38100" dist="38100" dir="2700000" algn="tl">
                    <a:srgbClr val="C0C0C0"/>
                  </a:outerShdw>
                </a:effectLst>
              </a:rPr>
              <a:t>Profesor: Fernando Botterón</a:t>
            </a:r>
          </a:p>
          <a:p>
            <a:pPr marL="342900" indent="-342900" algn="ctr">
              <a:lnSpc>
                <a:spcPct val="120000"/>
              </a:lnSpc>
              <a:spcBef>
                <a:spcPct val="30000"/>
              </a:spcBef>
              <a:buClr>
                <a:schemeClr val="tx1"/>
              </a:buClr>
              <a:buSzPct val="95000"/>
              <a:defRPr/>
            </a:pPr>
            <a:r>
              <a:rPr lang="es-AR" sz="2400" b="0" i="0" dirty="0">
                <a:solidFill>
                  <a:srgbClr val="FF3300"/>
                </a:solidFill>
                <a:effectLst>
                  <a:outerShdw blurRad="38100" dist="38100" dir="2700000" algn="tl">
                    <a:srgbClr val="C0C0C0"/>
                  </a:outerShdw>
                </a:effectLst>
              </a:rPr>
              <a:t>Ingeniería </a:t>
            </a:r>
            <a:r>
              <a:rPr lang="es-AR" sz="2400" b="0" i="0" dirty="0" smtClean="0">
                <a:solidFill>
                  <a:srgbClr val="FF3300"/>
                </a:solidFill>
                <a:effectLst>
                  <a:outerShdw blurRad="38100" dist="38100" dir="2700000" algn="tl">
                    <a:srgbClr val="C0C0C0"/>
                  </a:outerShdw>
                </a:effectLst>
              </a:rPr>
              <a:t>Electrónica</a:t>
            </a:r>
            <a:endParaRPr lang="es-AR" sz="2400" b="0" i="0" dirty="0">
              <a:solidFill>
                <a:srgbClr val="FF3300"/>
              </a:solidFill>
              <a:effectLst>
                <a:outerShdw blurRad="38100" dist="38100" dir="2700000" algn="tl">
                  <a:srgbClr val="C0C0C0"/>
                </a:outerShdw>
              </a:effectLst>
            </a:endParaRPr>
          </a:p>
          <a:p>
            <a:pPr marL="342900" indent="-342900" algn="ctr">
              <a:lnSpc>
                <a:spcPct val="120000"/>
              </a:lnSpc>
              <a:spcBef>
                <a:spcPct val="30000"/>
              </a:spcBef>
              <a:buClr>
                <a:schemeClr val="tx1"/>
              </a:buClr>
              <a:buSzPct val="95000"/>
              <a:defRPr/>
            </a:pPr>
            <a:r>
              <a:rPr lang="es-AR" sz="2400" b="0" i="0" dirty="0">
                <a:solidFill>
                  <a:srgbClr val="FF3300"/>
                </a:solidFill>
                <a:effectLst>
                  <a:outerShdw blurRad="38100" dist="38100" dir="2700000" algn="tl">
                    <a:srgbClr val="C0C0C0"/>
                  </a:outerShdw>
                </a:effectLst>
              </a:rPr>
              <a:t>Facultad de Ingeniería - </a:t>
            </a:r>
            <a:r>
              <a:rPr lang="es-AR" sz="2400" b="0" i="0" dirty="0" err="1">
                <a:solidFill>
                  <a:srgbClr val="FF3300"/>
                </a:solidFill>
                <a:effectLst>
                  <a:outerShdw blurRad="38100" dist="38100" dir="2700000" algn="tl">
                    <a:srgbClr val="C0C0C0"/>
                  </a:outerShdw>
                </a:effectLst>
              </a:rPr>
              <a:t>U.Na.M</a:t>
            </a:r>
            <a:endParaRPr lang="es-AR" sz="2400" b="0" i="0" dirty="0">
              <a:solidFill>
                <a:srgbClr val="FF3300"/>
              </a:solidFill>
              <a:effectLst>
                <a:outerShdw blurRad="38100" dist="38100" dir="2700000" algn="tl">
                  <a:srgbClr val="C0C0C0"/>
                </a:outerShdw>
              </a:effectLst>
            </a:endParaRPr>
          </a:p>
          <a:p>
            <a:pPr marL="342900" indent="-342900" algn="ctr">
              <a:spcBef>
                <a:spcPct val="20000"/>
              </a:spcBef>
              <a:buClr>
                <a:schemeClr val="tx1"/>
              </a:buClr>
              <a:buSzPct val="95000"/>
              <a:defRPr/>
            </a:pPr>
            <a:endParaRPr lang="es-AR" sz="2400" dirty="0">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arcador de número de diapositiva 33"/>
          <p:cNvSpPr>
            <a:spLocks noGrp="1"/>
          </p:cNvSpPr>
          <p:nvPr>
            <p:ph type="sldNum" sz="quarter" idx="12"/>
          </p:nvPr>
        </p:nvSpPr>
        <p:spPr>
          <a:xfrm>
            <a:off x="11712624" y="6525344"/>
            <a:ext cx="361108" cy="365125"/>
          </a:xfrm>
        </p:spPr>
        <p:txBody>
          <a:bodyPr/>
          <a:lstStyle/>
          <a:p>
            <a:fld id="{88A92BC7-81EF-4C9F-8DB9-DCAAEE84F0FC}" type="slidenum">
              <a:rPr lang="es-ES" b="1" smtClean="0">
                <a:solidFill>
                  <a:schemeClr val="tx1"/>
                </a:solidFill>
              </a:rPr>
              <a:pPr/>
              <a:t>10</a:t>
            </a:fld>
            <a:endParaRPr lang="es-ES" b="1" dirty="0">
              <a:solidFill>
                <a:schemeClr val="tx1"/>
              </a:solidFill>
            </a:endParaRPr>
          </a:p>
        </p:txBody>
      </p:sp>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6" name="Rectangle 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7" name="Rectángulo 6"/>
          <p:cNvSpPr/>
          <p:nvPr/>
        </p:nvSpPr>
        <p:spPr>
          <a:xfrm>
            <a:off x="243310" y="944641"/>
            <a:ext cx="7441355" cy="461665"/>
          </a:xfrm>
          <a:prstGeom prst="rect">
            <a:avLst/>
          </a:prstGeom>
          <a:solidFill>
            <a:schemeClr val="accent4">
              <a:lumMod val="40000"/>
              <a:lumOff val="60000"/>
            </a:schemeClr>
          </a:solidFill>
          <a:ln>
            <a:noFill/>
          </a:ln>
        </p:spPr>
        <p:txBody>
          <a:bodyPr wrap="square">
            <a:spAutoFit/>
          </a:bodyPr>
          <a:lstStyle/>
          <a:p>
            <a:pPr algn="just"/>
            <a:r>
              <a:rPr lang="es-AR" sz="2000" b="1" dirty="0" smtClean="0">
                <a:solidFill>
                  <a:schemeClr val="tx1">
                    <a:lumMod val="65000"/>
                    <a:lumOff val="35000"/>
                  </a:schemeClr>
                </a:solidFill>
                <a:sym typeface="Symbol" panose="05050102010706020507" pitchFamily="18" charset="2"/>
              </a:rPr>
              <a:t>Lugar geométrico de amortiguamiento constante: </a:t>
            </a:r>
            <a:r>
              <a:rPr lang="es-AR" sz="2400" b="1" dirty="0" smtClean="0">
                <a:solidFill>
                  <a:schemeClr val="tx1">
                    <a:lumMod val="65000"/>
                    <a:lumOff val="35000"/>
                  </a:schemeClr>
                </a:solidFill>
                <a:sym typeface="Symbol" panose="05050102010706020507" pitchFamily="18" charset="2"/>
              </a:rPr>
              <a:t></a:t>
            </a:r>
            <a:r>
              <a:rPr lang="es-AR" sz="2000" b="1" dirty="0" smtClean="0">
                <a:solidFill>
                  <a:schemeClr val="tx1">
                    <a:lumMod val="65000"/>
                    <a:lumOff val="35000"/>
                  </a:schemeClr>
                </a:solidFill>
                <a:sym typeface="Symbol" panose="05050102010706020507" pitchFamily="18" charset="2"/>
              </a:rPr>
              <a:t> = </a:t>
            </a:r>
            <a:r>
              <a:rPr lang="es-AR" sz="2000" b="1" dirty="0" err="1" smtClean="0">
                <a:solidFill>
                  <a:schemeClr val="tx1">
                    <a:lumMod val="65000"/>
                    <a:lumOff val="35000"/>
                  </a:schemeClr>
                </a:solidFill>
                <a:sym typeface="Symbol" panose="05050102010706020507" pitchFamily="18" charset="2"/>
              </a:rPr>
              <a:t>ctte</a:t>
            </a:r>
            <a:r>
              <a:rPr lang="es-AR" sz="2000" b="1" dirty="0" smtClean="0">
                <a:solidFill>
                  <a:schemeClr val="tx1">
                    <a:lumMod val="65000"/>
                    <a:lumOff val="35000"/>
                  </a:schemeClr>
                </a:solidFill>
                <a:sym typeface="Symbol" panose="05050102010706020507" pitchFamily="18" charset="2"/>
              </a:rPr>
              <a:t>. </a:t>
            </a:r>
            <a:endParaRPr lang="es-AR" sz="2000" b="1" dirty="0">
              <a:solidFill>
                <a:schemeClr val="tx1">
                  <a:lumMod val="65000"/>
                  <a:lumOff val="35000"/>
                </a:schemeClr>
              </a:solidFill>
            </a:endParaRPr>
          </a:p>
        </p:txBody>
      </p:sp>
      <p:sp>
        <p:nvSpPr>
          <p:cNvPr id="64" name="AutoShape 19"/>
          <p:cNvSpPr>
            <a:spLocks noChangeArrowheads="1"/>
          </p:cNvSpPr>
          <p:nvPr/>
        </p:nvSpPr>
        <p:spPr bwMode="auto">
          <a:xfrm>
            <a:off x="5387162" y="3548883"/>
            <a:ext cx="760536" cy="471436"/>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AR"/>
          </a:p>
        </p:txBody>
      </p:sp>
      <p:grpSp>
        <p:nvGrpSpPr>
          <p:cNvPr id="10" name="Grupo 9"/>
          <p:cNvGrpSpPr/>
          <p:nvPr/>
        </p:nvGrpSpPr>
        <p:grpSpPr>
          <a:xfrm>
            <a:off x="1036638" y="1597025"/>
            <a:ext cx="3717925" cy="4397375"/>
            <a:chOff x="1036638" y="1768475"/>
            <a:chExt cx="3717925" cy="4397375"/>
          </a:xfrm>
        </p:grpSpPr>
        <p:sp>
          <p:nvSpPr>
            <p:cNvPr id="32" name="Line 24"/>
            <p:cNvSpPr>
              <a:spLocks noChangeShapeType="1"/>
            </p:cNvSpPr>
            <p:nvPr/>
          </p:nvSpPr>
          <p:spPr bwMode="auto">
            <a:xfrm>
              <a:off x="1036638" y="3965576"/>
              <a:ext cx="3717925" cy="0"/>
            </a:xfrm>
            <a:prstGeom prst="line">
              <a:avLst/>
            </a:prstGeom>
            <a:noFill/>
            <a:ln w="9525">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AR"/>
            </a:p>
          </p:txBody>
        </p:sp>
        <p:sp>
          <p:nvSpPr>
            <p:cNvPr id="33" name="Line 25"/>
            <p:cNvSpPr>
              <a:spLocks noChangeShapeType="1"/>
            </p:cNvSpPr>
            <p:nvPr/>
          </p:nvSpPr>
          <p:spPr bwMode="auto">
            <a:xfrm>
              <a:off x="2741613" y="1941513"/>
              <a:ext cx="0" cy="4130675"/>
            </a:xfrm>
            <a:prstGeom prst="line">
              <a:avLst/>
            </a:prstGeom>
            <a:noFill/>
            <a:ln w="9525">
              <a:solidFill>
                <a:schemeClr val="tx1"/>
              </a:solidFill>
              <a:round/>
              <a:headEnd type="triangle" w="med" len="lg"/>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AR"/>
            </a:p>
          </p:txBody>
        </p:sp>
        <p:sp>
          <p:nvSpPr>
            <p:cNvPr id="35" name="Line 28"/>
            <p:cNvSpPr>
              <a:spLocks noChangeShapeType="1"/>
            </p:cNvSpPr>
            <p:nvPr/>
          </p:nvSpPr>
          <p:spPr bwMode="auto">
            <a:xfrm>
              <a:off x="2381251" y="2116138"/>
              <a:ext cx="0" cy="3730625"/>
            </a:xfrm>
            <a:prstGeom prst="line">
              <a:avLst/>
            </a:prstGeom>
            <a:noFill/>
            <a:ln w="28575">
              <a:solidFill>
                <a:srgbClr val="7030A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AR"/>
            </a:p>
          </p:txBody>
        </p:sp>
        <p:sp>
          <p:nvSpPr>
            <p:cNvPr id="36" name="Line 29"/>
            <p:cNvSpPr>
              <a:spLocks noChangeShapeType="1"/>
            </p:cNvSpPr>
            <p:nvPr/>
          </p:nvSpPr>
          <p:spPr bwMode="auto">
            <a:xfrm>
              <a:off x="1949451" y="2116138"/>
              <a:ext cx="0" cy="3730625"/>
            </a:xfrm>
            <a:prstGeom prst="line">
              <a:avLst/>
            </a:prstGeom>
            <a:noFill/>
            <a:ln w="28575">
              <a:solidFill>
                <a:srgbClr val="7030A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AR"/>
            </a:p>
          </p:txBody>
        </p:sp>
        <p:sp>
          <p:nvSpPr>
            <p:cNvPr id="37" name="Line 30"/>
            <p:cNvSpPr>
              <a:spLocks noChangeShapeType="1"/>
            </p:cNvSpPr>
            <p:nvPr/>
          </p:nvSpPr>
          <p:spPr bwMode="auto">
            <a:xfrm>
              <a:off x="1497013" y="2116138"/>
              <a:ext cx="0" cy="3730625"/>
            </a:xfrm>
            <a:prstGeom prst="line">
              <a:avLst/>
            </a:prstGeom>
            <a:noFill/>
            <a:ln w="28575">
              <a:solidFill>
                <a:srgbClr val="7030A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AR"/>
            </a:p>
          </p:txBody>
        </p:sp>
        <p:sp>
          <p:nvSpPr>
            <p:cNvPr id="38" name="Line 31"/>
            <p:cNvSpPr>
              <a:spLocks noChangeShapeType="1"/>
            </p:cNvSpPr>
            <p:nvPr/>
          </p:nvSpPr>
          <p:spPr bwMode="auto">
            <a:xfrm>
              <a:off x="3162301" y="2116138"/>
              <a:ext cx="0" cy="3730625"/>
            </a:xfrm>
            <a:prstGeom prst="line">
              <a:avLst/>
            </a:prstGeom>
            <a:noFill/>
            <a:ln w="19050">
              <a:solidFill>
                <a:srgbClr val="0000F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AR"/>
            </a:p>
          </p:txBody>
        </p:sp>
        <p:sp>
          <p:nvSpPr>
            <p:cNvPr id="39" name="Line 32"/>
            <p:cNvSpPr>
              <a:spLocks noChangeShapeType="1"/>
            </p:cNvSpPr>
            <p:nvPr/>
          </p:nvSpPr>
          <p:spPr bwMode="auto">
            <a:xfrm>
              <a:off x="3563938" y="2116138"/>
              <a:ext cx="0" cy="3730625"/>
            </a:xfrm>
            <a:prstGeom prst="line">
              <a:avLst/>
            </a:prstGeom>
            <a:noFill/>
            <a:ln w="19050">
              <a:solidFill>
                <a:srgbClr val="0000F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AR"/>
            </a:p>
          </p:txBody>
        </p:sp>
        <p:sp>
          <p:nvSpPr>
            <p:cNvPr id="40" name="Line 33"/>
            <p:cNvSpPr>
              <a:spLocks noChangeShapeType="1"/>
            </p:cNvSpPr>
            <p:nvPr/>
          </p:nvSpPr>
          <p:spPr bwMode="auto">
            <a:xfrm>
              <a:off x="3963988" y="2116138"/>
              <a:ext cx="0" cy="3730625"/>
            </a:xfrm>
            <a:prstGeom prst="line">
              <a:avLst/>
            </a:prstGeom>
            <a:noFill/>
            <a:ln w="19050">
              <a:solidFill>
                <a:srgbClr val="0000F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AR"/>
            </a:p>
          </p:txBody>
        </p:sp>
        <p:graphicFrame>
          <p:nvGraphicFramePr>
            <p:cNvPr id="66" name="1 Objeto"/>
            <p:cNvGraphicFramePr>
              <a:graphicFrameLocks noChangeAspect="1"/>
            </p:cNvGraphicFramePr>
            <p:nvPr>
              <p:extLst>
                <p:ext uri="{D42A27DB-BD31-4B8C-83A1-F6EECF244321}">
                  <p14:modId xmlns:p14="http://schemas.microsoft.com/office/powerpoint/2010/main" val="144632094"/>
                </p:ext>
              </p:extLst>
            </p:nvPr>
          </p:nvGraphicFramePr>
          <p:xfrm>
            <a:off x="2117725" y="5830888"/>
            <a:ext cx="406400" cy="319087"/>
          </p:xfrm>
          <a:graphic>
            <a:graphicData uri="http://schemas.openxmlformats.org/presentationml/2006/ole">
              <mc:AlternateContent xmlns:mc="http://schemas.openxmlformats.org/markup-compatibility/2006">
                <mc:Choice xmlns:v="urn:schemas-microsoft-com:vml" Requires="v">
                  <p:oleObj spid="_x0000_s411668" name="Equation" r:id="rId3" imgW="241200" imgH="190440" progId="Equation.DSMT4">
                    <p:embed/>
                  </p:oleObj>
                </mc:Choice>
                <mc:Fallback>
                  <p:oleObj name="Equation" r:id="rId3" imgW="241200" imgH="190440" progId="Equation.DSMT4">
                    <p:embed/>
                    <p:pic>
                      <p:nvPicPr>
                        <p:cNvPr id="66" name="1 Objeto"/>
                        <p:cNvPicPr>
                          <a:picLocks noChangeAspect="1" noChangeArrowheads="1"/>
                        </p:cNvPicPr>
                        <p:nvPr/>
                      </p:nvPicPr>
                      <p:blipFill>
                        <a:blip r:embed="rId4"/>
                        <a:srcRect/>
                        <a:stretch>
                          <a:fillRect/>
                        </a:stretch>
                      </p:blipFill>
                      <p:spPr bwMode="auto">
                        <a:xfrm>
                          <a:off x="2117725" y="5830888"/>
                          <a:ext cx="406400" cy="3190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8" name="1 Objeto"/>
            <p:cNvGraphicFramePr>
              <a:graphicFrameLocks noChangeAspect="1"/>
            </p:cNvGraphicFramePr>
            <p:nvPr>
              <p:extLst>
                <p:ext uri="{D42A27DB-BD31-4B8C-83A1-F6EECF244321}">
                  <p14:modId xmlns:p14="http://schemas.microsoft.com/office/powerpoint/2010/main" val="1530625238"/>
                </p:ext>
              </p:extLst>
            </p:nvPr>
          </p:nvGraphicFramePr>
          <p:xfrm>
            <a:off x="1690688" y="5830888"/>
            <a:ext cx="427037" cy="319087"/>
          </p:xfrm>
          <a:graphic>
            <a:graphicData uri="http://schemas.openxmlformats.org/presentationml/2006/ole">
              <mc:AlternateContent xmlns:mc="http://schemas.openxmlformats.org/markup-compatibility/2006">
                <mc:Choice xmlns:v="urn:schemas-microsoft-com:vml" Requires="v">
                  <p:oleObj spid="_x0000_s411669" name="Equation" r:id="rId5" imgW="253800" imgH="190440" progId="Equation.DSMT4">
                    <p:embed/>
                  </p:oleObj>
                </mc:Choice>
                <mc:Fallback>
                  <p:oleObj name="Equation" r:id="rId5" imgW="253800" imgH="190440" progId="Equation.DSMT4">
                    <p:embed/>
                    <p:pic>
                      <p:nvPicPr>
                        <p:cNvPr id="68" name="1 Objeto"/>
                        <p:cNvPicPr>
                          <a:picLocks noChangeAspect="1" noChangeArrowheads="1"/>
                        </p:cNvPicPr>
                        <p:nvPr/>
                      </p:nvPicPr>
                      <p:blipFill>
                        <a:blip r:embed="rId6"/>
                        <a:srcRect/>
                        <a:stretch>
                          <a:fillRect/>
                        </a:stretch>
                      </p:blipFill>
                      <p:spPr bwMode="auto">
                        <a:xfrm>
                          <a:off x="1690688" y="5830888"/>
                          <a:ext cx="427037" cy="3190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0" name="1 Objeto"/>
            <p:cNvGraphicFramePr>
              <a:graphicFrameLocks noChangeAspect="1"/>
            </p:cNvGraphicFramePr>
            <p:nvPr>
              <p:extLst>
                <p:ext uri="{D42A27DB-BD31-4B8C-83A1-F6EECF244321}">
                  <p14:modId xmlns:p14="http://schemas.microsoft.com/office/powerpoint/2010/main" val="1325277464"/>
                </p:ext>
              </p:extLst>
            </p:nvPr>
          </p:nvGraphicFramePr>
          <p:xfrm>
            <a:off x="2919799" y="5846763"/>
            <a:ext cx="406400" cy="319087"/>
          </p:xfrm>
          <a:graphic>
            <a:graphicData uri="http://schemas.openxmlformats.org/presentationml/2006/ole">
              <mc:AlternateContent xmlns:mc="http://schemas.openxmlformats.org/markup-compatibility/2006">
                <mc:Choice xmlns:v="urn:schemas-microsoft-com:vml" Requires="v">
                  <p:oleObj spid="_x0000_s411670" name="Equation" r:id="rId7" imgW="241200" imgH="190440" progId="Equation.DSMT4">
                    <p:embed/>
                  </p:oleObj>
                </mc:Choice>
                <mc:Fallback>
                  <p:oleObj name="Equation" r:id="rId7" imgW="241200" imgH="190440" progId="Equation.DSMT4">
                    <p:embed/>
                    <p:pic>
                      <p:nvPicPr>
                        <p:cNvPr id="70" name="1 Objeto"/>
                        <p:cNvPicPr>
                          <a:picLocks noChangeAspect="1" noChangeArrowheads="1"/>
                        </p:cNvPicPr>
                        <p:nvPr/>
                      </p:nvPicPr>
                      <p:blipFill>
                        <a:blip r:embed="rId8"/>
                        <a:srcRect/>
                        <a:stretch>
                          <a:fillRect/>
                        </a:stretch>
                      </p:blipFill>
                      <p:spPr bwMode="auto">
                        <a:xfrm>
                          <a:off x="2919799" y="5846763"/>
                          <a:ext cx="406400" cy="3190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1" name="1 Objeto"/>
            <p:cNvGraphicFramePr>
              <a:graphicFrameLocks noChangeAspect="1"/>
            </p:cNvGraphicFramePr>
            <p:nvPr>
              <p:extLst>
                <p:ext uri="{D42A27DB-BD31-4B8C-83A1-F6EECF244321}">
                  <p14:modId xmlns:p14="http://schemas.microsoft.com/office/powerpoint/2010/main" val="118254675"/>
                </p:ext>
              </p:extLst>
            </p:nvPr>
          </p:nvGraphicFramePr>
          <p:xfrm>
            <a:off x="3325813" y="5846763"/>
            <a:ext cx="428625" cy="319087"/>
          </p:xfrm>
          <a:graphic>
            <a:graphicData uri="http://schemas.openxmlformats.org/presentationml/2006/ole">
              <mc:AlternateContent xmlns:mc="http://schemas.openxmlformats.org/markup-compatibility/2006">
                <mc:Choice xmlns:v="urn:schemas-microsoft-com:vml" Requires="v">
                  <p:oleObj spid="_x0000_s411671" name="Equation" r:id="rId9" imgW="253800" imgH="190440" progId="Equation.DSMT4">
                    <p:embed/>
                  </p:oleObj>
                </mc:Choice>
                <mc:Fallback>
                  <p:oleObj name="Equation" r:id="rId9" imgW="253800" imgH="190440" progId="Equation.DSMT4">
                    <p:embed/>
                    <p:pic>
                      <p:nvPicPr>
                        <p:cNvPr id="71" name="1 Objeto"/>
                        <p:cNvPicPr>
                          <a:picLocks noChangeAspect="1" noChangeArrowheads="1"/>
                        </p:cNvPicPr>
                        <p:nvPr/>
                      </p:nvPicPr>
                      <p:blipFill>
                        <a:blip r:embed="rId10"/>
                        <a:srcRect/>
                        <a:stretch>
                          <a:fillRect/>
                        </a:stretch>
                      </p:blipFill>
                      <p:spPr bwMode="auto">
                        <a:xfrm>
                          <a:off x="3325813" y="5846763"/>
                          <a:ext cx="428625" cy="3190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2" name="1 Objeto"/>
            <p:cNvGraphicFramePr>
              <a:graphicFrameLocks noChangeAspect="1"/>
            </p:cNvGraphicFramePr>
            <p:nvPr>
              <p:extLst>
                <p:ext uri="{D42A27DB-BD31-4B8C-83A1-F6EECF244321}">
                  <p14:modId xmlns:p14="http://schemas.microsoft.com/office/powerpoint/2010/main" val="3676803807"/>
                </p:ext>
              </p:extLst>
            </p:nvPr>
          </p:nvGraphicFramePr>
          <p:xfrm>
            <a:off x="2784475" y="1768475"/>
            <a:ext cx="320675" cy="298450"/>
          </p:xfrm>
          <a:graphic>
            <a:graphicData uri="http://schemas.openxmlformats.org/presentationml/2006/ole">
              <mc:AlternateContent xmlns:mc="http://schemas.openxmlformats.org/markup-compatibility/2006">
                <mc:Choice xmlns:v="urn:schemas-microsoft-com:vml" Requires="v">
                  <p:oleObj spid="_x0000_s411672" name="Equation" r:id="rId11" imgW="190440" imgH="177480" progId="Equation.DSMT4">
                    <p:embed/>
                  </p:oleObj>
                </mc:Choice>
                <mc:Fallback>
                  <p:oleObj name="Equation" r:id="rId11" imgW="190440" imgH="177480" progId="Equation.DSMT4">
                    <p:embed/>
                    <p:pic>
                      <p:nvPicPr>
                        <p:cNvPr id="72" name="1 Objeto"/>
                        <p:cNvPicPr>
                          <a:picLocks noChangeAspect="1" noChangeArrowheads="1"/>
                        </p:cNvPicPr>
                        <p:nvPr/>
                      </p:nvPicPr>
                      <p:blipFill>
                        <a:blip r:embed="rId12"/>
                        <a:srcRect/>
                        <a:stretch>
                          <a:fillRect/>
                        </a:stretch>
                      </p:blipFill>
                      <p:spPr bwMode="auto">
                        <a:xfrm>
                          <a:off x="2784475" y="1768475"/>
                          <a:ext cx="320675" cy="298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3" name="1 Objeto"/>
            <p:cNvGraphicFramePr>
              <a:graphicFrameLocks noChangeAspect="1"/>
            </p:cNvGraphicFramePr>
            <p:nvPr>
              <p:extLst>
                <p:ext uri="{D42A27DB-BD31-4B8C-83A1-F6EECF244321}">
                  <p14:modId xmlns:p14="http://schemas.microsoft.com/office/powerpoint/2010/main" val="186470514"/>
                </p:ext>
              </p:extLst>
            </p:nvPr>
          </p:nvGraphicFramePr>
          <p:xfrm>
            <a:off x="4471988" y="4017963"/>
            <a:ext cx="214312" cy="212725"/>
          </p:xfrm>
          <a:graphic>
            <a:graphicData uri="http://schemas.openxmlformats.org/presentationml/2006/ole">
              <mc:AlternateContent xmlns:mc="http://schemas.openxmlformats.org/markup-compatibility/2006">
                <mc:Choice xmlns:v="urn:schemas-microsoft-com:vml" Requires="v">
                  <p:oleObj spid="_x0000_s411673" name="Equation" r:id="rId13" imgW="126720" imgH="126720" progId="Equation.DSMT4">
                    <p:embed/>
                  </p:oleObj>
                </mc:Choice>
                <mc:Fallback>
                  <p:oleObj name="Equation" r:id="rId13" imgW="126720" imgH="126720" progId="Equation.DSMT4">
                    <p:embed/>
                    <p:pic>
                      <p:nvPicPr>
                        <p:cNvPr id="73" name="1 Objeto"/>
                        <p:cNvPicPr>
                          <a:picLocks noChangeAspect="1" noChangeArrowheads="1"/>
                        </p:cNvPicPr>
                        <p:nvPr/>
                      </p:nvPicPr>
                      <p:blipFill>
                        <a:blip r:embed="rId14"/>
                        <a:srcRect/>
                        <a:stretch>
                          <a:fillRect/>
                        </a:stretch>
                      </p:blipFill>
                      <p:spPr bwMode="auto">
                        <a:xfrm>
                          <a:off x="4471988" y="4017963"/>
                          <a:ext cx="214312" cy="212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43" name="AutoShape 4"/>
          <p:cNvSpPr>
            <a:spLocks noChangeArrowheads="1"/>
          </p:cNvSpPr>
          <p:nvPr/>
        </p:nvSpPr>
        <p:spPr bwMode="auto">
          <a:xfrm>
            <a:off x="4810170" y="5884170"/>
            <a:ext cx="5520440" cy="755809"/>
          </a:xfrm>
          <a:prstGeom prst="roundRect">
            <a:avLst>
              <a:gd name="adj" fmla="val 12005"/>
            </a:avLst>
          </a:prstGeom>
          <a:solidFill>
            <a:schemeClr val="accent4"/>
          </a:solidFill>
          <a:ln w="12700">
            <a:noFill/>
            <a:round/>
            <a:headEnd/>
            <a:tailEnd/>
          </a:ln>
          <a:extLst/>
        </p:spPr>
        <p:txBody>
          <a:bodyPr wrap="square" anchor="ctr">
            <a:spAutoFit/>
          </a:bodyPr>
          <a:lstStyle/>
          <a:p>
            <a:pPr algn="ctr"/>
            <a:r>
              <a:rPr lang="es-AR" sz="2000" dirty="0" smtClean="0">
                <a:solidFill>
                  <a:schemeClr val="accent5">
                    <a:lumMod val="50000"/>
                  </a:schemeClr>
                </a:solidFill>
              </a:rPr>
              <a:t>Para </a:t>
            </a:r>
            <a:r>
              <a:rPr lang="es-AR" sz="2000" dirty="0" smtClean="0">
                <a:solidFill>
                  <a:schemeClr val="accent5">
                    <a:lumMod val="50000"/>
                  </a:schemeClr>
                </a:solidFill>
                <a:sym typeface="Symbol" panose="05050102010706020507" pitchFamily="18" charset="2"/>
              </a:rPr>
              <a:t></a:t>
            </a:r>
            <a:r>
              <a:rPr lang="es-AR" sz="2000" dirty="0" smtClean="0">
                <a:solidFill>
                  <a:schemeClr val="accent5">
                    <a:lumMod val="50000"/>
                  </a:schemeClr>
                </a:solidFill>
                <a:latin typeface="Times New Roman" panose="02020603050405020304" pitchFamily="18" charset="0"/>
                <a:cs typeface="Times New Roman" panose="02020603050405020304" pitchFamily="18" charset="0"/>
                <a:sym typeface="Symbol" panose="05050102010706020507" pitchFamily="18" charset="2"/>
              </a:rPr>
              <a:t> </a:t>
            </a:r>
            <a:r>
              <a:rPr lang="es-AR" sz="2000" dirty="0">
                <a:solidFill>
                  <a:schemeClr val="accent5">
                    <a:lumMod val="50000"/>
                  </a:schemeClr>
                </a:solidFill>
                <a:sym typeface="Symbol" panose="05050102010706020507" pitchFamily="18" charset="2"/>
              </a:rPr>
              <a:t>= cte. </a:t>
            </a:r>
            <a:r>
              <a:rPr lang="es-AR" sz="2000" dirty="0" smtClean="0">
                <a:solidFill>
                  <a:schemeClr val="accent5">
                    <a:lumMod val="50000"/>
                  </a:schemeClr>
                </a:solidFill>
              </a:rPr>
              <a:t>el mapeo en el plano z resulta en círculos concéntricos de radio </a:t>
            </a:r>
            <a:r>
              <a:rPr lang="es-AR" sz="2000" i="1" dirty="0" err="1">
                <a:solidFill>
                  <a:schemeClr val="accent5">
                    <a:lumMod val="50000"/>
                  </a:schemeClr>
                </a:solidFill>
                <a:latin typeface="Times New Roman" panose="02020603050405020304" pitchFamily="18" charset="0"/>
                <a:cs typeface="Times New Roman" panose="02020603050405020304" pitchFamily="18" charset="0"/>
              </a:rPr>
              <a:t>e</a:t>
            </a:r>
            <a:r>
              <a:rPr lang="es-AR" sz="2000" baseline="30000" dirty="0" err="1">
                <a:solidFill>
                  <a:schemeClr val="accent5">
                    <a:lumMod val="50000"/>
                  </a:schemeClr>
                </a:solidFill>
                <a:latin typeface="Times New Roman" panose="02020603050405020304" pitchFamily="18" charset="0"/>
                <a:cs typeface="Times New Roman" panose="02020603050405020304" pitchFamily="18" charset="0"/>
                <a:sym typeface="Symbol" panose="05050102010706020507" pitchFamily="18" charset="2"/>
              </a:rPr>
              <a:t></a:t>
            </a:r>
            <a:r>
              <a:rPr lang="es-AR" sz="2000" i="1" baseline="30000" dirty="0" err="1" smtClean="0">
                <a:solidFill>
                  <a:schemeClr val="accent5">
                    <a:lumMod val="50000"/>
                  </a:schemeClr>
                </a:solidFill>
                <a:latin typeface="Times New Roman" panose="02020603050405020304" pitchFamily="18" charset="0"/>
                <a:cs typeface="Times New Roman" panose="02020603050405020304" pitchFamily="18" charset="0"/>
                <a:sym typeface="Symbol" panose="05050102010706020507" pitchFamily="18" charset="2"/>
              </a:rPr>
              <a:t>T</a:t>
            </a:r>
            <a:r>
              <a:rPr lang="es-AR" sz="2000" dirty="0" smtClean="0">
                <a:solidFill>
                  <a:schemeClr val="accent5">
                    <a:lumMod val="50000"/>
                  </a:schemeClr>
                </a:solidFill>
                <a:sym typeface="Symbol" panose="05050102010706020507" pitchFamily="18" charset="2"/>
              </a:rPr>
              <a:t>.  </a:t>
            </a:r>
            <a:endParaRPr lang="es-AR" sz="2000" dirty="0" smtClean="0">
              <a:solidFill>
                <a:schemeClr val="accent5">
                  <a:lumMod val="50000"/>
                </a:schemeClr>
              </a:solidFill>
            </a:endParaRPr>
          </a:p>
        </p:txBody>
      </p:sp>
      <p:sp>
        <p:nvSpPr>
          <p:cNvPr id="47" name="Rectángulo 46"/>
          <p:cNvSpPr/>
          <p:nvPr/>
        </p:nvSpPr>
        <p:spPr>
          <a:xfrm>
            <a:off x="3376598" y="1845111"/>
            <a:ext cx="1095172" cy="369332"/>
          </a:xfrm>
          <a:prstGeom prst="rect">
            <a:avLst/>
          </a:prstGeom>
          <a:solidFill>
            <a:schemeClr val="accent6">
              <a:lumMod val="60000"/>
              <a:lumOff val="40000"/>
            </a:schemeClr>
          </a:solidFill>
        </p:spPr>
        <p:txBody>
          <a:bodyPr wrap="none">
            <a:spAutoFit/>
          </a:bodyPr>
          <a:lstStyle/>
          <a:p>
            <a:pPr algn="ctr"/>
            <a:r>
              <a:rPr lang="es-AR" b="1" dirty="0">
                <a:solidFill>
                  <a:srgbClr val="C00000"/>
                </a:solidFill>
              </a:rPr>
              <a:t>Plano </a:t>
            </a:r>
            <a:r>
              <a:rPr lang="es-AR" b="1" dirty="0" smtClean="0">
                <a:solidFill>
                  <a:srgbClr val="C00000"/>
                </a:solidFill>
              </a:rPr>
              <a:t>s </a:t>
            </a:r>
            <a:endParaRPr lang="es-AR" b="1" dirty="0">
              <a:solidFill>
                <a:srgbClr val="C00000"/>
              </a:solidFill>
            </a:endParaRPr>
          </a:p>
        </p:txBody>
      </p:sp>
      <p:grpSp>
        <p:nvGrpSpPr>
          <p:cNvPr id="2" name="Grupo 1"/>
          <p:cNvGrpSpPr/>
          <p:nvPr/>
        </p:nvGrpSpPr>
        <p:grpSpPr>
          <a:xfrm>
            <a:off x="6447005" y="1655366"/>
            <a:ext cx="4771858" cy="4193778"/>
            <a:chOff x="6447005" y="1655366"/>
            <a:chExt cx="4771858" cy="4193778"/>
          </a:xfrm>
        </p:grpSpPr>
        <p:sp>
          <p:nvSpPr>
            <p:cNvPr id="84" name="Oval 9"/>
            <p:cNvSpPr>
              <a:spLocks noChangeArrowheads="1"/>
            </p:cNvSpPr>
            <p:nvPr/>
          </p:nvSpPr>
          <p:spPr bwMode="auto">
            <a:xfrm>
              <a:off x="6800935" y="2040732"/>
              <a:ext cx="3528000" cy="3528000"/>
            </a:xfrm>
            <a:prstGeom prst="ellipse">
              <a:avLst/>
            </a:prstGeom>
            <a:noFill/>
            <a:ln w="19050">
              <a:solidFill>
                <a:srgbClr val="0000FF"/>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AR"/>
            </a:p>
          </p:txBody>
        </p:sp>
        <p:sp>
          <p:nvSpPr>
            <p:cNvPr id="85" name="Oval 10"/>
            <p:cNvSpPr>
              <a:spLocks noChangeArrowheads="1"/>
            </p:cNvSpPr>
            <p:nvPr/>
          </p:nvSpPr>
          <p:spPr bwMode="auto">
            <a:xfrm>
              <a:off x="7366085" y="2582069"/>
              <a:ext cx="2414588" cy="2414587"/>
            </a:xfrm>
            <a:prstGeom prst="ellipse">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AR"/>
            </a:p>
          </p:txBody>
        </p:sp>
        <p:sp>
          <p:nvSpPr>
            <p:cNvPr id="86" name="Oval 11"/>
            <p:cNvSpPr>
              <a:spLocks noChangeArrowheads="1"/>
            </p:cNvSpPr>
            <p:nvPr/>
          </p:nvSpPr>
          <p:spPr bwMode="auto">
            <a:xfrm>
              <a:off x="7759786" y="2985712"/>
              <a:ext cx="1620265" cy="1620000"/>
            </a:xfrm>
            <a:prstGeom prst="ellipse">
              <a:avLst/>
            </a:prstGeom>
            <a:noFill/>
            <a:ln w="19050">
              <a:solidFill>
                <a:srgbClr val="7030A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AR"/>
            </a:p>
          </p:txBody>
        </p:sp>
        <p:sp>
          <p:nvSpPr>
            <p:cNvPr id="87" name="Line 12"/>
            <p:cNvSpPr>
              <a:spLocks noChangeShapeType="1"/>
            </p:cNvSpPr>
            <p:nvPr/>
          </p:nvSpPr>
          <p:spPr bwMode="auto">
            <a:xfrm>
              <a:off x="6465972" y="3788569"/>
              <a:ext cx="4383003" cy="0"/>
            </a:xfrm>
            <a:prstGeom prst="line">
              <a:avLst/>
            </a:prstGeom>
            <a:noFill/>
            <a:ln w="9525">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AR"/>
            </a:p>
          </p:txBody>
        </p:sp>
        <p:sp>
          <p:nvSpPr>
            <p:cNvPr id="88" name="Line 13"/>
            <p:cNvSpPr>
              <a:spLocks noChangeShapeType="1"/>
            </p:cNvSpPr>
            <p:nvPr/>
          </p:nvSpPr>
          <p:spPr bwMode="auto">
            <a:xfrm>
              <a:off x="8572585" y="1655366"/>
              <a:ext cx="0" cy="4193778"/>
            </a:xfrm>
            <a:prstGeom prst="line">
              <a:avLst/>
            </a:prstGeom>
            <a:noFill/>
            <a:ln w="9525">
              <a:solidFill>
                <a:schemeClr val="tx1"/>
              </a:solidFill>
              <a:round/>
              <a:headEnd type="triangle" w="med" len="lg"/>
              <a:tailEnd type="none"/>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AR"/>
            </a:p>
          </p:txBody>
        </p:sp>
        <p:sp>
          <p:nvSpPr>
            <p:cNvPr id="76" name="Line 15"/>
            <p:cNvSpPr>
              <a:spLocks noChangeShapeType="1"/>
            </p:cNvSpPr>
            <p:nvPr/>
          </p:nvSpPr>
          <p:spPr bwMode="auto">
            <a:xfrm flipV="1">
              <a:off x="8572585" y="3150698"/>
              <a:ext cx="476250" cy="637870"/>
            </a:xfrm>
            <a:prstGeom prst="line">
              <a:avLst/>
            </a:prstGeom>
            <a:noFill/>
            <a:ln w="9525">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AR"/>
            </a:p>
          </p:txBody>
        </p:sp>
        <p:sp>
          <p:nvSpPr>
            <p:cNvPr id="78" name="Line 17"/>
            <p:cNvSpPr>
              <a:spLocks noChangeShapeType="1"/>
            </p:cNvSpPr>
            <p:nvPr/>
          </p:nvSpPr>
          <p:spPr bwMode="auto">
            <a:xfrm flipH="1">
              <a:off x="7070809" y="3794125"/>
              <a:ext cx="1500631" cy="850107"/>
            </a:xfrm>
            <a:prstGeom prst="line">
              <a:avLst/>
            </a:prstGeom>
            <a:noFill/>
            <a:ln w="9525">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AR"/>
            </a:p>
          </p:txBody>
        </p:sp>
        <p:graphicFrame>
          <p:nvGraphicFramePr>
            <p:cNvPr id="81" name="Object 20"/>
            <p:cNvGraphicFramePr>
              <a:graphicFrameLocks noChangeAspect="1"/>
            </p:cNvGraphicFramePr>
            <p:nvPr>
              <p:extLst>
                <p:ext uri="{D42A27DB-BD31-4B8C-83A1-F6EECF244321}">
                  <p14:modId xmlns:p14="http://schemas.microsoft.com/office/powerpoint/2010/main" val="4182844191"/>
                </p:ext>
              </p:extLst>
            </p:nvPr>
          </p:nvGraphicFramePr>
          <p:xfrm>
            <a:off x="9179010" y="4090194"/>
            <a:ext cx="201613" cy="374650"/>
          </p:xfrm>
          <a:graphic>
            <a:graphicData uri="http://schemas.openxmlformats.org/presentationml/2006/ole">
              <mc:AlternateContent xmlns:mc="http://schemas.openxmlformats.org/markup-compatibility/2006">
                <mc:Choice xmlns:v="urn:schemas-microsoft-com:vml" Requires="v">
                  <p:oleObj spid="_x0000_s411674" name="Equation" r:id="rId15" imgW="0" imgH="88920" progId="">
                    <p:embed/>
                  </p:oleObj>
                </mc:Choice>
                <mc:Fallback>
                  <p:oleObj name="Equation" r:id="rId15" imgW="0" imgH="88920" progId="">
                    <p:embed/>
                    <p:pic>
                      <p:nvPicPr>
                        <p:cNvPr id="81" name="Object 2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179010" y="4090194"/>
                          <a:ext cx="201613" cy="374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2" name="Freeform 22"/>
            <p:cNvSpPr>
              <a:spLocks/>
            </p:cNvSpPr>
            <p:nvPr/>
          </p:nvSpPr>
          <p:spPr bwMode="auto">
            <a:xfrm>
              <a:off x="6877135" y="4574382"/>
              <a:ext cx="547688" cy="442912"/>
            </a:xfrm>
            <a:custGeom>
              <a:avLst/>
              <a:gdLst>
                <a:gd name="T0" fmla="*/ 0 w 345"/>
                <a:gd name="T1" fmla="*/ 279 h 279"/>
                <a:gd name="T2" fmla="*/ 298 w 345"/>
                <a:gd name="T3" fmla="*/ 156 h 279"/>
                <a:gd name="T4" fmla="*/ 285 w 345"/>
                <a:gd name="T5" fmla="*/ 0 h 279"/>
                <a:gd name="T6" fmla="*/ 0 60000 65536"/>
                <a:gd name="T7" fmla="*/ 0 60000 65536"/>
                <a:gd name="T8" fmla="*/ 0 60000 65536"/>
              </a:gdLst>
              <a:ahLst/>
              <a:cxnLst>
                <a:cxn ang="T6">
                  <a:pos x="T0" y="T1"/>
                </a:cxn>
                <a:cxn ang="T7">
                  <a:pos x="T2" y="T3"/>
                </a:cxn>
                <a:cxn ang="T8">
                  <a:pos x="T4" y="T5"/>
                </a:cxn>
              </a:cxnLst>
              <a:rect l="0" t="0" r="r" b="b"/>
              <a:pathLst>
                <a:path w="345" h="279">
                  <a:moveTo>
                    <a:pt x="0" y="279"/>
                  </a:moveTo>
                  <a:cubicBezTo>
                    <a:pt x="125" y="240"/>
                    <a:pt x="251" y="202"/>
                    <a:pt x="298" y="156"/>
                  </a:cubicBezTo>
                  <a:cubicBezTo>
                    <a:pt x="345" y="110"/>
                    <a:pt x="290" y="27"/>
                    <a:pt x="285" y="0"/>
                  </a:cubicBezTo>
                </a:path>
              </a:pathLst>
            </a:custGeom>
            <a:noFill/>
            <a:ln w="9525" cap="flat"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AR"/>
            </a:p>
          </p:txBody>
        </p:sp>
        <p:sp>
          <p:nvSpPr>
            <p:cNvPr id="83" name="Freeform 23"/>
            <p:cNvSpPr>
              <a:spLocks/>
            </p:cNvSpPr>
            <p:nvPr/>
          </p:nvSpPr>
          <p:spPr bwMode="auto">
            <a:xfrm>
              <a:off x="8912310" y="2232819"/>
              <a:ext cx="1047750" cy="1332621"/>
            </a:xfrm>
            <a:custGeom>
              <a:avLst/>
              <a:gdLst>
                <a:gd name="T0" fmla="*/ 660 w 660"/>
                <a:gd name="T1" fmla="*/ 0 h 973"/>
                <a:gd name="T2" fmla="*/ 356 w 660"/>
                <a:gd name="T3" fmla="*/ 835 h 973"/>
                <a:gd name="T4" fmla="*/ 0 w 660"/>
                <a:gd name="T5" fmla="*/ 828 h 973"/>
                <a:gd name="T6" fmla="*/ 0 60000 65536"/>
                <a:gd name="T7" fmla="*/ 0 60000 65536"/>
                <a:gd name="T8" fmla="*/ 0 60000 65536"/>
              </a:gdLst>
              <a:ahLst/>
              <a:cxnLst>
                <a:cxn ang="T6">
                  <a:pos x="T0" y="T1"/>
                </a:cxn>
                <a:cxn ang="T7">
                  <a:pos x="T2" y="T3"/>
                </a:cxn>
                <a:cxn ang="T8">
                  <a:pos x="T4" y="T5"/>
                </a:cxn>
              </a:cxnLst>
              <a:rect l="0" t="0" r="r" b="b"/>
              <a:pathLst>
                <a:path w="660" h="973">
                  <a:moveTo>
                    <a:pt x="660" y="0"/>
                  </a:moveTo>
                  <a:cubicBezTo>
                    <a:pt x="563" y="348"/>
                    <a:pt x="466" y="697"/>
                    <a:pt x="356" y="835"/>
                  </a:cubicBezTo>
                  <a:cubicBezTo>
                    <a:pt x="246" y="973"/>
                    <a:pt x="59" y="829"/>
                    <a:pt x="0" y="828"/>
                  </a:cubicBezTo>
                </a:path>
              </a:pathLst>
            </a:custGeom>
            <a:noFill/>
            <a:ln w="9525" cap="flat"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AR"/>
            </a:p>
          </p:txBody>
        </p:sp>
        <p:graphicFrame>
          <p:nvGraphicFramePr>
            <p:cNvPr id="89" name="1 Objeto"/>
            <p:cNvGraphicFramePr>
              <a:graphicFrameLocks noChangeAspect="1"/>
            </p:cNvGraphicFramePr>
            <p:nvPr>
              <p:extLst>
                <p:ext uri="{D42A27DB-BD31-4B8C-83A1-F6EECF244321}">
                  <p14:modId xmlns:p14="http://schemas.microsoft.com/office/powerpoint/2010/main" val="3212418815"/>
                </p:ext>
              </p:extLst>
            </p:nvPr>
          </p:nvGraphicFramePr>
          <p:xfrm>
            <a:off x="9826625" y="3571875"/>
            <a:ext cx="149225" cy="233363"/>
          </p:xfrm>
          <a:graphic>
            <a:graphicData uri="http://schemas.openxmlformats.org/presentationml/2006/ole">
              <mc:AlternateContent xmlns:mc="http://schemas.openxmlformats.org/markup-compatibility/2006">
                <mc:Choice xmlns:v="urn:schemas-microsoft-com:vml" Requires="v">
                  <p:oleObj spid="_x0000_s411675" name="Equation" r:id="rId17" imgW="88560" imgH="139680" progId="Equation.DSMT4">
                    <p:embed/>
                  </p:oleObj>
                </mc:Choice>
                <mc:Fallback>
                  <p:oleObj name="Equation" r:id="rId17" imgW="88560" imgH="139680" progId="Equation.DSMT4">
                    <p:embed/>
                    <p:pic>
                      <p:nvPicPr>
                        <p:cNvPr id="89" name="1 Objeto"/>
                        <p:cNvPicPr>
                          <a:picLocks noChangeAspect="1" noChangeArrowheads="1"/>
                        </p:cNvPicPr>
                        <p:nvPr/>
                      </p:nvPicPr>
                      <p:blipFill>
                        <a:blip r:embed="rId18"/>
                        <a:srcRect/>
                        <a:stretch>
                          <a:fillRect/>
                        </a:stretch>
                      </p:blipFill>
                      <p:spPr bwMode="auto">
                        <a:xfrm>
                          <a:off x="9826625" y="3571875"/>
                          <a:ext cx="149225" cy="233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0" name="1 Objeto"/>
            <p:cNvGraphicFramePr>
              <a:graphicFrameLocks noChangeAspect="1"/>
            </p:cNvGraphicFramePr>
            <p:nvPr>
              <p:extLst>
                <p:ext uri="{D42A27DB-BD31-4B8C-83A1-F6EECF244321}">
                  <p14:modId xmlns:p14="http://schemas.microsoft.com/office/powerpoint/2010/main" val="23077043"/>
                </p:ext>
              </p:extLst>
            </p:nvPr>
          </p:nvGraphicFramePr>
          <p:xfrm>
            <a:off x="7073900" y="3549015"/>
            <a:ext cx="298450" cy="233363"/>
          </p:xfrm>
          <a:graphic>
            <a:graphicData uri="http://schemas.openxmlformats.org/presentationml/2006/ole">
              <mc:AlternateContent xmlns:mc="http://schemas.openxmlformats.org/markup-compatibility/2006">
                <mc:Choice xmlns:v="urn:schemas-microsoft-com:vml" Requires="v">
                  <p:oleObj spid="_x0000_s411676" name="Equation" r:id="rId19" imgW="177480" imgH="139680" progId="Equation.DSMT4">
                    <p:embed/>
                  </p:oleObj>
                </mc:Choice>
                <mc:Fallback>
                  <p:oleObj name="Equation" r:id="rId19" imgW="177480" imgH="139680" progId="Equation.DSMT4">
                    <p:embed/>
                    <p:pic>
                      <p:nvPicPr>
                        <p:cNvPr id="90" name="1 Objeto"/>
                        <p:cNvPicPr>
                          <a:picLocks noChangeAspect="1" noChangeArrowheads="1"/>
                        </p:cNvPicPr>
                        <p:nvPr/>
                      </p:nvPicPr>
                      <p:blipFill>
                        <a:blip r:embed="rId20"/>
                        <a:srcRect/>
                        <a:stretch>
                          <a:fillRect/>
                        </a:stretch>
                      </p:blipFill>
                      <p:spPr bwMode="auto">
                        <a:xfrm>
                          <a:off x="7073900" y="3549015"/>
                          <a:ext cx="298450" cy="233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2" name="1 Objeto"/>
            <p:cNvGraphicFramePr>
              <a:graphicFrameLocks noChangeAspect="1"/>
            </p:cNvGraphicFramePr>
            <p:nvPr>
              <p:extLst>
                <p:ext uri="{D42A27DB-BD31-4B8C-83A1-F6EECF244321}">
                  <p14:modId xmlns:p14="http://schemas.microsoft.com/office/powerpoint/2010/main" val="2545874438"/>
                </p:ext>
              </p:extLst>
            </p:nvPr>
          </p:nvGraphicFramePr>
          <p:xfrm>
            <a:off x="6484938" y="4868863"/>
            <a:ext cx="450850" cy="296862"/>
          </p:xfrm>
          <a:graphic>
            <a:graphicData uri="http://schemas.openxmlformats.org/presentationml/2006/ole">
              <mc:AlternateContent xmlns:mc="http://schemas.openxmlformats.org/markup-compatibility/2006">
                <mc:Choice xmlns:v="urn:schemas-microsoft-com:vml" Requires="v">
                  <p:oleObj spid="_x0000_s411677" name="Equation" r:id="rId21" imgW="266400" imgH="177480" progId="Equation.DSMT4">
                    <p:embed/>
                  </p:oleObj>
                </mc:Choice>
                <mc:Fallback>
                  <p:oleObj name="Equation" r:id="rId21" imgW="266400" imgH="177480" progId="Equation.DSMT4">
                    <p:embed/>
                    <p:pic>
                      <p:nvPicPr>
                        <p:cNvPr id="92" name="1 Objeto"/>
                        <p:cNvPicPr>
                          <a:picLocks noChangeAspect="1" noChangeArrowheads="1"/>
                        </p:cNvPicPr>
                        <p:nvPr/>
                      </p:nvPicPr>
                      <p:blipFill>
                        <a:blip r:embed="rId22"/>
                        <a:srcRect/>
                        <a:stretch>
                          <a:fillRect/>
                        </a:stretch>
                      </p:blipFill>
                      <p:spPr bwMode="auto">
                        <a:xfrm>
                          <a:off x="6484938" y="4868863"/>
                          <a:ext cx="450850" cy="2968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4" name="1 Objeto"/>
            <p:cNvGraphicFramePr>
              <a:graphicFrameLocks noChangeAspect="1"/>
            </p:cNvGraphicFramePr>
            <p:nvPr>
              <p:extLst>
                <p:ext uri="{D42A27DB-BD31-4B8C-83A1-F6EECF244321}">
                  <p14:modId xmlns:p14="http://schemas.microsoft.com/office/powerpoint/2010/main" val="2484357879"/>
                </p:ext>
              </p:extLst>
            </p:nvPr>
          </p:nvGraphicFramePr>
          <p:xfrm>
            <a:off x="9869488" y="1935163"/>
            <a:ext cx="449262" cy="296862"/>
          </p:xfrm>
          <a:graphic>
            <a:graphicData uri="http://schemas.openxmlformats.org/presentationml/2006/ole">
              <mc:AlternateContent xmlns:mc="http://schemas.openxmlformats.org/markup-compatibility/2006">
                <mc:Choice xmlns:v="urn:schemas-microsoft-com:vml" Requires="v">
                  <p:oleObj spid="_x0000_s411678" name="Equation" r:id="rId23" imgW="266400" imgH="177480" progId="Equation.DSMT4">
                    <p:embed/>
                  </p:oleObj>
                </mc:Choice>
                <mc:Fallback>
                  <p:oleObj name="Equation" r:id="rId23" imgW="266400" imgH="177480" progId="Equation.DSMT4">
                    <p:embed/>
                    <p:pic>
                      <p:nvPicPr>
                        <p:cNvPr id="94" name="1 Objeto"/>
                        <p:cNvPicPr>
                          <a:picLocks noChangeAspect="1" noChangeArrowheads="1"/>
                        </p:cNvPicPr>
                        <p:nvPr/>
                      </p:nvPicPr>
                      <p:blipFill>
                        <a:blip r:embed="rId24"/>
                        <a:srcRect/>
                        <a:stretch>
                          <a:fillRect/>
                        </a:stretch>
                      </p:blipFill>
                      <p:spPr bwMode="auto">
                        <a:xfrm>
                          <a:off x="9869488" y="1935163"/>
                          <a:ext cx="449262" cy="2968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4" name="1 Objeto"/>
            <p:cNvGraphicFramePr>
              <a:graphicFrameLocks noChangeAspect="1"/>
            </p:cNvGraphicFramePr>
            <p:nvPr>
              <p:extLst>
                <p:ext uri="{D42A27DB-BD31-4B8C-83A1-F6EECF244321}">
                  <p14:modId xmlns:p14="http://schemas.microsoft.com/office/powerpoint/2010/main" val="67116630"/>
                </p:ext>
              </p:extLst>
            </p:nvPr>
          </p:nvGraphicFramePr>
          <p:xfrm>
            <a:off x="8659103" y="1655366"/>
            <a:ext cx="620713" cy="296863"/>
          </p:xfrm>
          <a:graphic>
            <a:graphicData uri="http://schemas.openxmlformats.org/presentationml/2006/ole">
              <mc:AlternateContent xmlns:mc="http://schemas.openxmlformats.org/markup-compatibility/2006">
                <mc:Choice xmlns:v="urn:schemas-microsoft-com:vml" Requires="v">
                  <p:oleObj spid="_x0000_s411679" name="Equation" r:id="rId25" imgW="368280" imgH="177480" progId="Equation.DSMT4">
                    <p:embed/>
                  </p:oleObj>
                </mc:Choice>
                <mc:Fallback>
                  <p:oleObj name="Equation" r:id="rId25" imgW="368280" imgH="177480" progId="Equation.DSMT4">
                    <p:embed/>
                    <p:pic>
                      <p:nvPicPr>
                        <p:cNvPr id="94" name="1 Objeto"/>
                        <p:cNvPicPr>
                          <a:picLocks noChangeAspect="1" noChangeArrowheads="1"/>
                        </p:cNvPicPr>
                        <p:nvPr/>
                      </p:nvPicPr>
                      <p:blipFill>
                        <a:blip r:embed="rId26"/>
                        <a:srcRect/>
                        <a:stretch>
                          <a:fillRect/>
                        </a:stretch>
                      </p:blipFill>
                      <p:spPr bwMode="auto">
                        <a:xfrm>
                          <a:off x="8659103" y="1655366"/>
                          <a:ext cx="620713" cy="2968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5" name="1 Objeto"/>
            <p:cNvGraphicFramePr>
              <a:graphicFrameLocks noChangeAspect="1"/>
            </p:cNvGraphicFramePr>
            <p:nvPr>
              <p:extLst>
                <p:ext uri="{D42A27DB-BD31-4B8C-83A1-F6EECF244321}">
                  <p14:modId xmlns:p14="http://schemas.microsoft.com/office/powerpoint/2010/main" val="3495353814"/>
                </p:ext>
              </p:extLst>
            </p:nvPr>
          </p:nvGraphicFramePr>
          <p:xfrm>
            <a:off x="10507663" y="3873500"/>
            <a:ext cx="492125" cy="255588"/>
          </p:xfrm>
          <a:graphic>
            <a:graphicData uri="http://schemas.openxmlformats.org/presentationml/2006/ole">
              <mc:AlternateContent xmlns:mc="http://schemas.openxmlformats.org/markup-compatibility/2006">
                <mc:Choice xmlns:v="urn:schemas-microsoft-com:vml" Requires="v">
                  <p:oleObj spid="_x0000_s411680" name="Equation" r:id="rId27" imgW="291960" imgH="152280" progId="Equation.DSMT4">
                    <p:embed/>
                  </p:oleObj>
                </mc:Choice>
                <mc:Fallback>
                  <p:oleObj name="Equation" r:id="rId27" imgW="291960" imgH="152280" progId="Equation.DSMT4">
                    <p:embed/>
                    <p:pic>
                      <p:nvPicPr>
                        <p:cNvPr id="44" name="1 Objeto"/>
                        <p:cNvPicPr>
                          <a:picLocks noChangeAspect="1" noChangeArrowheads="1"/>
                        </p:cNvPicPr>
                        <p:nvPr/>
                      </p:nvPicPr>
                      <p:blipFill>
                        <a:blip r:embed="rId28"/>
                        <a:srcRect/>
                        <a:stretch>
                          <a:fillRect/>
                        </a:stretch>
                      </p:blipFill>
                      <p:spPr bwMode="auto">
                        <a:xfrm>
                          <a:off x="10507663" y="3873500"/>
                          <a:ext cx="492125" cy="255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6" name="Rectángulo 45"/>
            <p:cNvSpPr/>
            <p:nvPr/>
          </p:nvSpPr>
          <p:spPr>
            <a:xfrm>
              <a:off x="6447005" y="1845111"/>
              <a:ext cx="1082348" cy="369332"/>
            </a:xfrm>
            <a:prstGeom prst="rect">
              <a:avLst/>
            </a:prstGeom>
            <a:solidFill>
              <a:schemeClr val="accent6">
                <a:lumMod val="60000"/>
                <a:lumOff val="40000"/>
              </a:schemeClr>
            </a:solidFill>
          </p:spPr>
          <p:txBody>
            <a:bodyPr wrap="none">
              <a:spAutoFit/>
            </a:bodyPr>
            <a:lstStyle/>
            <a:p>
              <a:pPr algn="ctr"/>
              <a:r>
                <a:rPr lang="es-AR" b="1" dirty="0" smtClean="0">
                  <a:solidFill>
                    <a:srgbClr val="C00000"/>
                  </a:solidFill>
                </a:rPr>
                <a:t>Plano z </a:t>
              </a:r>
              <a:endParaRPr lang="es-AR" b="1" dirty="0"/>
            </a:p>
          </p:txBody>
        </p:sp>
        <p:sp>
          <p:nvSpPr>
            <p:cNvPr id="49" name="Oval 11"/>
            <p:cNvSpPr>
              <a:spLocks noChangeArrowheads="1"/>
            </p:cNvSpPr>
            <p:nvPr/>
          </p:nvSpPr>
          <p:spPr bwMode="auto">
            <a:xfrm>
              <a:off x="8072776" y="3289771"/>
              <a:ext cx="1008000" cy="1008000"/>
            </a:xfrm>
            <a:prstGeom prst="ellipse">
              <a:avLst/>
            </a:prstGeom>
            <a:noFill/>
            <a:ln w="19050">
              <a:solidFill>
                <a:srgbClr val="7030A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AR"/>
            </a:p>
          </p:txBody>
        </p:sp>
        <p:sp>
          <p:nvSpPr>
            <p:cNvPr id="50" name="Line 15"/>
            <p:cNvSpPr>
              <a:spLocks noChangeShapeType="1"/>
            </p:cNvSpPr>
            <p:nvPr/>
          </p:nvSpPr>
          <p:spPr bwMode="auto">
            <a:xfrm flipV="1">
              <a:off x="8572013" y="3619496"/>
              <a:ext cx="459362" cy="174629"/>
            </a:xfrm>
            <a:prstGeom prst="line">
              <a:avLst/>
            </a:prstGeom>
            <a:noFill/>
            <a:ln w="9525">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AR"/>
            </a:p>
          </p:txBody>
        </p:sp>
        <p:sp>
          <p:nvSpPr>
            <p:cNvPr id="51" name="Freeform 23"/>
            <p:cNvSpPr>
              <a:spLocks/>
            </p:cNvSpPr>
            <p:nvPr/>
          </p:nvSpPr>
          <p:spPr bwMode="auto">
            <a:xfrm rot="2548664">
              <a:off x="9068292" y="2847705"/>
              <a:ext cx="1290392" cy="1718209"/>
            </a:xfrm>
            <a:custGeom>
              <a:avLst/>
              <a:gdLst>
                <a:gd name="T0" fmla="*/ 660 w 660"/>
                <a:gd name="T1" fmla="*/ 0 h 973"/>
                <a:gd name="T2" fmla="*/ 356 w 660"/>
                <a:gd name="T3" fmla="*/ 835 h 973"/>
                <a:gd name="T4" fmla="*/ 0 w 660"/>
                <a:gd name="T5" fmla="*/ 828 h 973"/>
                <a:gd name="T6" fmla="*/ 0 60000 65536"/>
                <a:gd name="T7" fmla="*/ 0 60000 65536"/>
                <a:gd name="T8" fmla="*/ 0 60000 65536"/>
              </a:gdLst>
              <a:ahLst/>
              <a:cxnLst>
                <a:cxn ang="T6">
                  <a:pos x="T0" y="T1"/>
                </a:cxn>
                <a:cxn ang="T7">
                  <a:pos x="T2" y="T3"/>
                </a:cxn>
                <a:cxn ang="T8">
                  <a:pos x="T4" y="T5"/>
                </a:cxn>
              </a:cxnLst>
              <a:rect l="0" t="0" r="r" b="b"/>
              <a:pathLst>
                <a:path w="660" h="973">
                  <a:moveTo>
                    <a:pt x="660" y="0"/>
                  </a:moveTo>
                  <a:cubicBezTo>
                    <a:pt x="563" y="348"/>
                    <a:pt x="466" y="697"/>
                    <a:pt x="356" y="835"/>
                  </a:cubicBezTo>
                  <a:cubicBezTo>
                    <a:pt x="246" y="973"/>
                    <a:pt x="59" y="829"/>
                    <a:pt x="0" y="828"/>
                  </a:cubicBezTo>
                </a:path>
              </a:pathLst>
            </a:custGeom>
            <a:noFill/>
            <a:ln w="9525" cap="flat"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AR"/>
            </a:p>
          </p:txBody>
        </p:sp>
        <p:graphicFrame>
          <p:nvGraphicFramePr>
            <p:cNvPr id="52" name="1 Objeto"/>
            <p:cNvGraphicFramePr>
              <a:graphicFrameLocks noChangeAspect="1"/>
            </p:cNvGraphicFramePr>
            <p:nvPr>
              <p:extLst>
                <p:ext uri="{D42A27DB-BD31-4B8C-83A1-F6EECF244321}">
                  <p14:modId xmlns:p14="http://schemas.microsoft.com/office/powerpoint/2010/main" val="3423563553"/>
                </p:ext>
              </p:extLst>
            </p:nvPr>
          </p:nvGraphicFramePr>
          <p:xfrm>
            <a:off x="10748963" y="3252788"/>
            <a:ext cx="469900" cy="296862"/>
          </p:xfrm>
          <a:graphic>
            <a:graphicData uri="http://schemas.openxmlformats.org/presentationml/2006/ole">
              <mc:AlternateContent xmlns:mc="http://schemas.openxmlformats.org/markup-compatibility/2006">
                <mc:Choice xmlns:v="urn:schemas-microsoft-com:vml" Requires="v">
                  <p:oleObj spid="_x0000_s411681" name="Equation" r:id="rId29" imgW="279360" imgH="177480" progId="Equation.DSMT4">
                    <p:embed/>
                  </p:oleObj>
                </mc:Choice>
                <mc:Fallback>
                  <p:oleObj name="Equation" r:id="rId29" imgW="279360" imgH="177480" progId="Equation.DSMT4">
                    <p:embed/>
                    <p:pic>
                      <p:nvPicPr>
                        <p:cNvPr id="94" name="1 Objeto"/>
                        <p:cNvPicPr>
                          <a:picLocks noChangeAspect="1" noChangeArrowheads="1"/>
                        </p:cNvPicPr>
                        <p:nvPr/>
                      </p:nvPicPr>
                      <p:blipFill>
                        <a:blip r:embed="rId30"/>
                        <a:srcRect/>
                        <a:stretch>
                          <a:fillRect/>
                        </a:stretch>
                      </p:blipFill>
                      <p:spPr bwMode="auto">
                        <a:xfrm>
                          <a:off x="10748963" y="3252788"/>
                          <a:ext cx="469900" cy="2968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53" name="Rectángulo 52"/>
          <p:cNvSpPr/>
          <p:nvPr/>
        </p:nvSpPr>
        <p:spPr>
          <a:xfrm>
            <a:off x="191344" y="116632"/>
            <a:ext cx="11809312" cy="633533"/>
          </a:xfrm>
          <a:prstGeom prst="rect">
            <a:avLst/>
          </a:prstGeom>
          <a:solidFill>
            <a:srgbClr val="0000FF"/>
          </a:solidFill>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rtlCol="0" anchor="ctr" anchorCtr="0" compatLnSpc="1">
            <a:prstTxWarp prst="textNoShape">
              <a:avLst/>
            </a:prstTxWarp>
            <a:normAutofit/>
          </a:bodyPr>
          <a:lstStyle/>
          <a:p>
            <a:pPr algn="ctr">
              <a:lnSpc>
                <a:spcPct val="90000"/>
              </a:lnSpc>
            </a:pPr>
            <a:r>
              <a:rPr lang="es-AR" sz="2800" b="1" dirty="0">
                <a:solidFill>
                  <a:schemeClr val="bg1"/>
                </a:solidFill>
                <a:latin typeface="Arial" panose="020B0604020202020204" pitchFamily="34" charset="0"/>
                <a:ea typeface="+mj-ea"/>
                <a:cs typeface="Arial" panose="020B0604020202020204" pitchFamily="34" charset="0"/>
              </a:rPr>
              <a:t> Relación entre los planos </a:t>
            </a:r>
            <a:r>
              <a:rPr lang="es-AR" sz="2800" b="1" dirty="0" smtClean="0">
                <a:solidFill>
                  <a:schemeClr val="bg1"/>
                </a:solidFill>
                <a:latin typeface="Arial" panose="020B0604020202020204" pitchFamily="34" charset="0"/>
                <a:ea typeface="+mj-ea"/>
                <a:cs typeface="Arial" panose="020B0604020202020204" pitchFamily="34" charset="0"/>
              </a:rPr>
              <a:t>“</a:t>
            </a:r>
            <a:r>
              <a:rPr lang="es-AR" sz="2800" b="1" i="1" dirty="0" smtClean="0">
                <a:solidFill>
                  <a:schemeClr val="bg1"/>
                </a:solidFill>
                <a:latin typeface="Arial" panose="020B0604020202020204" pitchFamily="34" charset="0"/>
                <a:ea typeface="+mj-ea"/>
                <a:cs typeface="Arial" panose="020B0604020202020204" pitchFamily="34" charset="0"/>
              </a:rPr>
              <a:t>s</a:t>
            </a:r>
            <a:r>
              <a:rPr lang="es-AR" sz="2800" b="1" dirty="0" smtClean="0">
                <a:solidFill>
                  <a:schemeClr val="bg1"/>
                </a:solidFill>
                <a:latin typeface="Arial" panose="020B0604020202020204" pitchFamily="34" charset="0"/>
                <a:ea typeface="+mj-ea"/>
                <a:cs typeface="Arial" panose="020B0604020202020204" pitchFamily="34" charset="0"/>
              </a:rPr>
              <a:t>” </a:t>
            </a:r>
            <a:r>
              <a:rPr lang="es-AR" sz="2800" b="1" dirty="0">
                <a:solidFill>
                  <a:schemeClr val="bg1"/>
                </a:solidFill>
                <a:latin typeface="Arial" panose="020B0604020202020204" pitchFamily="34" charset="0"/>
                <a:ea typeface="+mj-ea"/>
                <a:cs typeface="Arial" panose="020B0604020202020204" pitchFamily="34" charset="0"/>
              </a:rPr>
              <a:t>y </a:t>
            </a:r>
            <a:r>
              <a:rPr lang="es-AR" sz="2800" b="1" dirty="0" smtClean="0">
                <a:solidFill>
                  <a:schemeClr val="bg1"/>
                </a:solidFill>
                <a:latin typeface="Arial" panose="020B0604020202020204" pitchFamily="34" charset="0"/>
                <a:ea typeface="+mj-ea"/>
                <a:cs typeface="Arial" panose="020B0604020202020204" pitchFamily="34" charset="0"/>
              </a:rPr>
              <a:t>“</a:t>
            </a:r>
            <a:r>
              <a:rPr lang="es-AR" sz="2800" b="1" i="1" dirty="0" smtClean="0">
                <a:solidFill>
                  <a:schemeClr val="bg1"/>
                </a:solidFill>
                <a:latin typeface="Arial" panose="020B0604020202020204" pitchFamily="34" charset="0"/>
                <a:ea typeface="+mj-ea"/>
                <a:cs typeface="Arial" panose="020B0604020202020204" pitchFamily="34" charset="0"/>
              </a:rPr>
              <a:t>z</a:t>
            </a:r>
            <a:r>
              <a:rPr lang="es-AR" sz="2800" b="1" dirty="0" smtClean="0">
                <a:solidFill>
                  <a:schemeClr val="bg1"/>
                </a:solidFill>
                <a:latin typeface="Arial" panose="020B0604020202020204" pitchFamily="34" charset="0"/>
                <a:ea typeface="+mj-ea"/>
                <a:cs typeface="Arial" panose="020B0604020202020204" pitchFamily="34" charset="0"/>
              </a:rPr>
              <a:t>”</a:t>
            </a:r>
            <a:endParaRPr lang="es-AR" sz="2800" b="1" dirty="0">
              <a:solidFill>
                <a:schemeClr val="bg1"/>
              </a:solidFill>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1781051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arcador de número de diapositiva 33"/>
          <p:cNvSpPr>
            <a:spLocks noGrp="1"/>
          </p:cNvSpPr>
          <p:nvPr>
            <p:ph type="sldNum" sz="quarter" idx="12"/>
          </p:nvPr>
        </p:nvSpPr>
        <p:spPr>
          <a:xfrm>
            <a:off x="11712624" y="6525344"/>
            <a:ext cx="361108" cy="365125"/>
          </a:xfrm>
        </p:spPr>
        <p:txBody>
          <a:bodyPr/>
          <a:lstStyle/>
          <a:p>
            <a:fld id="{88A92BC7-81EF-4C9F-8DB9-DCAAEE84F0FC}" type="slidenum">
              <a:rPr lang="es-ES" b="1" smtClean="0">
                <a:solidFill>
                  <a:schemeClr val="tx1"/>
                </a:solidFill>
              </a:rPr>
              <a:pPr/>
              <a:t>11</a:t>
            </a:fld>
            <a:endParaRPr lang="es-ES" b="1" dirty="0">
              <a:solidFill>
                <a:schemeClr val="tx1"/>
              </a:solidFill>
            </a:endParaRPr>
          </a:p>
        </p:txBody>
      </p:sp>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6" name="Rectangle 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64" name="AutoShape 19"/>
          <p:cNvSpPr>
            <a:spLocks noChangeArrowheads="1"/>
          </p:cNvSpPr>
          <p:nvPr/>
        </p:nvSpPr>
        <p:spPr bwMode="auto">
          <a:xfrm>
            <a:off x="5387162" y="3510783"/>
            <a:ext cx="760536" cy="471436"/>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AR"/>
          </a:p>
        </p:txBody>
      </p:sp>
      <p:sp>
        <p:nvSpPr>
          <p:cNvPr id="95" name="AutoShape 4"/>
          <p:cNvSpPr>
            <a:spLocks noChangeArrowheads="1"/>
          </p:cNvSpPr>
          <p:nvPr/>
        </p:nvSpPr>
        <p:spPr bwMode="auto">
          <a:xfrm>
            <a:off x="3398838" y="5754114"/>
            <a:ext cx="7600950" cy="755809"/>
          </a:xfrm>
          <a:prstGeom prst="roundRect">
            <a:avLst>
              <a:gd name="adj" fmla="val 12005"/>
            </a:avLst>
          </a:prstGeom>
          <a:solidFill>
            <a:schemeClr val="accent4"/>
          </a:solidFill>
          <a:ln w="12700">
            <a:noFill/>
            <a:round/>
            <a:headEnd/>
            <a:tailEnd/>
          </a:ln>
          <a:extLst/>
        </p:spPr>
        <p:txBody>
          <a:bodyPr wrap="square" anchor="ctr">
            <a:spAutoFit/>
          </a:bodyPr>
          <a:lstStyle/>
          <a:p>
            <a:pPr algn="ctr"/>
            <a:r>
              <a:rPr lang="es-AR" sz="2000" dirty="0" smtClean="0">
                <a:solidFill>
                  <a:schemeClr val="accent5">
                    <a:lumMod val="50000"/>
                  </a:schemeClr>
                </a:solidFill>
              </a:rPr>
              <a:t>Para </a:t>
            </a:r>
            <a:r>
              <a:rPr lang="es-AR" sz="2000" dirty="0" smtClean="0">
                <a:solidFill>
                  <a:schemeClr val="accent5">
                    <a:lumMod val="50000"/>
                  </a:schemeClr>
                </a:solidFill>
                <a:latin typeface="Times New Roman" panose="02020603050405020304" pitchFamily="18" charset="0"/>
                <a:cs typeface="Times New Roman" panose="02020603050405020304" pitchFamily="18" charset="0"/>
                <a:sym typeface="Symbol" panose="05050102010706020507" pitchFamily="18" charset="2"/>
              </a:rPr>
              <a:t></a:t>
            </a:r>
            <a:r>
              <a:rPr lang="es-AR" sz="2000" i="1" baseline="-25000" dirty="0" smtClean="0">
                <a:solidFill>
                  <a:schemeClr val="accent5">
                    <a:lumMod val="50000"/>
                  </a:schemeClr>
                </a:solidFill>
                <a:latin typeface="Times New Roman" panose="02020603050405020304" pitchFamily="18" charset="0"/>
                <a:cs typeface="Times New Roman" panose="02020603050405020304" pitchFamily="18" charset="0"/>
                <a:sym typeface="Symbol" panose="05050102010706020507" pitchFamily="18" charset="2"/>
              </a:rPr>
              <a:t>d</a:t>
            </a:r>
            <a:r>
              <a:rPr lang="es-AR" sz="2000" dirty="0" smtClean="0">
                <a:solidFill>
                  <a:schemeClr val="accent5">
                    <a:lumMod val="50000"/>
                  </a:schemeClr>
                </a:solidFill>
                <a:latin typeface="Times New Roman" panose="02020603050405020304" pitchFamily="18" charset="0"/>
                <a:cs typeface="Times New Roman" panose="02020603050405020304" pitchFamily="18" charset="0"/>
                <a:sym typeface="Symbol" panose="05050102010706020507" pitchFamily="18" charset="2"/>
              </a:rPr>
              <a:t> </a:t>
            </a:r>
            <a:r>
              <a:rPr lang="es-AR" sz="2000" dirty="0">
                <a:solidFill>
                  <a:schemeClr val="accent5">
                    <a:lumMod val="50000"/>
                  </a:schemeClr>
                </a:solidFill>
                <a:sym typeface="Symbol" panose="05050102010706020507" pitchFamily="18" charset="2"/>
              </a:rPr>
              <a:t>= cte. </a:t>
            </a:r>
            <a:r>
              <a:rPr lang="es-AR" sz="2000" dirty="0" smtClean="0">
                <a:solidFill>
                  <a:schemeClr val="accent5">
                    <a:lumMod val="50000"/>
                  </a:schemeClr>
                </a:solidFill>
              </a:rPr>
              <a:t>el mapeo en el plano z resulta en líneas radiales con un ángulo </a:t>
            </a:r>
            <a:r>
              <a:rPr lang="es-AR" sz="2000" dirty="0" smtClean="0">
                <a:solidFill>
                  <a:schemeClr val="accent5">
                    <a:lumMod val="50000"/>
                  </a:schemeClr>
                </a:solidFill>
                <a:sym typeface="Symbol" panose="05050102010706020507" pitchFamily="18" charset="2"/>
              </a:rPr>
              <a:t> = </a:t>
            </a:r>
            <a:r>
              <a:rPr lang="es-AR" sz="2000" dirty="0" smtClean="0">
                <a:solidFill>
                  <a:schemeClr val="accent5">
                    <a:lumMod val="50000"/>
                  </a:schemeClr>
                </a:solidFill>
                <a:latin typeface="Times New Roman" panose="02020603050405020304" pitchFamily="18" charset="0"/>
                <a:cs typeface="Times New Roman" panose="02020603050405020304" pitchFamily="18" charset="0"/>
                <a:sym typeface="Symbol" panose="05050102010706020507" pitchFamily="18" charset="2"/>
              </a:rPr>
              <a:t></a:t>
            </a:r>
            <a:r>
              <a:rPr lang="es-AR" sz="2000" i="1" dirty="0" smtClean="0">
                <a:solidFill>
                  <a:schemeClr val="accent5">
                    <a:lumMod val="50000"/>
                  </a:schemeClr>
                </a:solidFill>
                <a:latin typeface="Times New Roman" panose="02020603050405020304" pitchFamily="18" charset="0"/>
                <a:cs typeface="Times New Roman" panose="02020603050405020304" pitchFamily="18" charset="0"/>
                <a:sym typeface="Symbol" panose="05050102010706020507" pitchFamily="18" charset="2"/>
              </a:rPr>
              <a:t>T</a:t>
            </a:r>
            <a:r>
              <a:rPr lang="es-AR" sz="2000" dirty="0" smtClean="0">
                <a:solidFill>
                  <a:schemeClr val="accent5">
                    <a:lumMod val="50000"/>
                  </a:schemeClr>
                </a:solidFill>
                <a:sym typeface="Symbol" panose="05050102010706020507" pitchFamily="18" charset="2"/>
              </a:rPr>
              <a:t>, medido a partir del eje real positivo </a:t>
            </a:r>
            <a:endParaRPr lang="es-AR" sz="2000" dirty="0" smtClean="0">
              <a:solidFill>
                <a:schemeClr val="accent5">
                  <a:lumMod val="50000"/>
                </a:schemeClr>
              </a:solidFill>
            </a:endParaRPr>
          </a:p>
        </p:txBody>
      </p:sp>
      <p:sp>
        <p:nvSpPr>
          <p:cNvPr id="32" name="Line 24"/>
          <p:cNvSpPr>
            <a:spLocks noChangeShapeType="1"/>
          </p:cNvSpPr>
          <p:nvPr/>
        </p:nvSpPr>
        <p:spPr bwMode="auto">
          <a:xfrm>
            <a:off x="692152" y="3756026"/>
            <a:ext cx="4062412" cy="0"/>
          </a:xfrm>
          <a:prstGeom prst="line">
            <a:avLst/>
          </a:prstGeom>
          <a:noFill/>
          <a:ln w="9525">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AR"/>
          </a:p>
        </p:txBody>
      </p:sp>
      <p:sp>
        <p:nvSpPr>
          <p:cNvPr id="33" name="Line 25"/>
          <p:cNvSpPr>
            <a:spLocks noChangeShapeType="1"/>
          </p:cNvSpPr>
          <p:nvPr/>
        </p:nvSpPr>
        <p:spPr bwMode="auto">
          <a:xfrm>
            <a:off x="2741613" y="1731963"/>
            <a:ext cx="0" cy="4130675"/>
          </a:xfrm>
          <a:prstGeom prst="line">
            <a:avLst/>
          </a:prstGeom>
          <a:noFill/>
          <a:ln w="9525">
            <a:solidFill>
              <a:schemeClr val="tx1"/>
            </a:solidFill>
            <a:round/>
            <a:headEnd type="triangle" w="med" len="lg"/>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AR"/>
          </a:p>
        </p:txBody>
      </p:sp>
      <p:sp>
        <p:nvSpPr>
          <p:cNvPr id="35" name="Line 28"/>
          <p:cNvSpPr>
            <a:spLocks noChangeShapeType="1"/>
          </p:cNvSpPr>
          <p:nvPr/>
        </p:nvSpPr>
        <p:spPr bwMode="auto">
          <a:xfrm flipH="1">
            <a:off x="1204914" y="3340894"/>
            <a:ext cx="3186110" cy="0"/>
          </a:xfrm>
          <a:prstGeom prst="line">
            <a:avLst/>
          </a:prstGeom>
          <a:noFill/>
          <a:ln w="28575">
            <a:solidFill>
              <a:srgbClr val="7030A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AR"/>
          </a:p>
        </p:txBody>
      </p:sp>
      <p:graphicFrame>
        <p:nvGraphicFramePr>
          <p:cNvPr id="66" name="1 Objeto"/>
          <p:cNvGraphicFramePr>
            <a:graphicFrameLocks noChangeAspect="1"/>
          </p:cNvGraphicFramePr>
          <p:nvPr>
            <p:extLst>
              <p:ext uri="{D42A27DB-BD31-4B8C-83A1-F6EECF244321}">
                <p14:modId xmlns:p14="http://schemas.microsoft.com/office/powerpoint/2010/main" val="4136645664"/>
              </p:ext>
            </p:extLst>
          </p:nvPr>
        </p:nvGraphicFramePr>
        <p:xfrm>
          <a:off x="692151" y="4000303"/>
          <a:ext cx="512763" cy="317500"/>
        </p:xfrm>
        <a:graphic>
          <a:graphicData uri="http://schemas.openxmlformats.org/presentationml/2006/ole">
            <mc:AlternateContent xmlns:mc="http://schemas.openxmlformats.org/markup-compatibility/2006">
              <mc:Choice xmlns:v="urn:schemas-microsoft-com:vml" Requires="v">
                <p:oleObj spid="_x0000_s388917" name="Equation" r:id="rId3" imgW="304560" imgH="190440" progId="Equation.DSMT4">
                  <p:embed/>
                </p:oleObj>
              </mc:Choice>
              <mc:Fallback>
                <p:oleObj name="Equation" r:id="rId3" imgW="304560" imgH="190440" progId="Equation.DSMT4">
                  <p:embed/>
                  <p:pic>
                    <p:nvPicPr>
                      <p:cNvPr id="66" name="1 Objeto"/>
                      <p:cNvPicPr>
                        <a:picLocks noChangeAspect="1" noChangeArrowheads="1"/>
                      </p:cNvPicPr>
                      <p:nvPr/>
                    </p:nvPicPr>
                    <p:blipFill>
                      <a:blip r:embed="rId4"/>
                      <a:srcRect/>
                      <a:stretch>
                        <a:fillRect/>
                      </a:stretch>
                    </p:blipFill>
                    <p:spPr bwMode="auto">
                      <a:xfrm>
                        <a:off x="692151" y="4000303"/>
                        <a:ext cx="512763" cy="317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2" name="1 Objeto"/>
          <p:cNvGraphicFramePr>
            <a:graphicFrameLocks noChangeAspect="1"/>
          </p:cNvGraphicFramePr>
          <p:nvPr>
            <p:extLst>
              <p:ext uri="{D42A27DB-BD31-4B8C-83A1-F6EECF244321}">
                <p14:modId xmlns:p14="http://schemas.microsoft.com/office/powerpoint/2010/main" val="162435261"/>
              </p:ext>
            </p:extLst>
          </p:nvPr>
        </p:nvGraphicFramePr>
        <p:xfrm>
          <a:off x="2784475" y="1558925"/>
          <a:ext cx="320675" cy="298450"/>
        </p:xfrm>
        <a:graphic>
          <a:graphicData uri="http://schemas.openxmlformats.org/presentationml/2006/ole">
            <mc:AlternateContent xmlns:mc="http://schemas.openxmlformats.org/markup-compatibility/2006">
              <mc:Choice xmlns:v="urn:schemas-microsoft-com:vml" Requires="v">
                <p:oleObj spid="_x0000_s388918" name="Equation" r:id="rId5" imgW="190440" imgH="177480" progId="Equation.DSMT4">
                  <p:embed/>
                </p:oleObj>
              </mc:Choice>
              <mc:Fallback>
                <p:oleObj name="Equation" r:id="rId5" imgW="190440" imgH="177480" progId="Equation.DSMT4">
                  <p:embed/>
                  <p:pic>
                    <p:nvPicPr>
                      <p:cNvPr id="72" name="1 Objeto"/>
                      <p:cNvPicPr>
                        <a:picLocks noChangeAspect="1" noChangeArrowheads="1"/>
                      </p:cNvPicPr>
                      <p:nvPr/>
                    </p:nvPicPr>
                    <p:blipFill>
                      <a:blip r:embed="rId6"/>
                      <a:srcRect/>
                      <a:stretch>
                        <a:fillRect/>
                      </a:stretch>
                    </p:blipFill>
                    <p:spPr bwMode="auto">
                      <a:xfrm>
                        <a:off x="2784475" y="1558925"/>
                        <a:ext cx="320675" cy="298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3" name="1 Objeto"/>
          <p:cNvGraphicFramePr>
            <a:graphicFrameLocks noChangeAspect="1"/>
          </p:cNvGraphicFramePr>
          <p:nvPr>
            <p:extLst>
              <p:ext uri="{D42A27DB-BD31-4B8C-83A1-F6EECF244321}">
                <p14:modId xmlns:p14="http://schemas.microsoft.com/office/powerpoint/2010/main" val="2325423791"/>
              </p:ext>
            </p:extLst>
          </p:nvPr>
        </p:nvGraphicFramePr>
        <p:xfrm>
          <a:off x="4471988" y="3808413"/>
          <a:ext cx="214312" cy="212725"/>
        </p:xfrm>
        <a:graphic>
          <a:graphicData uri="http://schemas.openxmlformats.org/presentationml/2006/ole">
            <mc:AlternateContent xmlns:mc="http://schemas.openxmlformats.org/markup-compatibility/2006">
              <mc:Choice xmlns:v="urn:schemas-microsoft-com:vml" Requires="v">
                <p:oleObj spid="_x0000_s388919" name="Equation" r:id="rId7" imgW="126720" imgH="126720" progId="Equation.DSMT4">
                  <p:embed/>
                </p:oleObj>
              </mc:Choice>
              <mc:Fallback>
                <p:oleObj name="Equation" r:id="rId7" imgW="126720" imgH="126720" progId="Equation.DSMT4">
                  <p:embed/>
                  <p:pic>
                    <p:nvPicPr>
                      <p:cNvPr id="73" name="1 Objeto"/>
                      <p:cNvPicPr>
                        <a:picLocks noChangeAspect="1" noChangeArrowheads="1"/>
                      </p:cNvPicPr>
                      <p:nvPr/>
                    </p:nvPicPr>
                    <p:blipFill>
                      <a:blip r:embed="rId8"/>
                      <a:srcRect/>
                      <a:stretch>
                        <a:fillRect/>
                      </a:stretch>
                    </p:blipFill>
                    <p:spPr bwMode="auto">
                      <a:xfrm>
                        <a:off x="4471988" y="3808413"/>
                        <a:ext cx="214312" cy="212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6" name="Line 28"/>
          <p:cNvSpPr>
            <a:spLocks noChangeShapeType="1"/>
          </p:cNvSpPr>
          <p:nvPr/>
        </p:nvSpPr>
        <p:spPr bwMode="auto">
          <a:xfrm flipH="1">
            <a:off x="1204914" y="2902744"/>
            <a:ext cx="3186110" cy="0"/>
          </a:xfrm>
          <a:prstGeom prst="line">
            <a:avLst/>
          </a:prstGeom>
          <a:noFill/>
          <a:ln w="28575">
            <a:solidFill>
              <a:srgbClr val="7030A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AR"/>
          </a:p>
        </p:txBody>
      </p:sp>
      <p:sp>
        <p:nvSpPr>
          <p:cNvPr id="47" name="Line 31"/>
          <p:cNvSpPr>
            <a:spLocks noChangeShapeType="1"/>
          </p:cNvSpPr>
          <p:nvPr/>
        </p:nvSpPr>
        <p:spPr bwMode="auto">
          <a:xfrm flipH="1">
            <a:off x="1238246" y="4624536"/>
            <a:ext cx="3152777" cy="5803"/>
          </a:xfrm>
          <a:prstGeom prst="line">
            <a:avLst/>
          </a:prstGeom>
          <a:noFill/>
          <a:ln w="19050">
            <a:solidFill>
              <a:srgbClr val="FF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AR"/>
          </a:p>
        </p:txBody>
      </p:sp>
      <p:graphicFrame>
        <p:nvGraphicFramePr>
          <p:cNvPr id="48" name="1 Objeto"/>
          <p:cNvGraphicFramePr>
            <a:graphicFrameLocks noChangeAspect="1"/>
          </p:cNvGraphicFramePr>
          <p:nvPr>
            <p:extLst>
              <p:ext uri="{D42A27DB-BD31-4B8C-83A1-F6EECF244321}">
                <p14:modId xmlns:p14="http://schemas.microsoft.com/office/powerpoint/2010/main" val="1146575445"/>
              </p:ext>
            </p:extLst>
          </p:nvPr>
        </p:nvGraphicFramePr>
        <p:xfrm>
          <a:off x="649288" y="4449763"/>
          <a:ext cx="555625" cy="317500"/>
        </p:xfrm>
        <a:graphic>
          <a:graphicData uri="http://schemas.openxmlformats.org/presentationml/2006/ole">
            <mc:AlternateContent xmlns:mc="http://schemas.openxmlformats.org/markup-compatibility/2006">
              <mc:Choice xmlns:v="urn:schemas-microsoft-com:vml" Requires="v">
                <p:oleObj spid="_x0000_s388920" name="Equation" r:id="rId9" imgW="330120" imgH="190440" progId="Equation.DSMT4">
                  <p:embed/>
                </p:oleObj>
              </mc:Choice>
              <mc:Fallback>
                <p:oleObj name="Equation" r:id="rId9" imgW="330120" imgH="190440" progId="Equation.DSMT4">
                  <p:embed/>
                  <p:pic>
                    <p:nvPicPr>
                      <p:cNvPr id="66" name="1 Objeto"/>
                      <p:cNvPicPr>
                        <a:picLocks noChangeAspect="1" noChangeArrowheads="1"/>
                      </p:cNvPicPr>
                      <p:nvPr/>
                    </p:nvPicPr>
                    <p:blipFill>
                      <a:blip r:embed="rId10"/>
                      <a:srcRect/>
                      <a:stretch>
                        <a:fillRect/>
                      </a:stretch>
                    </p:blipFill>
                    <p:spPr bwMode="auto">
                      <a:xfrm>
                        <a:off x="649288" y="4449763"/>
                        <a:ext cx="555625" cy="317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9" name="1 Objeto"/>
          <p:cNvGraphicFramePr>
            <a:graphicFrameLocks noChangeAspect="1"/>
          </p:cNvGraphicFramePr>
          <p:nvPr>
            <p:extLst>
              <p:ext uri="{D42A27DB-BD31-4B8C-83A1-F6EECF244321}">
                <p14:modId xmlns:p14="http://schemas.microsoft.com/office/powerpoint/2010/main" val="1191887727"/>
              </p:ext>
            </p:extLst>
          </p:nvPr>
        </p:nvGraphicFramePr>
        <p:xfrm>
          <a:off x="692151" y="3182144"/>
          <a:ext cx="512763" cy="317500"/>
        </p:xfrm>
        <a:graphic>
          <a:graphicData uri="http://schemas.openxmlformats.org/presentationml/2006/ole">
            <mc:AlternateContent xmlns:mc="http://schemas.openxmlformats.org/markup-compatibility/2006">
              <mc:Choice xmlns:v="urn:schemas-microsoft-com:vml" Requires="v">
                <p:oleObj spid="_x0000_s388921" name="Equation" r:id="rId11" imgW="304560" imgH="190440" progId="Equation.DSMT4">
                  <p:embed/>
                </p:oleObj>
              </mc:Choice>
              <mc:Fallback>
                <p:oleObj name="Equation" r:id="rId11" imgW="304560" imgH="190440" progId="Equation.DSMT4">
                  <p:embed/>
                  <p:pic>
                    <p:nvPicPr>
                      <p:cNvPr id="66" name="1 Objeto"/>
                      <p:cNvPicPr>
                        <a:picLocks noChangeAspect="1" noChangeArrowheads="1"/>
                      </p:cNvPicPr>
                      <p:nvPr/>
                    </p:nvPicPr>
                    <p:blipFill>
                      <a:blip r:embed="rId12"/>
                      <a:srcRect/>
                      <a:stretch>
                        <a:fillRect/>
                      </a:stretch>
                    </p:blipFill>
                    <p:spPr bwMode="auto">
                      <a:xfrm>
                        <a:off x="692151" y="3182144"/>
                        <a:ext cx="512763" cy="317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0" name="1 Objeto"/>
          <p:cNvGraphicFramePr>
            <a:graphicFrameLocks noChangeAspect="1"/>
          </p:cNvGraphicFramePr>
          <p:nvPr>
            <p:extLst>
              <p:ext uri="{D42A27DB-BD31-4B8C-83A1-F6EECF244321}">
                <p14:modId xmlns:p14="http://schemas.microsoft.com/office/powerpoint/2010/main" val="3446983003"/>
              </p:ext>
            </p:extLst>
          </p:nvPr>
        </p:nvGraphicFramePr>
        <p:xfrm>
          <a:off x="682622" y="2724945"/>
          <a:ext cx="555625" cy="317500"/>
        </p:xfrm>
        <a:graphic>
          <a:graphicData uri="http://schemas.openxmlformats.org/presentationml/2006/ole">
            <mc:AlternateContent xmlns:mc="http://schemas.openxmlformats.org/markup-compatibility/2006">
              <mc:Choice xmlns:v="urn:schemas-microsoft-com:vml" Requires="v">
                <p:oleObj spid="_x0000_s388922" name="Equation" r:id="rId13" imgW="330120" imgH="190440" progId="Equation.DSMT4">
                  <p:embed/>
                </p:oleObj>
              </mc:Choice>
              <mc:Fallback>
                <p:oleObj name="Equation" r:id="rId13" imgW="330120" imgH="190440" progId="Equation.DSMT4">
                  <p:embed/>
                  <p:pic>
                    <p:nvPicPr>
                      <p:cNvPr id="48" name="1 Objeto"/>
                      <p:cNvPicPr>
                        <a:picLocks noChangeAspect="1" noChangeArrowheads="1"/>
                      </p:cNvPicPr>
                      <p:nvPr/>
                    </p:nvPicPr>
                    <p:blipFill>
                      <a:blip r:embed="rId14"/>
                      <a:srcRect/>
                      <a:stretch>
                        <a:fillRect/>
                      </a:stretch>
                    </p:blipFill>
                    <p:spPr bwMode="auto">
                      <a:xfrm>
                        <a:off x="682622" y="2724945"/>
                        <a:ext cx="555625" cy="317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1" name="Grupo 10"/>
          <p:cNvGrpSpPr/>
          <p:nvPr/>
        </p:nvGrpSpPr>
        <p:grpSpPr>
          <a:xfrm>
            <a:off x="6465972" y="1560116"/>
            <a:ext cx="4533816" cy="4193778"/>
            <a:chOff x="6465972" y="1883966"/>
            <a:chExt cx="4533816" cy="4193778"/>
          </a:xfrm>
        </p:grpSpPr>
        <p:sp>
          <p:nvSpPr>
            <p:cNvPr id="84" name="Oval 9"/>
            <p:cNvSpPr>
              <a:spLocks noChangeArrowheads="1"/>
            </p:cNvSpPr>
            <p:nvPr/>
          </p:nvSpPr>
          <p:spPr bwMode="auto">
            <a:xfrm>
              <a:off x="6800935" y="2307432"/>
              <a:ext cx="3528000" cy="3528000"/>
            </a:xfrm>
            <a:prstGeom prst="ellipse">
              <a:avLst/>
            </a:prstGeom>
            <a:noFill/>
            <a:ln w="19050">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AR"/>
            </a:p>
          </p:txBody>
        </p:sp>
        <p:sp>
          <p:nvSpPr>
            <p:cNvPr id="87" name="Line 12"/>
            <p:cNvSpPr>
              <a:spLocks noChangeShapeType="1"/>
            </p:cNvSpPr>
            <p:nvPr/>
          </p:nvSpPr>
          <p:spPr bwMode="auto">
            <a:xfrm>
              <a:off x="6465972" y="4071432"/>
              <a:ext cx="4383003" cy="0"/>
            </a:xfrm>
            <a:prstGeom prst="line">
              <a:avLst/>
            </a:prstGeom>
            <a:noFill/>
            <a:ln w="9525">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AR"/>
            </a:p>
          </p:txBody>
        </p:sp>
        <p:sp>
          <p:nvSpPr>
            <p:cNvPr id="88" name="Line 13"/>
            <p:cNvSpPr>
              <a:spLocks noChangeShapeType="1"/>
            </p:cNvSpPr>
            <p:nvPr/>
          </p:nvSpPr>
          <p:spPr bwMode="auto">
            <a:xfrm>
              <a:off x="8572585" y="1883966"/>
              <a:ext cx="0" cy="4193778"/>
            </a:xfrm>
            <a:prstGeom prst="line">
              <a:avLst/>
            </a:prstGeom>
            <a:noFill/>
            <a:ln w="9525">
              <a:solidFill>
                <a:schemeClr val="tx1"/>
              </a:solidFill>
              <a:round/>
              <a:headEnd type="triangle" w="med" len="lg"/>
              <a:tailEnd type="none"/>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AR"/>
            </a:p>
          </p:txBody>
        </p:sp>
        <p:sp>
          <p:nvSpPr>
            <p:cNvPr id="76" name="Line 15"/>
            <p:cNvSpPr>
              <a:spLocks noChangeShapeType="1"/>
            </p:cNvSpPr>
            <p:nvPr/>
          </p:nvSpPr>
          <p:spPr bwMode="auto">
            <a:xfrm flipV="1">
              <a:off x="8566382" y="2371314"/>
              <a:ext cx="1153965" cy="1695355"/>
            </a:xfrm>
            <a:prstGeom prst="line">
              <a:avLst/>
            </a:prstGeom>
            <a:noFill/>
            <a:ln w="28575">
              <a:solidFill>
                <a:srgbClr val="7030A0"/>
              </a:solidFill>
              <a:prstDash val="dash"/>
              <a:round/>
              <a:headEnd/>
              <a:tailEnd type="non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AR"/>
            </a:p>
          </p:txBody>
        </p:sp>
        <p:graphicFrame>
          <p:nvGraphicFramePr>
            <p:cNvPr id="81" name="Object 20"/>
            <p:cNvGraphicFramePr>
              <a:graphicFrameLocks noChangeAspect="1"/>
            </p:cNvGraphicFramePr>
            <p:nvPr>
              <p:extLst>
                <p:ext uri="{D42A27DB-BD31-4B8C-83A1-F6EECF244321}">
                  <p14:modId xmlns:p14="http://schemas.microsoft.com/office/powerpoint/2010/main" val="2535155045"/>
                </p:ext>
              </p:extLst>
            </p:nvPr>
          </p:nvGraphicFramePr>
          <p:xfrm>
            <a:off x="9179010" y="4318794"/>
            <a:ext cx="201613" cy="374650"/>
          </p:xfrm>
          <a:graphic>
            <a:graphicData uri="http://schemas.openxmlformats.org/presentationml/2006/ole">
              <mc:AlternateContent xmlns:mc="http://schemas.openxmlformats.org/markup-compatibility/2006">
                <mc:Choice xmlns:v="urn:schemas-microsoft-com:vml" Requires="v">
                  <p:oleObj spid="_x0000_s388923" name="Equation" r:id="rId15" imgW="0" imgH="88920" progId="">
                    <p:embed/>
                  </p:oleObj>
                </mc:Choice>
                <mc:Fallback>
                  <p:oleObj name="Equation" r:id="rId15" imgW="0" imgH="88920" progId="">
                    <p:embed/>
                    <p:pic>
                      <p:nvPicPr>
                        <p:cNvPr id="81" name="Object 2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179010" y="4318794"/>
                          <a:ext cx="201613" cy="374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9" name="1 Objeto"/>
            <p:cNvGraphicFramePr>
              <a:graphicFrameLocks noChangeAspect="1"/>
            </p:cNvGraphicFramePr>
            <p:nvPr>
              <p:extLst>
                <p:ext uri="{D42A27DB-BD31-4B8C-83A1-F6EECF244321}">
                  <p14:modId xmlns:p14="http://schemas.microsoft.com/office/powerpoint/2010/main" val="1290745322"/>
                </p:ext>
              </p:extLst>
            </p:nvPr>
          </p:nvGraphicFramePr>
          <p:xfrm>
            <a:off x="10373561" y="3777615"/>
            <a:ext cx="149225" cy="233363"/>
          </p:xfrm>
          <a:graphic>
            <a:graphicData uri="http://schemas.openxmlformats.org/presentationml/2006/ole">
              <mc:AlternateContent xmlns:mc="http://schemas.openxmlformats.org/markup-compatibility/2006">
                <mc:Choice xmlns:v="urn:schemas-microsoft-com:vml" Requires="v">
                  <p:oleObj spid="_x0000_s388924" name="Equation" r:id="rId17" imgW="88560" imgH="139680" progId="Equation.DSMT4">
                    <p:embed/>
                  </p:oleObj>
                </mc:Choice>
                <mc:Fallback>
                  <p:oleObj name="Equation" r:id="rId17" imgW="88560" imgH="139680" progId="Equation.DSMT4">
                    <p:embed/>
                    <p:pic>
                      <p:nvPicPr>
                        <p:cNvPr id="89" name="1 Objeto"/>
                        <p:cNvPicPr>
                          <a:picLocks noChangeAspect="1" noChangeArrowheads="1"/>
                        </p:cNvPicPr>
                        <p:nvPr/>
                      </p:nvPicPr>
                      <p:blipFill>
                        <a:blip r:embed="rId18"/>
                        <a:srcRect/>
                        <a:stretch>
                          <a:fillRect/>
                        </a:stretch>
                      </p:blipFill>
                      <p:spPr bwMode="auto">
                        <a:xfrm>
                          <a:off x="10373561" y="3777615"/>
                          <a:ext cx="149225" cy="233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0" name="1 Objeto"/>
            <p:cNvGraphicFramePr>
              <a:graphicFrameLocks noChangeAspect="1"/>
            </p:cNvGraphicFramePr>
            <p:nvPr>
              <p:extLst>
                <p:ext uri="{D42A27DB-BD31-4B8C-83A1-F6EECF244321}">
                  <p14:modId xmlns:p14="http://schemas.microsoft.com/office/powerpoint/2010/main" val="1373557045"/>
                </p:ext>
              </p:extLst>
            </p:nvPr>
          </p:nvGraphicFramePr>
          <p:xfrm>
            <a:off x="6493712" y="3768727"/>
            <a:ext cx="298450" cy="233363"/>
          </p:xfrm>
          <a:graphic>
            <a:graphicData uri="http://schemas.openxmlformats.org/presentationml/2006/ole">
              <mc:AlternateContent xmlns:mc="http://schemas.openxmlformats.org/markup-compatibility/2006">
                <mc:Choice xmlns:v="urn:schemas-microsoft-com:vml" Requires="v">
                  <p:oleObj spid="_x0000_s388925" name="Equation" r:id="rId19" imgW="177480" imgH="139680" progId="Equation.DSMT4">
                    <p:embed/>
                  </p:oleObj>
                </mc:Choice>
                <mc:Fallback>
                  <p:oleObj name="Equation" r:id="rId19" imgW="177480" imgH="139680" progId="Equation.DSMT4">
                    <p:embed/>
                    <p:pic>
                      <p:nvPicPr>
                        <p:cNvPr id="90" name="1 Objeto"/>
                        <p:cNvPicPr>
                          <a:picLocks noChangeAspect="1" noChangeArrowheads="1"/>
                        </p:cNvPicPr>
                        <p:nvPr/>
                      </p:nvPicPr>
                      <p:blipFill>
                        <a:blip r:embed="rId20"/>
                        <a:srcRect/>
                        <a:stretch>
                          <a:fillRect/>
                        </a:stretch>
                      </p:blipFill>
                      <p:spPr bwMode="auto">
                        <a:xfrm>
                          <a:off x="6493712" y="3768727"/>
                          <a:ext cx="298450" cy="233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4" name="1 Objeto"/>
            <p:cNvGraphicFramePr>
              <a:graphicFrameLocks noChangeAspect="1"/>
            </p:cNvGraphicFramePr>
            <p:nvPr>
              <p:extLst>
                <p:ext uri="{D42A27DB-BD31-4B8C-83A1-F6EECF244321}">
                  <p14:modId xmlns:p14="http://schemas.microsoft.com/office/powerpoint/2010/main" val="531635888"/>
                </p:ext>
              </p:extLst>
            </p:nvPr>
          </p:nvGraphicFramePr>
          <p:xfrm>
            <a:off x="9704429" y="2083660"/>
            <a:ext cx="534988" cy="296862"/>
          </p:xfrm>
          <a:graphic>
            <a:graphicData uri="http://schemas.openxmlformats.org/presentationml/2006/ole">
              <mc:AlternateContent xmlns:mc="http://schemas.openxmlformats.org/markup-compatibility/2006">
                <mc:Choice xmlns:v="urn:schemas-microsoft-com:vml" Requires="v">
                  <p:oleObj spid="_x0000_s388926" name="Equation" r:id="rId21" imgW="317160" imgH="177480" progId="Equation.DSMT4">
                    <p:embed/>
                  </p:oleObj>
                </mc:Choice>
                <mc:Fallback>
                  <p:oleObj name="Equation" r:id="rId21" imgW="317160" imgH="177480" progId="Equation.DSMT4">
                    <p:embed/>
                    <p:pic>
                      <p:nvPicPr>
                        <p:cNvPr id="94" name="1 Objeto"/>
                        <p:cNvPicPr>
                          <a:picLocks noChangeAspect="1" noChangeArrowheads="1"/>
                        </p:cNvPicPr>
                        <p:nvPr/>
                      </p:nvPicPr>
                      <p:blipFill>
                        <a:blip r:embed="rId22"/>
                        <a:srcRect/>
                        <a:stretch>
                          <a:fillRect/>
                        </a:stretch>
                      </p:blipFill>
                      <p:spPr bwMode="auto">
                        <a:xfrm>
                          <a:off x="9704429" y="2083660"/>
                          <a:ext cx="534988" cy="2968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4" name="1 Objeto"/>
            <p:cNvGraphicFramePr>
              <a:graphicFrameLocks noChangeAspect="1"/>
            </p:cNvGraphicFramePr>
            <p:nvPr>
              <p:extLst>
                <p:ext uri="{D42A27DB-BD31-4B8C-83A1-F6EECF244321}">
                  <p14:modId xmlns:p14="http://schemas.microsoft.com/office/powerpoint/2010/main" val="2711913844"/>
                </p:ext>
              </p:extLst>
            </p:nvPr>
          </p:nvGraphicFramePr>
          <p:xfrm>
            <a:off x="8659103" y="1883966"/>
            <a:ext cx="620713" cy="296863"/>
          </p:xfrm>
          <a:graphic>
            <a:graphicData uri="http://schemas.openxmlformats.org/presentationml/2006/ole">
              <mc:AlternateContent xmlns:mc="http://schemas.openxmlformats.org/markup-compatibility/2006">
                <mc:Choice xmlns:v="urn:schemas-microsoft-com:vml" Requires="v">
                  <p:oleObj spid="_x0000_s388927" name="Equation" r:id="rId23" imgW="368280" imgH="177480" progId="Equation.DSMT4">
                    <p:embed/>
                  </p:oleObj>
                </mc:Choice>
                <mc:Fallback>
                  <p:oleObj name="Equation" r:id="rId23" imgW="368280" imgH="177480" progId="Equation.DSMT4">
                    <p:embed/>
                    <p:pic>
                      <p:nvPicPr>
                        <p:cNvPr id="44" name="1 Objeto"/>
                        <p:cNvPicPr>
                          <a:picLocks noChangeAspect="1" noChangeArrowheads="1"/>
                        </p:cNvPicPr>
                        <p:nvPr/>
                      </p:nvPicPr>
                      <p:blipFill>
                        <a:blip r:embed="rId24"/>
                        <a:srcRect/>
                        <a:stretch>
                          <a:fillRect/>
                        </a:stretch>
                      </p:blipFill>
                      <p:spPr bwMode="auto">
                        <a:xfrm>
                          <a:off x="8659103" y="1883966"/>
                          <a:ext cx="620713" cy="2968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5" name="1 Objeto"/>
            <p:cNvGraphicFramePr>
              <a:graphicFrameLocks noChangeAspect="1"/>
            </p:cNvGraphicFramePr>
            <p:nvPr>
              <p:extLst>
                <p:ext uri="{D42A27DB-BD31-4B8C-83A1-F6EECF244321}">
                  <p14:modId xmlns:p14="http://schemas.microsoft.com/office/powerpoint/2010/main" val="142034985"/>
                </p:ext>
              </p:extLst>
            </p:nvPr>
          </p:nvGraphicFramePr>
          <p:xfrm>
            <a:off x="10507663" y="4102100"/>
            <a:ext cx="492125" cy="255588"/>
          </p:xfrm>
          <a:graphic>
            <a:graphicData uri="http://schemas.openxmlformats.org/presentationml/2006/ole">
              <mc:AlternateContent xmlns:mc="http://schemas.openxmlformats.org/markup-compatibility/2006">
                <mc:Choice xmlns:v="urn:schemas-microsoft-com:vml" Requires="v">
                  <p:oleObj spid="_x0000_s388928" name="Equation" r:id="rId25" imgW="291960" imgH="152280" progId="Equation.DSMT4">
                    <p:embed/>
                  </p:oleObj>
                </mc:Choice>
                <mc:Fallback>
                  <p:oleObj name="Equation" r:id="rId25" imgW="291960" imgH="152280" progId="Equation.DSMT4">
                    <p:embed/>
                    <p:pic>
                      <p:nvPicPr>
                        <p:cNvPr id="45" name="1 Objeto"/>
                        <p:cNvPicPr>
                          <a:picLocks noChangeAspect="1" noChangeArrowheads="1"/>
                        </p:cNvPicPr>
                        <p:nvPr/>
                      </p:nvPicPr>
                      <p:blipFill>
                        <a:blip r:embed="rId26"/>
                        <a:srcRect/>
                        <a:stretch>
                          <a:fillRect/>
                        </a:stretch>
                      </p:blipFill>
                      <p:spPr bwMode="auto">
                        <a:xfrm>
                          <a:off x="10507663" y="4102100"/>
                          <a:ext cx="492125" cy="255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Arco 2"/>
            <p:cNvSpPr/>
            <p:nvPr/>
          </p:nvSpPr>
          <p:spPr>
            <a:xfrm>
              <a:off x="8527958" y="3572902"/>
              <a:ext cx="642471" cy="892175"/>
            </a:xfrm>
            <a:prstGeom prst="arc">
              <a:avLst>
                <a:gd name="adj1" fmla="val 16711845"/>
                <a:gd name="adj2" fmla="val 599467"/>
              </a:avLst>
            </a:prstGeom>
            <a:ln>
              <a:solidFill>
                <a:schemeClr val="tx1"/>
              </a:solidFill>
              <a:headEnd type="triangle" w="med" len="med"/>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AR"/>
            </a:p>
          </p:txBody>
        </p:sp>
        <p:graphicFrame>
          <p:nvGraphicFramePr>
            <p:cNvPr id="52" name="1 Objeto"/>
            <p:cNvGraphicFramePr>
              <a:graphicFrameLocks noChangeAspect="1"/>
            </p:cNvGraphicFramePr>
            <p:nvPr>
              <p:extLst>
                <p:ext uri="{D42A27DB-BD31-4B8C-83A1-F6EECF244321}">
                  <p14:modId xmlns:p14="http://schemas.microsoft.com/office/powerpoint/2010/main" val="3793477319"/>
                </p:ext>
              </p:extLst>
            </p:nvPr>
          </p:nvGraphicFramePr>
          <p:xfrm>
            <a:off x="9164557" y="3663822"/>
            <a:ext cx="814387" cy="317500"/>
          </p:xfrm>
          <a:graphic>
            <a:graphicData uri="http://schemas.openxmlformats.org/presentationml/2006/ole">
              <mc:AlternateContent xmlns:mc="http://schemas.openxmlformats.org/markup-compatibility/2006">
                <mc:Choice xmlns:v="urn:schemas-microsoft-com:vml" Requires="v">
                  <p:oleObj spid="_x0000_s388929" name="Equation" r:id="rId27" imgW="482400" imgH="190440" progId="Equation.DSMT4">
                    <p:embed/>
                  </p:oleObj>
                </mc:Choice>
                <mc:Fallback>
                  <p:oleObj name="Equation" r:id="rId27" imgW="482400" imgH="190440" progId="Equation.DSMT4">
                    <p:embed/>
                    <p:pic>
                      <p:nvPicPr>
                        <p:cNvPr id="94" name="1 Objeto"/>
                        <p:cNvPicPr>
                          <a:picLocks noChangeAspect="1" noChangeArrowheads="1"/>
                        </p:cNvPicPr>
                        <p:nvPr/>
                      </p:nvPicPr>
                      <p:blipFill>
                        <a:blip r:embed="rId28"/>
                        <a:srcRect/>
                        <a:stretch>
                          <a:fillRect/>
                        </a:stretch>
                      </p:blipFill>
                      <p:spPr bwMode="auto">
                        <a:xfrm>
                          <a:off x="9164557" y="3663822"/>
                          <a:ext cx="814387" cy="317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3" name="Line 15"/>
            <p:cNvSpPr>
              <a:spLocks noChangeShapeType="1"/>
            </p:cNvSpPr>
            <p:nvPr/>
          </p:nvSpPr>
          <p:spPr bwMode="auto">
            <a:xfrm>
              <a:off x="8572584" y="4065646"/>
              <a:ext cx="1147761" cy="1583092"/>
            </a:xfrm>
            <a:prstGeom prst="line">
              <a:avLst/>
            </a:prstGeom>
            <a:noFill/>
            <a:ln w="28575">
              <a:solidFill>
                <a:srgbClr val="FF0000"/>
              </a:solidFill>
              <a:prstDash val="sysDot"/>
              <a:round/>
              <a:headEnd/>
              <a:tailEnd type="non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AR"/>
            </a:p>
          </p:txBody>
        </p:sp>
        <p:graphicFrame>
          <p:nvGraphicFramePr>
            <p:cNvPr id="54" name="1 Objeto"/>
            <p:cNvGraphicFramePr>
              <a:graphicFrameLocks noChangeAspect="1"/>
            </p:cNvGraphicFramePr>
            <p:nvPr>
              <p:extLst>
                <p:ext uri="{D42A27DB-BD31-4B8C-83A1-F6EECF244321}">
                  <p14:modId xmlns:p14="http://schemas.microsoft.com/office/powerpoint/2010/main" val="2976185132"/>
                </p:ext>
              </p:extLst>
            </p:nvPr>
          </p:nvGraphicFramePr>
          <p:xfrm>
            <a:off x="9751279" y="5544356"/>
            <a:ext cx="534988" cy="296862"/>
          </p:xfrm>
          <a:graphic>
            <a:graphicData uri="http://schemas.openxmlformats.org/presentationml/2006/ole">
              <mc:AlternateContent xmlns:mc="http://schemas.openxmlformats.org/markup-compatibility/2006">
                <mc:Choice xmlns:v="urn:schemas-microsoft-com:vml" Requires="v">
                  <p:oleObj spid="_x0000_s388930" name="Equation" r:id="rId29" imgW="317160" imgH="177480" progId="Equation.DSMT4">
                    <p:embed/>
                  </p:oleObj>
                </mc:Choice>
                <mc:Fallback>
                  <p:oleObj name="Equation" r:id="rId29" imgW="317160" imgH="177480" progId="Equation.DSMT4">
                    <p:embed/>
                    <p:pic>
                      <p:nvPicPr>
                        <p:cNvPr id="94" name="1 Objeto"/>
                        <p:cNvPicPr>
                          <a:picLocks noChangeAspect="1" noChangeArrowheads="1"/>
                        </p:cNvPicPr>
                        <p:nvPr/>
                      </p:nvPicPr>
                      <p:blipFill>
                        <a:blip r:embed="rId30"/>
                        <a:srcRect/>
                        <a:stretch>
                          <a:fillRect/>
                        </a:stretch>
                      </p:blipFill>
                      <p:spPr bwMode="auto">
                        <a:xfrm>
                          <a:off x="9751279" y="5544356"/>
                          <a:ext cx="534988" cy="2968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5" name="Arco 54"/>
            <p:cNvSpPr/>
            <p:nvPr/>
          </p:nvSpPr>
          <p:spPr>
            <a:xfrm rot="3867729">
              <a:off x="8420847" y="3750021"/>
              <a:ext cx="642471" cy="892175"/>
            </a:xfrm>
            <a:prstGeom prst="arc">
              <a:avLst>
                <a:gd name="adj1" fmla="val 16711845"/>
                <a:gd name="adj2" fmla="val 0"/>
              </a:avLst>
            </a:prstGeom>
            <a:ln>
              <a:solidFill>
                <a:schemeClr val="tx1"/>
              </a:solidFill>
              <a:headEnd type="triangle" w="med" len="med"/>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AR"/>
            </a:p>
          </p:txBody>
        </p:sp>
        <p:graphicFrame>
          <p:nvGraphicFramePr>
            <p:cNvPr id="56" name="1 Objeto"/>
            <p:cNvGraphicFramePr>
              <a:graphicFrameLocks noChangeAspect="1"/>
            </p:cNvGraphicFramePr>
            <p:nvPr>
              <p:extLst>
                <p:ext uri="{D42A27DB-BD31-4B8C-83A1-F6EECF244321}">
                  <p14:modId xmlns:p14="http://schemas.microsoft.com/office/powerpoint/2010/main" val="457080289"/>
                </p:ext>
              </p:extLst>
            </p:nvPr>
          </p:nvGraphicFramePr>
          <p:xfrm>
            <a:off x="9056406" y="4220769"/>
            <a:ext cx="365125" cy="317500"/>
          </p:xfrm>
          <a:graphic>
            <a:graphicData uri="http://schemas.openxmlformats.org/presentationml/2006/ole">
              <mc:AlternateContent xmlns:mc="http://schemas.openxmlformats.org/markup-compatibility/2006">
                <mc:Choice xmlns:v="urn:schemas-microsoft-com:vml" Requires="v">
                  <p:oleObj spid="_x0000_s388931" name="Equation" r:id="rId31" imgW="215640" imgH="190440" progId="Equation.DSMT4">
                    <p:embed/>
                  </p:oleObj>
                </mc:Choice>
                <mc:Fallback>
                  <p:oleObj name="Equation" r:id="rId31" imgW="215640" imgH="190440" progId="Equation.DSMT4">
                    <p:embed/>
                    <p:pic>
                      <p:nvPicPr>
                        <p:cNvPr id="52" name="1 Objeto"/>
                        <p:cNvPicPr>
                          <a:picLocks noChangeAspect="1" noChangeArrowheads="1"/>
                        </p:cNvPicPr>
                        <p:nvPr/>
                      </p:nvPicPr>
                      <p:blipFill>
                        <a:blip r:embed="rId32"/>
                        <a:srcRect/>
                        <a:stretch>
                          <a:fillRect/>
                        </a:stretch>
                      </p:blipFill>
                      <p:spPr bwMode="auto">
                        <a:xfrm>
                          <a:off x="9056406" y="4220769"/>
                          <a:ext cx="365125" cy="317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7" name="Line 15"/>
            <p:cNvSpPr>
              <a:spLocks noChangeShapeType="1"/>
            </p:cNvSpPr>
            <p:nvPr/>
          </p:nvSpPr>
          <p:spPr bwMode="auto">
            <a:xfrm flipH="1" flipV="1">
              <a:off x="7138176" y="2743478"/>
              <a:ext cx="1440613" cy="1322167"/>
            </a:xfrm>
            <a:prstGeom prst="line">
              <a:avLst/>
            </a:prstGeom>
            <a:noFill/>
            <a:ln w="28575">
              <a:solidFill>
                <a:srgbClr val="7030A0"/>
              </a:solidFill>
              <a:prstDash val="dash"/>
              <a:round/>
              <a:headEnd/>
              <a:tailEnd type="non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AR"/>
            </a:p>
          </p:txBody>
        </p:sp>
        <p:sp>
          <p:nvSpPr>
            <p:cNvPr id="8" name="Arco 7"/>
            <p:cNvSpPr/>
            <p:nvPr/>
          </p:nvSpPr>
          <p:spPr>
            <a:xfrm>
              <a:off x="8145416" y="3645860"/>
              <a:ext cx="828000" cy="828000"/>
            </a:xfrm>
            <a:prstGeom prst="arc">
              <a:avLst>
                <a:gd name="adj1" fmla="val 13629678"/>
                <a:gd name="adj2" fmla="val 22464"/>
              </a:avLst>
            </a:prstGeom>
            <a:ln>
              <a:solidFill>
                <a:schemeClr val="tx1"/>
              </a:solidFill>
              <a:headEnd type="triangle" w="med" len="med"/>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AR"/>
            </a:p>
          </p:txBody>
        </p:sp>
        <p:graphicFrame>
          <p:nvGraphicFramePr>
            <p:cNvPr id="59" name="1 Objeto"/>
            <p:cNvGraphicFramePr>
              <a:graphicFrameLocks noChangeAspect="1"/>
            </p:cNvGraphicFramePr>
            <p:nvPr>
              <p:extLst>
                <p:ext uri="{D42A27DB-BD31-4B8C-83A1-F6EECF244321}">
                  <p14:modId xmlns:p14="http://schemas.microsoft.com/office/powerpoint/2010/main" val="3733126619"/>
                </p:ext>
              </p:extLst>
            </p:nvPr>
          </p:nvGraphicFramePr>
          <p:xfrm>
            <a:off x="6974077" y="2411945"/>
            <a:ext cx="534988" cy="296862"/>
          </p:xfrm>
          <a:graphic>
            <a:graphicData uri="http://schemas.openxmlformats.org/presentationml/2006/ole">
              <mc:AlternateContent xmlns:mc="http://schemas.openxmlformats.org/markup-compatibility/2006">
                <mc:Choice xmlns:v="urn:schemas-microsoft-com:vml" Requires="v">
                  <p:oleObj spid="_x0000_s388932" name="Equation" r:id="rId33" imgW="317160" imgH="177480" progId="Equation.DSMT4">
                    <p:embed/>
                  </p:oleObj>
                </mc:Choice>
                <mc:Fallback>
                  <p:oleObj name="Equation" r:id="rId33" imgW="317160" imgH="177480" progId="Equation.DSMT4">
                    <p:embed/>
                    <p:pic>
                      <p:nvPicPr>
                        <p:cNvPr id="54" name="1 Objeto"/>
                        <p:cNvPicPr>
                          <a:picLocks noChangeAspect="1" noChangeArrowheads="1"/>
                        </p:cNvPicPr>
                        <p:nvPr/>
                      </p:nvPicPr>
                      <p:blipFill>
                        <a:blip r:embed="rId34"/>
                        <a:srcRect/>
                        <a:stretch>
                          <a:fillRect/>
                        </a:stretch>
                      </p:blipFill>
                      <p:spPr bwMode="auto">
                        <a:xfrm>
                          <a:off x="6974077" y="2411945"/>
                          <a:ext cx="534988" cy="2968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0" name="1 Objeto"/>
            <p:cNvGraphicFramePr>
              <a:graphicFrameLocks noChangeAspect="1"/>
            </p:cNvGraphicFramePr>
            <p:nvPr>
              <p:extLst>
                <p:ext uri="{D42A27DB-BD31-4B8C-83A1-F6EECF244321}">
                  <p14:modId xmlns:p14="http://schemas.microsoft.com/office/powerpoint/2010/main" val="366266154"/>
                </p:ext>
              </p:extLst>
            </p:nvPr>
          </p:nvGraphicFramePr>
          <p:xfrm>
            <a:off x="8130791" y="3282698"/>
            <a:ext cx="857250" cy="317500"/>
          </p:xfrm>
          <a:graphic>
            <a:graphicData uri="http://schemas.openxmlformats.org/presentationml/2006/ole">
              <mc:AlternateContent xmlns:mc="http://schemas.openxmlformats.org/markup-compatibility/2006">
                <mc:Choice xmlns:v="urn:schemas-microsoft-com:vml" Requires="v">
                  <p:oleObj spid="_x0000_s388933" name="Equation" r:id="rId35" imgW="507960" imgH="190440" progId="Equation.DSMT4">
                    <p:embed/>
                  </p:oleObj>
                </mc:Choice>
                <mc:Fallback>
                  <p:oleObj name="Equation" r:id="rId35" imgW="507960" imgH="190440" progId="Equation.DSMT4">
                    <p:embed/>
                    <p:pic>
                      <p:nvPicPr>
                        <p:cNvPr id="52" name="1 Objeto"/>
                        <p:cNvPicPr>
                          <a:picLocks noChangeAspect="1" noChangeArrowheads="1"/>
                        </p:cNvPicPr>
                        <p:nvPr/>
                      </p:nvPicPr>
                      <p:blipFill>
                        <a:blip r:embed="rId36"/>
                        <a:srcRect/>
                        <a:stretch>
                          <a:fillRect/>
                        </a:stretch>
                      </p:blipFill>
                      <p:spPr bwMode="auto">
                        <a:xfrm>
                          <a:off x="8130791" y="3282698"/>
                          <a:ext cx="857250" cy="317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63" name="Line 28"/>
          <p:cNvSpPr>
            <a:spLocks noChangeShapeType="1"/>
          </p:cNvSpPr>
          <p:nvPr/>
        </p:nvSpPr>
        <p:spPr bwMode="auto">
          <a:xfrm flipH="1">
            <a:off x="1238246" y="4190281"/>
            <a:ext cx="3186110" cy="0"/>
          </a:xfrm>
          <a:prstGeom prst="line">
            <a:avLst/>
          </a:prstGeom>
          <a:noFill/>
          <a:ln w="19050">
            <a:solidFill>
              <a:srgbClr val="FF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AR"/>
          </a:p>
        </p:txBody>
      </p:sp>
      <p:sp>
        <p:nvSpPr>
          <p:cNvPr id="61" name="Rectángulo 60"/>
          <p:cNvSpPr/>
          <p:nvPr/>
        </p:nvSpPr>
        <p:spPr>
          <a:xfrm>
            <a:off x="6491889" y="1692711"/>
            <a:ext cx="992580" cy="369332"/>
          </a:xfrm>
          <a:prstGeom prst="rect">
            <a:avLst/>
          </a:prstGeom>
          <a:solidFill>
            <a:schemeClr val="accent6">
              <a:lumMod val="60000"/>
              <a:lumOff val="40000"/>
            </a:schemeClr>
          </a:solidFill>
        </p:spPr>
        <p:txBody>
          <a:bodyPr wrap="none">
            <a:spAutoFit/>
          </a:bodyPr>
          <a:lstStyle/>
          <a:p>
            <a:pPr algn="ctr"/>
            <a:r>
              <a:rPr lang="es-AR" b="1" dirty="0" smtClean="0">
                <a:solidFill>
                  <a:srgbClr val="C00000"/>
                </a:solidFill>
              </a:rPr>
              <a:t>Plano z</a:t>
            </a:r>
            <a:endParaRPr lang="es-AR" b="1" dirty="0"/>
          </a:p>
        </p:txBody>
      </p:sp>
      <p:sp>
        <p:nvSpPr>
          <p:cNvPr id="62" name="Rectángulo 61"/>
          <p:cNvSpPr/>
          <p:nvPr/>
        </p:nvSpPr>
        <p:spPr>
          <a:xfrm>
            <a:off x="3376598" y="1692711"/>
            <a:ext cx="1095172" cy="369332"/>
          </a:xfrm>
          <a:prstGeom prst="rect">
            <a:avLst/>
          </a:prstGeom>
          <a:solidFill>
            <a:schemeClr val="accent6">
              <a:lumMod val="60000"/>
              <a:lumOff val="40000"/>
            </a:schemeClr>
          </a:solidFill>
        </p:spPr>
        <p:txBody>
          <a:bodyPr wrap="none">
            <a:spAutoFit/>
          </a:bodyPr>
          <a:lstStyle/>
          <a:p>
            <a:pPr algn="ctr"/>
            <a:r>
              <a:rPr lang="es-AR" b="1" dirty="0">
                <a:solidFill>
                  <a:srgbClr val="C00000"/>
                </a:solidFill>
              </a:rPr>
              <a:t>Plano </a:t>
            </a:r>
            <a:r>
              <a:rPr lang="es-AR" b="1" dirty="0" smtClean="0">
                <a:solidFill>
                  <a:srgbClr val="C00000"/>
                </a:solidFill>
              </a:rPr>
              <a:t>s </a:t>
            </a:r>
            <a:endParaRPr lang="es-AR" b="1" dirty="0">
              <a:solidFill>
                <a:srgbClr val="C00000"/>
              </a:solidFill>
            </a:endParaRPr>
          </a:p>
        </p:txBody>
      </p:sp>
      <p:sp>
        <p:nvSpPr>
          <p:cNvPr id="51" name="Rectángulo 50"/>
          <p:cNvSpPr/>
          <p:nvPr/>
        </p:nvSpPr>
        <p:spPr>
          <a:xfrm>
            <a:off x="191344" y="116632"/>
            <a:ext cx="11809312" cy="633533"/>
          </a:xfrm>
          <a:prstGeom prst="rect">
            <a:avLst/>
          </a:prstGeom>
          <a:solidFill>
            <a:srgbClr val="0000FF"/>
          </a:solidFill>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rtlCol="0" anchor="ctr" anchorCtr="0" compatLnSpc="1">
            <a:prstTxWarp prst="textNoShape">
              <a:avLst/>
            </a:prstTxWarp>
            <a:normAutofit/>
          </a:bodyPr>
          <a:lstStyle/>
          <a:p>
            <a:pPr algn="ctr">
              <a:lnSpc>
                <a:spcPct val="90000"/>
              </a:lnSpc>
            </a:pPr>
            <a:r>
              <a:rPr lang="es-AR" sz="2800" b="1" dirty="0">
                <a:solidFill>
                  <a:schemeClr val="bg1"/>
                </a:solidFill>
                <a:latin typeface="Arial" panose="020B0604020202020204" pitchFamily="34" charset="0"/>
                <a:ea typeface="+mj-ea"/>
                <a:cs typeface="Arial" panose="020B0604020202020204" pitchFamily="34" charset="0"/>
              </a:rPr>
              <a:t> Relación entre los planos </a:t>
            </a:r>
            <a:r>
              <a:rPr lang="es-AR" sz="2800" b="1" dirty="0" smtClean="0">
                <a:solidFill>
                  <a:schemeClr val="bg1"/>
                </a:solidFill>
                <a:latin typeface="Arial" panose="020B0604020202020204" pitchFamily="34" charset="0"/>
                <a:ea typeface="+mj-ea"/>
                <a:cs typeface="Arial" panose="020B0604020202020204" pitchFamily="34" charset="0"/>
              </a:rPr>
              <a:t>“</a:t>
            </a:r>
            <a:r>
              <a:rPr lang="es-AR" sz="2800" b="1" i="1" dirty="0" smtClean="0">
                <a:solidFill>
                  <a:schemeClr val="bg1"/>
                </a:solidFill>
                <a:latin typeface="Arial" panose="020B0604020202020204" pitchFamily="34" charset="0"/>
                <a:ea typeface="+mj-ea"/>
                <a:cs typeface="Arial" panose="020B0604020202020204" pitchFamily="34" charset="0"/>
              </a:rPr>
              <a:t>s</a:t>
            </a:r>
            <a:r>
              <a:rPr lang="es-AR" sz="2800" b="1" dirty="0" smtClean="0">
                <a:solidFill>
                  <a:schemeClr val="bg1"/>
                </a:solidFill>
                <a:latin typeface="Arial" panose="020B0604020202020204" pitchFamily="34" charset="0"/>
                <a:ea typeface="+mj-ea"/>
                <a:cs typeface="Arial" panose="020B0604020202020204" pitchFamily="34" charset="0"/>
              </a:rPr>
              <a:t>” </a:t>
            </a:r>
            <a:r>
              <a:rPr lang="es-AR" sz="2800" b="1" dirty="0">
                <a:solidFill>
                  <a:schemeClr val="bg1"/>
                </a:solidFill>
                <a:latin typeface="Arial" panose="020B0604020202020204" pitchFamily="34" charset="0"/>
                <a:ea typeface="+mj-ea"/>
                <a:cs typeface="Arial" panose="020B0604020202020204" pitchFamily="34" charset="0"/>
              </a:rPr>
              <a:t>y </a:t>
            </a:r>
            <a:r>
              <a:rPr lang="es-AR" sz="2800" b="1" dirty="0" smtClean="0">
                <a:solidFill>
                  <a:schemeClr val="bg1"/>
                </a:solidFill>
                <a:latin typeface="Arial" panose="020B0604020202020204" pitchFamily="34" charset="0"/>
                <a:ea typeface="+mj-ea"/>
                <a:cs typeface="Arial" panose="020B0604020202020204" pitchFamily="34" charset="0"/>
              </a:rPr>
              <a:t>“</a:t>
            </a:r>
            <a:r>
              <a:rPr lang="es-AR" sz="2800" b="1" i="1" dirty="0" smtClean="0">
                <a:solidFill>
                  <a:schemeClr val="bg1"/>
                </a:solidFill>
                <a:latin typeface="Arial" panose="020B0604020202020204" pitchFamily="34" charset="0"/>
                <a:ea typeface="+mj-ea"/>
                <a:cs typeface="Arial" panose="020B0604020202020204" pitchFamily="34" charset="0"/>
              </a:rPr>
              <a:t>z</a:t>
            </a:r>
            <a:r>
              <a:rPr lang="es-AR" sz="2800" b="1" dirty="0" smtClean="0">
                <a:solidFill>
                  <a:schemeClr val="bg1"/>
                </a:solidFill>
                <a:latin typeface="Arial" panose="020B0604020202020204" pitchFamily="34" charset="0"/>
                <a:ea typeface="+mj-ea"/>
                <a:cs typeface="Arial" panose="020B0604020202020204" pitchFamily="34" charset="0"/>
              </a:rPr>
              <a:t>”</a:t>
            </a:r>
            <a:endParaRPr lang="es-AR" sz="2800" b="1" dirty="0">
              <a:solidFill>
                <a:schemeClr val="bg1"/>
              </a:solidFill>
              <a:latin typeface="Arial" panose="020B0604020202020204" pitchFamily="34" charset="0"/>
              <a:ea typeface="+mj-ea"/>
              <a:cs typeface="Arial" panose="020B0604020202020204" pitchFamily="34" charset="0"/>
            </a:endParaRPr>
          </a:p>
        </p:txBody>
      </p:sp>
      <p:sp>
        <p:nvSpPr>
          <p:cNvPr id="58" name="Rectángulo 57"/>
          <p:cNvSpPr/>
          <p:nvPr/>
        </p:nvSpPr>
        <p:spPr>
          <a:xfrm>
            <a:off x="191344" y="934448"/>
            <a:ext cx="8921247" cy="461665"/>
          </a:xfrm>
          <a:prstGeom prst="rect">
            <a:avLst/>
          </a:prstGeom>
          <a:solidFill>
            <a:schemeClr val="accent4">
              <a:lumMod val="40000"/>
              <a:lumOff val="60000"/>
            </a:schemeClr>
          </a:solidFill>
          <a:ln>
            <a:noFill/>
          </a:ln>
        </p:spPr>
        <p:txBody>
          <a:bodyPr wrap="square">
            <a:spAutoFit/>
          </a:bodyPr>
          <a:lstStyle/>
          <a:p>
            <a:pPr algn="just"/>
            <a:r>
              <a:rPr lang="es-AR" sz="2000" b="1" dirty="0" smtClean="0">
                <a:solidFill>
                  <a:schemeClr val="tx1">
                    <a:lumMod val="65000"/>
                    <a:lumOff val="35000"/>
                  </a:schemeClr>
                </a:solidFill>
                <a:sym typeface="Symbol" panose="05050102010706020507" pitchFamily="18" charset="2"/>
              </a:rPr>
              <a:t>Lugar geométrico de frecuencia de oscilación constante: </a:t>
            </a:r>
            <a:r>
              <a:rPr lang="es-AR" sz="2400" b="1" dirty="0" err="1" smtClean="0">
                <a:solidFill>
                  <a:schemeClr val="tx1">
                    <a:lumMod val="65000"/>
                    <a:lumOff val="35000"/>
                  </a:schemeClr>
                </a:solidFill>
                <a:latin typeface="Symbol" panose="05050102010706020507" pitchFamily="18" charset="2"/>
                <a:sym typeface="Symbol" panose="05050102010706020507" pitchFamily="18" charset="2"/>
              </a:rPr>
              <a:t>w</a:t>
            </a:r>
            <a:r>
              <a:rPr lang="es-AR" sz="2400" b="1" i="1" baseline="-25000" dirty="0" err="1" smtClean="0">
                <a:solidFill>
                  <a:schemeClr val="tx1">
                    <a:lumMod val="65000"/>
                    <a:lumOff val="35000"/>
                  </a:schemeClr>
                </a:solidFill>
                <a:sym typeface="Symbol" panose="05050102010706020507" pitchFamily="18" charset="2"/>
              </a:rPr>
              <a:t>d</a:t>
            </a:r>
            <a:r>
              <a:rPr lang="es-AR" sz="2000" b="1" dirty="0" smtClean="0">
                <a:solidFill>
                  <a:schemeClr val="tx1">
                    <a:lumMod val="65000"/>
                    <a:lumOff val="35000"/>
                  </a:schemeClr>
                </a:solidFill>
                <a:sym typeface="Symbol" panose="05050102010706020507" pitchFamily="18" charset="2"/>
              </a:rPr>
              <a:t> = </a:t>
            </a:r>
            <a:r>
              <a:rPr lang="es-AR" sz="2000" b="1" dirty="0" err="1" smtClean="0">
                <a:solidFill>
                  <a:schemeClr val="tx1">
                    <a:lumMod val="65000"/>
                    <a:lumOff val="35000"/>
                  </a:schemeClr>
                </a:solidFill>
                <a:sym typeface="Symbol" panose="05050102010706020507" pitchFamily="18" charset="2"/>
              </a:rPr>
              <a:t>ctte</a:t>
            </a:r>
            <a:r>
              <a:rPr lang="es-AR" sz="2000" b="1" dirty="0" smtClean="0">
                <a:solidFill>
                  <a:schemeClr val="tx1">
                    <a:lumMod val="65000"/>
                    <a:lumOff val="35000"/>
                  </a:schemeClr>
                </a:solidFill>
                <a:sym typeface="Symbol" panose="05050102010706020507" pitchFamily="18" charset="2"/>
              </a:rPr>
              <a:t>. </a:t>
            </a:r>
            <a:endParaRPr lang="es-AR" sz="2000" b="1" dirty="0">
              <a:solidFill>
                <a:schemeClr val="tx1">
                  <a:lumMod val="65000"/>
                  <a:lumOff val="35000"/>
                </a:schemeClr>
              </a:solidFill>
            </a:endParaRPr>
          </a:p>
        </p:txBody>
      </p:sp>
    </p:spTree>
    <p:extLst>
      <p:ext uri="{BB962C8B-B14F-4D97-AF65-F5344CB8AC3E}">
        <p14:creationId xmlns:p14="http://schemas.microsoft.com/office/powerpoint/2010/main" val="3956239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arcador de número de diapositiva 33"/>
          <p:cNvSpPr>
            <a:spLocks noGrp="1"/>
          </p:cNvSpPr>
          <p:nvPr>
            <p:ph type="sldNum" sz="quarter" idx="12"/>
          </p:nvPr>
        </p:nvSpPr>
        <p:spPr>
          <a:xfrm>
            <a:off x="11712624" y="6525344"/>
            <a:ext cx="361108" cy="365125"/>
          </a:xfrm>
        </p:spPr>
        <p:txBody>
          <a:bodyPr/>
          <a:lstStyle/>
          <a:p>
            <a:fld id="{88A92BC7-81EF-4C9F-8DB9-DCAAEE84F0FC}" type="slidenum">
              <a:rPr lang="es-ES" b="1" smtClean="0">
                <a:solidFill>
                  <a:schemeClr val="tx1"/>
                </a:solidFill>
              </a:rPr>
              <a:pPr/>
              <a:t>12</a:t>
            </a:fld>
            <a:endParaRPr lang="es-ES" b="1" dirty="0">
              <a:solidFill>
                <a:schemeClr val="tx1"/>
              </a:solidFill>
            </a:endParaRPr>
          </a:p>
        </p:txBody>
      </p:sp>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6" name="Rectangle 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7" name="Rectángulo 6"/>
          <p:cNvSpPr/>
          <p:nvPr/>
        </p:nvSpPr>
        <p:spPr>
          <a:xfrm>
            <a:off x="191344" y="946570"/>
            <a:ext cx="9366091" cy="461665"/>
          </a:xfrm>
          <a:prstGeom prst="rect">
            <a:avLst/>
          </a:prstGeom>
          <a:solidFill>
            <a:schemeClr val="accent4">
              <a:lumMod val="40000"/>
              <a:lumOff val="60000"/>
            </a:schemeClr>
          </a:solidFill>
          <a:ln>
            <a:noFill/>
          </a:ln>
        </p:spPr>
        <p:txBody>
          <a:bodyPr wrap="square">
            <a:spAutoFit/>
          </a:bodyPr>
          <a:lstStyle/>
          <a:p>
            <a:pPr algn="just"/>
            <a:r>
              <a:rPr lang="es-AR" sz="2000" b="1" dirty="0">
                <a:solidFill>
                  <a:schemeClr val="tx1">
                    <a:lumMod val="65000"/>
                    <a:lumOff val="35000"/>
                  </a:schemeClr>
                </a:solidFill>
                <a:sym typeface="Symbol" panose="05050102010706020507" pitchFamily="18" charset="2"/>
              </a:rPr>
              <a:t>Lugar geométrico de </a:t>
            </a:r>
            <a:r>
              <a:rPr lang="es-AR" sz="2000" b="1" dirty="0" smtClean="0">
                <a:solidFill>
                  <a:schemeClr val="tx1">
                    <a:lumMod val="65000"/>
                    <a:lumOff val="35000"/>
                  </a:schemeClr>
                </a:solidFill>
                <a:sym typeface="Symbol" panose="05050102010706020507" pitchFamily="18" charset="2"/>
              </a:rPr>
              <a:t>factor de amortiguamiento relativo constante</a:t>
            </a:r>
            <a:r>
              <a:rPr lang="es-AR" sz="2000" b="1" dirty="0">
                <a:solidFill>
                  <a:schemeClr val="tx1">
                    <a:lumMod val="65000"/>
                    <a:lumOff val="35000"/>
                  </a:schemeClr>
                </a:solidFill>
                <a:sym typeface="Symbol" panose="05050102010706020507" pitchFamily="18" charset="2"/>
              </a:rPr>
              <a:t>: </a:t>
            </a:r>
            <a:r>
              <a:rPr lang="es-AR" sz="2400" b="1" dirty="0" smtClean="0">
                <a:solidFill>
                  <a:schemeClr val="tx1">
                    <a:lumMod val="65000"/>
                    <a:lumOff val="35000"/>
                  </a:schemeClr>
                </a:solidFill>
                <a:sym typeface="Symbol" panose="05050102010706020507" pitchFamily="18" charset="2"/>
              </a:rPr>
              <a:t></a:t>
            </a:r>
            <a:r>
              <a:rPr lang="es-AR" sz="2000" b="1" dirty="0" smtClean="0">
                <a:solidFill>
                  <a:schemeClr val="tx1">
                    <a:lumMod val="65000"/>
                    <a:lumOff val="35000"/>
                  </a:schemeClr>
                </a:solidFill>
                <a:sym typeface="Symbol" panose="05050102010706020507" pitchFamily="18" charset="2"/>
              </a:rPr>
              <a:t> = </a:t>
            </a:r>
            <a:r>
              <a:rPr lang="es-AR" sz="2000" b="1" dirty="0" err="1" smtClean="0">
                <a:solidFill>
                  <a:schemeClr val="tx1">
                    <a:lumMod val="65000"/>
                    <a:lumOff val="35000"/>
                  </a:schemeClr>
                </a:solidFill>
                <a:sym typeface="Symbol" panose="05050102010706020507" pitchFamily="18" charset="2"/>
              </a:rPr>
              <a:t>ctte</a:t>
            </a:r>
            <a:r>
              <a:rPr lang="es-AR" sz="2000" b="1" dirty="0" smtClean="0">
                <a:solidFill>
                  <a:schemeClr val="tx1">
                    <a:lumMod val="65000"/>
                    <a:lumOff val="35000"/>
                  </a:schemeClr>
                </a:solidFill>
                <a:sym typeface="Symbol" panose="05050102010706020507" pitchFamily="18" charset="2"/>
              </a:rPr>
              <a:t>. </a:t>
            </a:r>
            <a:endParaRPr lang="es-AR" sz="2000" b="1" dirty="0">
              <a:solidFill>
                <a:schemeClr val="tx1">
                  <a:lumMod val="65000"/>
                  <a:lumOff val="35000"/>
                </a:schemeClr>
              </a:solidFill>
            </a:endParaRPr>
          </a:p>
        </p:txBody>
      </p:sp>
      <p:sp>
        <p:nvSpPr>
          <p:cNvPr id="64" name="AutoShape 19"/>
          <p:cNvSpPr>
            <a:spLocks noChangeArrowheads="1"/>
          </p:cNvSpPr>
          <p:nvPr/>
        </p:nvSpPr>
        <p:spPr bwMode="auto">
          <a:xfrm>
            <a:off x="5285562" y="4451753"/>
            <a:ext cx="760536" cy="471436"/>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AR"/>
          </a:p>
        </p:txBody>
      </p:sp>
      <p:graphicFrame>
        <p:nvGraphicFramePr>
          <p:cNvPr id="51" name="1 Objeto"/>
          <p:cNvGraphicFramePr>
            <a:graphicFrameLocks noChangeAspect="1"/>
          </p:cNvGraphicFramePr>
          <p:nvPr>
            <p:extLst>
              <p:ext uri="{D42A27DB-BD31-4B8C-83A1-F6EECF244321}">
                <p14:modId xmlns:p14="http://schemas.microsoft.com/office/powerpoint/2010/main" val="573534570"/>
              </p:ext>
            </p:extLst>
          </p:nvPr>
        </p:nvGraphicFramePr>
        <p:xfrm>
          <a:off x="147261" y="1482229"/>
          <a:ext cx="7243800" cy="871800"/>
        </p:xfrm>
        <a:graphic>
          <a:graphicData uri="http://schemas.openxmlformats.org/presentationml/2006/ole">
            <mc:AlternateContent xmlns:mc="http://schemas.openxmlformats.org/markup-compatibility/2006">
              <mc:Choice xmlns:v="urn:schemas-microsoft-com:vml" Requires="v">
                <p:oleObj spid="_x0000_s396643" name="Equation" r:id="rId3" imgW="4089240" imgH="495000" progId="Equation.DSMT4">
                  <p:embed/>
                </p:oleObj>
              </mc:Choice>
              <mc:Fallback>
                <p:oleObj name="Equation" r:id="rId3" imgW="4089240" imgH="495000" progId="Equation.DSMT4">
                  <p:embed/>
                  <p:pic>
                    <p:nvPicPr>
                      <p:cNvPr id="69" name="1 Objeto"/>
                      <p:cNvPicPr>
                        <a:picLocks noChangeAspect="1" noChangeArrowheads="1"/>
                      </p:cNvPicPr>
                      <p:nvPr/>
                    </p:nvPicPr>
                    <p:blipFill>
                      <a:blip r:embed="rId4"/>
                      <a:srcRect/>
                      <a:stretch>
                        <a:fillRect/>
                      </a:stretch>
                    </p:blipFill>
                    <p:spPr bwMode="auto">
                      <a:xfrm>
                        <a:off x="147261" y="1482229"/>
                        <a:ext cx="7243800" cy="871800"/>
                      </a:xfrm>
                      <a:prstGeom prst="rect">
                        <a:avLst/>
                      </a:prstGeom>
                      <a:noFill/>
                      <a:extLst/>
                    </p:spPr>
                  </p:pic>
                </p:oleObj>
              </mc:Fallback>
            </mc:AlternateContent>
          </a:graphicData>
        </a:graphic>
      </p:graphicFrame>
      <p:graphicFrame>
        <p:nvGraphicFramePr>
          <p:cNvPr id="58" name="1 Objeto"/>
          <p:cNvGraphicFramePr>
            <a:graphicFrameLocks noChangeAspect="1"/>
          </p:cNvGraphicFramePr>
          <p:nvPr>
            <p:extLst>
              <p:ext uri="{D42A27DB-BD31-4B8C-83A1-F6EECF244321}">
                <p14:modId xmlns:p14="http://schemas.microsoft.com/office/powerpoint/2010/main" val="484220405"/>
              </p:ext>
            </p:extLst>
          </p:nvPr>
        </p:nvGraphicFramePr>
        <p:xfrm>
          <a:off x="7748346" y="1486333"/>
          <a:ext cx="2331429" cy="856939"/>
        </p:xfrm>
        <a:graphic>
          <a:graphicData uri="http://schemas.openxmlformats.org/presentationml/2006/ole">
            <mc:AlternateContent xmlns:mc="http://schemas.openxmlformats.org/markup-compatibility/2006">
              <mc:Choice xmlns:v="urn:schemas-microsoft-com:vml" Requires="v">
                <p:oleObj spid="_x0000_s396644" name="Equation" r:id="rId5" imgW="1269720" imgH="469800" progId="Equation.DSMT4">
                  <p:embed/>
                </p:oleObj>
              </mc:Choice>
              <mc:Fallback>
                <p:oleObj name="Equation" r:id="rId5" imgW="1269720" imgH="469800" progId="Equation.DSMT4">
                  <p:embed/>
                  <p:pic>
                    <p:nvPicPr>
                      <p:cNvPr id="51" name="1 Objeto"/>
                      <p:cNvPicPr>
                        <a:picLocks noChangeAspect="1" noChangeArrowheads="1"/>
                      </p:cNvPicPr>
                      <p:nvPr/>
                    </p:nvPicPr>
                    <p:blipFill>
                      <a:blip r:embed="rId6"/>
                      <a:srcRect/>
                      <a:stretch>
                        <a:fillRect/>
                      </a:stretch>
                    </p:blipFill>
                    <p:spPr bwMode="auto">
                      <a:xfrm>
                        <a:off x="7748346" y="1486333"/>
                        <a:ext cx="2331429" cy="856939"/>
                      </a:xfrm>
                      <a:prstGeom prst="rect">
                        <a:avLst/>
                      </a:prstGeom>
                      <a:noFill/>
                      <a:extLst/>
                    </p:spPr>
                  </p:pic>
                </p:oleObj>
              </mc:Fallback>
            </mc:AlternateContent>
          </a:graphicData>
        </a:graphic>
      </p:graphicFrame>
      <p:graphicFrame>
        <p:nvGraphicFramePr>
          <p:cNvPr id="62" name="1 Objeto"/>
          <p:cNvGraphicFramePr>
            <a:graphicFrameLocks noChangeAspect="1"/>
          </p:cNvGraphicFramePr>
          <p:nvPr>
            <p:extLst>
              <p:ext uri="{D42A27DB-BD31-4B8C-83A1-F6EECF244321}">
                <p14:modId xmlns:p14="http://schemas.microsoft.com/office/powerpoint/2010/main" val="12271405"/>
              </p:ext>
            </p:extLst>
          </p:nvPr>
        </p:nvGraphicFramePr>
        <p:xfrm>
          <a:off x="10475161" y="1519599"/>
          <a:ext cx="1368311" cy="770635"/>
        </p:xfrm>
        <a:graphic>
          <a:graphicData uri="http://schemas.openxmlformats.org/presentationml/2006/ole">
            <mc:AlternateContent xmlns:mc="http://schemas.openxmlformats.org/markup-compatibility/2006">
              <mc:Choice xmlns:v="urn:schemas-microsoft-com:vml" Requires="v">
                <p:oleObj spid="_x0000_s396645" name="Equation" r:id="rId7" imgW="672840" imgH="380880" progId="Equation.DSMT4">
                  <p:embed/>
                </p:oleObj>
              </mc:Choice>
              <mc:Fallback>
                <p:oleObj name="Equation" r:id="rId7" imgW="672840" imgH="380880" progId="Equation.DSMT4">
                  <p:embed/>
                  <p:pic>
                    <p:nvPicPr>
                      <p:cNvPr id="58" name="1 Objeto"/>
                      <p:cNvPicPr>
                        <a:picLocks noChangeAspect="1" noChangeArrowheads="1"/>
                      </p:cNvPicPr>
                      <p:nvPr/>
                    </p:nvPicPr>
                    <p:blipFill>
                      <a:blip r:embed="rId8"/>
                      <a:srcRect/>
                      <a:stretch>
                        <a:fillRect/>
                      </a:stretch>
                    </p:blipFill>
                    <p:spPr bwMode="auto">
                      <a:xfrm>
                        <a:off x="10475161" y="1519599"/>
                        <a:ext cx="1368311" cy="770635"/>
                      </a:xfrm>
                      <a:prstGeom prst="rect">
                        <a:avLst/>
                      </a:prstGeom>
                      <a:noFill/>
                      <a:extLst/>
                    </p:spPr>
                  </p:pic>
                </p:oleObj>
              </mc:Fallback>
            </mc:AlternateContent>
          </a:graphicData>
        </a:graphic>
      </p:graphicFrame>
      <p:sp>
        <p:nvSpPr>
          <p:cNvPr id="5" name="Abrir llave 4"/>
          <p:cNvSpPr/>
          <p:nvPr/>
        </p:nvSpPr>
        <p:spPr>
          <a:xfrm>
            <a:off x="7599102" y="1494057"/>
            <a:ext cx="140814" cy="821718"/>
          </a:xfrm>
          <a:prstGeom prst="leftBrace">
            <a:avLst>
              <a:gd name="adj1" fmla="val 62447"/>
              <a:gd name="adj2"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AR"/>
          </a:p>
        </p:txBody>
      </p:sp>
      <p:grpSp>
        <p:nvGrpSpPr>
          <p:cNvPr id="125" name="Grupo 124"/>
          <p:cNvGrpSpPr/>
          <p:nvPr/>
        </p:nvGrpSpPr>
        <p:grpSpPr>
          <a:xfrm>
            <a:off x="692152" y="2480645"/>
            <a:ext cx="4062412" cy="4044699"/>
            <a:chOff x="692152" y="2480645"/>
            <a:chExt cx="4062412" cy="4044699"/>
          </a:xfrm>
        </p:grpSpPr>
        <p:sp>
          <p:nvSpPr>
            <p:cNvPr id="110" name="Line 28"/>
            <p:cNvSpPr>
              <a:spLocks noChangeShapeType="1"/>
            </p:cNvSpPr>
            <p:nvPr/>
          </p:nvSpPr>
          <p:spPr bwMode="auto">
            <a:xfrm flipH="1" flipV="1">
              <a:off x="1296643" y="2934002"/>
              <a:ext cx="1436196" cy="1743744"/>
            </a:xfrm>
            <a:prstGeom prst="line">
              <a:avLst/>
            </a:prstGeom>
            <a:noFill/>
            <a:ln w="28575">
              <a:solidFill>
                <a:srgbClr val="0000F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AR"/>
            </a:p>
          </p:txBody>
        </p:sp>
        <p:sp>
          <p:nvSpPr>
            <p:cNvPr id="32" name="Line 24"/>
            <p:cNvSpPr>
              <a:spLocks noChangeShapeType="1"/>
            </p:cNvSpPr>
            <p:nvPr/>
          </p:nvSpPr>
          <p:spPr bwMode="auto">
            <a:xfrm>
              <a:off x="692152" y="4677746"/>
              <a:ext cx="4062412" cy="0"/>
            </a:xfrm>
            <a:prstGeom prst="line">
              <a:avLst/>
            </a:prstGeom>
            <a:noFill/>
            <a:ln w="9525">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AR"/>
            </a:p>
          </p:txBody>
        </p:sp>
        <p:sp>
          <p:nvSpPr>
            <p:cNvPr id="33" name="Line 25"/>
            <p:cNvSpPr>
              <a:spLocks noChangeShapeType="1"/>
            </p:cNvSpPr>
            <p:nvPr/>
          </p:nvSpPr>
          <p:spPr bwMode="auto">
            <a:xfrm>
              <a:off x="2741613" y="2653683"/>
              <a:ext cx="0" cy="3871661"/>
            </a:xfrm>
            <a:prstGeom prst="line">
              <a:avLst/>
            </a:prstGeom>
            <a:noFill/>
            <a:ln w="9525">
              <a:solidFill>
                <a:schemeClr val="tx1"/>
              </a:solidFill>
              <a:round/>
              <a:headEnd type="triangle" w="med" len="lg"/>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AR"/>
            </a:p>
          </p:txBody>
        </p:sp>
        <p:sp>
          <p:nvSpPr>
            <p:cNvPr id="35" name="Line 28"/>
            <p:cNvSpPr>
              <a:spLocks noChangeShapeType="1"/>
            </p:cNvSpPr>
            <p:nvPr/>
          </p:nvSpPr>
          <p:spPr bwMode="auto">
            <a:xfrm flipH="1" flipV="1">
              <a:off x="1760538" y="2809106"/>
              <a:ext cx="981074" cy="1880298"/>
            </a:xfrm>
            <a:prstGeom prst="line">
              <a:avLst/>
            </a:prstGeom>
            <a:noFill/>
            <a:ln w="28575">
              <a:solidFill>
                <a:srgbClr val="FF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AR"/>
            </a:p>
          </p:txBody>
        </p:sp>
        <p:graphicFrame>
          <p:nvGraphicFramePr>
            <p:cNvPr id="72" name="1 Objeto"/>
            <p:cNvGraphicFramePr>
              <a:graphicFrameLocks noChangeAspect="1"/>
            </p:cNvGraphicFramePr>
            <p:nvPr>
              <p:extLst>
                <p:ext uri="{D42A27DB-BD31-4B8C-83A1-F6EECF244321}">
                  <p14:modId xmlns:p14="http://schemas.microsoft.com/office/powerpoint/2010/main" val="2509772871"/>
                </p:ext>
              </p:extLst>
            </p:nvPr>
          </p:nvGraphicFramePr>
          <p:xfrm>
            <a:off x="2784475" y="2480645"/>
            <a:ext cx="320675" cy="298450"/>
          </p:xfrm>
          <a:graphic>
            <a:graphicData uri="http://schemas.openxmlformats.org/presentationml/2006/ole">
              <mc:AlternateContent xmlns:mc="http://schemas.openxmlformats.org/markup-compatibility/2006">
                <mc:Choice xmlns:v="urn:schemas-microsoft-com:vml" Requires="v">
                  <p:oleObj spid="_x0000_s396646" name="Equation" r:id="rId9" imgW="190440" imgH="177480" progId="Equation.DSMT4">
                    <p:embed/>
                  </p:oleObj>
                </mc:Choice>
                <mc:Fallback>
                  <p:oleObj name="Equation" r:id="rId9" imgW="190440" imgH="177480" progId="Equation.DSMT4">
                    <p:embed/>
                    <p:pic>
                      <p:nvPicPr>
                        <p:cNvPr id="72" name="1 Objeto"/>
                        <p:cNvPicPr>
                          <a:picLocks noChangeAspect="1" noChangeArrowheads="1"/>
                        </p:cNvPicPr>
                        <p:nvPr/>
                      </p:nvPicPr>
                      <p:blipFill>
                        <a:blip r:embed="rId10"/>
                        <a:srcRect/>
                        <a:stretch>
                          <a:fillRect/>
                        </a:stretch>
                      </p:blipFill>
                      <p:spPr bwMode="auto">
                        <a:xfrm>
                          <a:off x="2784475" y="2480645"/>
                          <a:ext cx="320675" cy="298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3" name="1 Objeto"/>
            <p:cNvGraphicFramePr>
              <a:graphicFrameLocks noChangeAspect="1"/>
            </p:cNvGraphicFramePr>
            <p:nvPr>
              <p:extLst>
                <p:ext uri="{D42A27DB-BD31-4B8C-83A1-F6EECF244321}">
                  <p14:modId xmlns:p14="http://schemas.microsoft.com/office/powerpoint/2010/main" val="1937746222"/>
                </p:ext>
              </p:extLst>
            </p:nvPr>
          </p:nvGraphicFramePr>
          <p:xfrm>
            <a:off x="4471988" y="4730133"/>
            <a:ext cx="214312" cy="212725"/>
          </p:xfrm>
          <a:graphic>
            <a:graphicData uri="http://schemas.openxmlformats.org/presentationml/2006/ole">
              <mc:AlternateContent xmlns:mc="http://schemas.openxmlformats.org/markup-compatibility/2006">
                <mc:Choice xmlns:v="urn:schemas-microsoft-com:vml" Requires="v">
                  <p:oleObj spid="_x0000_s396647" name="Equation" r:id="rId11" imgW="126720" imgH="126720" progId="Equation.DSMT4">
                    <p:embed/>
                  </p:oleObj>
                </mc:Choice>
                <mc:Fallback>
                  <p:oleObj name="Equation" r:id="rId11" imgW="126720" imgH="126720" progId="Equation.DSMT4">
                    <p:embed/>
                    <p:pic>
                      <p:nvPicPr>
                        <p:cNvPr id="73" name="1 Objeto"/>
                        <p:cNvPicPr>
                          <a:picLocks noChangeAspect="1" noChangeArrowheads="1"/>
                        </p:cNvPicPr>
                        <p:nvPr/>
                      </p:nvPicPr>
                      <p:blipFill>
                        <a:blip r:embed="rId12"/>
                        <a:srcRect/>
                        <a:stretch>
                          <a:fillRect/>
                        </a:stretch>
                      </p:blipFill>
                      <p:spPr bwMode="auto">
                        <a:xfrm>
                          <a:off x="4471988" y="4730133"/>
                          <a:ext cx="214312" cy="212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6" name="Line 28"/>
            <p:cNvSpPr>
              <a:spLocks noChangeShapeType="1"/>
            </p:cNvSpPr>
            <p:nvPr/>
          </p:nvSpPr>
          <p:spPr bwMode="auto">
            <a:xfrm flipH="1">
              <a:off x="1192297" y="3827640"/>
              <a:ext cx="1638303" cy="0"/>
            </a:xfrm>
            <a:prstGeom prst="line">
              <a:avLst/>
            </a:prstGeom>
            <a:noFill/>
            <a:ln w="9525">
              <a:solidFill>
                <a:schemeClr val="tx1"/>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AR"/>
            </a:p>
          </p:txBody>
        </p:sp>
        <p:graphicFrame>
          <p:nvGraphicFramePr>
            <p:cNvPr id="49" name="1 Objeto"/>
            <p:cNvGraphicFramePr>
              <a:graphicFrameLocks noChangeAspect="1"/>
            </p:cNvGraphicFramePr>
            <p:nvPr>
              <p:extLst>
                <p:ext uri="{D42A27DB-BD31-4B8C-83A1-F6EECF244321}">
                  <p14:modId xmlns:p14="http://schemas.microsoft.com/office/powerpoint/2010/main" val="3592676201"/>
                </p:ext>
              </p:extLst>
            </p:nvPr>
          </p:nvGraphicFramePr>
          <p:xfrm>
            <a:off x="2858682" y="4335222"/>
            <a:ext cx="768350" cy="317500"/>
          </p:xfrm>
          <a:graphic>
            <a:graphicData uri="http://schemas.openxmlformats.org/presentationml/2006/ole">
              <mc:AlternateContent xmlns:mc="http://schemas.openxmlformats.org/markup-compatibility/2006">
                <mc:Choice xmlns:v="urn:schemas-microsoft-com:vml" Requires="v">
                  <p:oleObj spid="_x0000_s396648" name="Equation" r:id="rId13" imgW="457200" imgH="190440" progId="Equation.DSMT4">
                    <p:embed/>
                  </p:oleObj>
                </mc:Choice>
                <mc:Fallback>
                  <p:oleObj name="Equation" r:id="rId13" imgW="457200" imgH="190440" progId="Equation.DSMT4">
                    <p:embed/>
                    <p:pic>
                      <p:nvPicPr>
                        <p:cNvPr id="49" name="1 Objeto"/>
                        <p:cNvPicPr>
                          <a:picLocks noChangeAspect="1" noChangeArrowheads="1"/>
                        </p:cNvPicPr>
                        <p:nvPr/>
                      </p:nvPicPr>
                      <p:blipFill>
                        <a:blip r:embed="rId14"/>
                        <a:srcRect/>
                        <a:stretch>
                          <a:fillRect/>
                        </a:stretch>
                      </p:blipFill>
                      <p:spPr bwMode="auto">
                        <a:xfrm>
                          <a:off x="2858682" y="4335222"/>
                          <a:ext cx="768350" cy="317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3" name="1 Objeto"/>
            <p:cNvGraphicFramePr>
              <a:graphicFrameLocks noChangeAspect="1"/>
            </p:cNvGraphicFramePr>
            <p:nvPr>
              <p:extLst>
                <p:ext uri="{D42A27DB-BD31-4B8C-83A1-F6EECF244321}">
                  <p14:modId xmlns:p14="http://schemas.microsoft.com/office/powerpoint/2010/main" val="701257278"/>
                </p:ext>
              </p:extLst>
            </p:nvPr>
          </p:nvGraphicFramePr>
          <p:xfrm>
            <a:off x="1646238" y="2508250"/>
            <a:ext cx="788987" cy="341313"/>
          </p:xfrm>
          <a:graphic>
            <a:graphicData uri="http://schemas.openxmlformats.org/presentationml/2006/ole">
              <mc:AlternateContent xmlns:mc="http://schemas.openxmlformats.org/markup-compatibility/2006">
                <mc:Choice xmlns:v="urn:schemas-microsoft-com:vml" Requires="v">
                  <p:oleObj spid="_x0000_s396649" name="Equation" r:id="rId15" imgW="469800" imgH="203040" progId="Equation.DSMT4">
                    <p:embed/>
                  </p:oleObj>
                </mc:Choice>
                <mc:Fallback>
                  <p:oleObj name="Equation" r:id="rId15" imgW="469800" imgH="203040" progId="Equation.DSMT4">
                    <p:embed/>
                    <p:pic>
                      <p:nvPicPr>
                        <p:cNvPr id="61" name="1 Objeto"/>
                        <p:cNvPicPr>
                          <a:picLocks noChangeAspect="1" noChangeArrowheads="1"/>
                        </p:cNvPicPr>
                        <p:nvPr/>
                      </p:nvPicPr>
                      <p:blipFill>
                        <a:blip r:embed="rId16"/>
                        <a:srcRect/>
                        <a:stretch>
                          <a:fillRect/>
                        </a:stretch>
                      </p:blipFill>
                      <p:spPr bwMode="auto">
                        <a:xfrm>
                          <a:off x="1646238" y="2508250"/>
                          <a:ext cx="788987" cy="3413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5" name="Line 28"/>
            <p:cNvSpPr>
              <a:spLocks noChangeShapeType="1"/>
            </p:cNvSpPr>
            <p:nvPr/>
          </p:nvSpPr>
          <p:spPr bwMode="auto">
            <a:xfrm flipH="1">
              <a:off x="1192297" y="4261698"/>
              <a:ext cx="1638303" cy="0"/>
            </a:xfrm>
            <a:prstGeom prst="line">
              <a:avLst/>
            </a:prstGeom>
            <a:noFill/>
            <a:ln w="9525">
              <a:solidFill>
                <a:schemeClr val="tx1"/>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AR"/>
            </a:p>
          </p:txBody>
        </p:sp>
        <p:sp>
          <p:nvSpPr>
            <p:cNvPr id="67" name="Line 28"/>
            <p:cNvSpPr>
              <a:spLocks noChangeShapeType="1"/>
            </p:cNvSpPr>
            <p:nvPr/>
          </p:nvSpPr>
          <p:spPr bwMode="auto">
            <a:xfrm flipH="1">
              <a:off x="1192297" y="4474595"/>
              <a:ext cx="1638303" cy="0"/>
            </a:xfrm>
            <a:prstGeom prst="line">
              <a:avLst/>
            </a:prstGeom>
            <a:noFill/>
            <a:ln w="9525">
              <a:solidFill>
                <a:schemeClr val="tx1"/>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AR"/>
            </a:p>
          </p:txBody>
        </p:sp>
        <p:graphicFrame>
          <p:nvGraphicFramePr>
            <p:cNvPr id="68" name="1 Objeto"/>
            <p:cNvGraphicFramePr>
              <a:graphicFrameLocks noChangeAspect="1"/>
            </p:cNvGraphicFramePr>
            <p:nvPr>
              <p:extLst>
                <p:ext uri="{D42A27DB-BD31-4B8C-83A1-F6EECF244321}">
                  <p14:modId xmlns:p14="http://schemas.microsoft.com/office/powerpoint/2010/main" val="2456644252"/>
                </p:ext>
              </p:extLst>
            </p:nvPr>
          </p:nvGraphicFramePr>
          <p:xfrm>
            <a:off x="2858682" y="4102258"/>
            <a:ext cx="768350" cy="317500"/>
          </p:xfrm>
          <a:graphic>
            <a:graphicData uri="http://schemas.openxmlformats.org/presentationml/2006/ole">
              <mc:AlternateContent xmlns:mc="http://schemas.openxmlformats.org/markup-compatibility/2006">
                <mc:Choice xmlns:v="urn:schemas-microsoft-com:vml" Requires="v">
                  <p:oleObj spid="_x0000_s396650" name="Equation" r:id="rId17" imgW="457200" imgH="190440" progId="Equation.DSMT4">
                    <p:embed/>
                  </p:oleObj>
                </mc:Choice>
                <mc:Fallback>
                  <p:oleObj name="Equation" r:id="rId17" imgW="457200" imgH="190440" progId="Equation.DSMT4">
                    <p:embed/>
                    <p:pic>
                      <p:nvPicPr>
                        <p:cNvPr id="49" name="1 Objeto"/>
                        <p:cNvPicPr>
                          <a:picLocks noChangeAspect="1" noChangeArrowheads="1"/>
                        </p:cNvPicPr>
                        <p:nvPr/>
                      </p:nvPicPr>
                      <p:blipFill>
                        <a:blip r:embed="rId18"/>
                        <a:srcRect/>
                        <a:stretch>
                          <a:fillRect/>
                        </a:stretch>
                      </p:blipFill>
                      <p:spPr bwMode="auto">
                        <a:xfrm>
                          <a:off x="2858682" y="4102258"/>
                          <a:ext cx="768350" cy="317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9" name="1 Objeto"/>
            <p:cNvGraphicFramePr>
              <a:graphicFrameLocks noChangeAspect="1"/>
            </p:cNvGraphicFramePr>
            <p:nvPr>
              <p:extLst>
                <p:ext uri="{D42A27DB-BD31-4B8C-83A1-F6EECF244321}">
                  <p14:modId xmlns:p14="http://schemas.microsoft.com/office/powerpoint/2010/main" val="3564811924"/>
                </p:ext>
              </p:extLst>
            </p:nvPr>
          </p:nvGraphicFramePr>
          <p:xfrm>
            <a:off x="2858682" y="3659188"/>
            <a:ext cx="768350" cy="317500"/>
          </p:xfrm>
          <a:graphic>
            <a:graphicData uri="http://schemas.openxmlformats.org/presentationml/2006/ole">
              <mc:AlternateContent xmlns:mc="http://schemas.openxmlformats.org/markup-compatibility/2006">
                <mc:Choice xmlns:v="urn:schemas-microsoft-com:vml" Requires="v">
                  <p:oleObj spid="_x0000_s396651" name="Equation" r:id="rId19" imgW="457200" imgH="190440" progId="Equation.DSMT4">
                    <p:embed/>
                  </p:oleObj>
                </mc:Choice>
                <mc:Fallback>
                  <p:oleObj name="Equation" r:id="rId19" imgW="457200" imgH="190440" progId="Equation.DSMT4">
                    <p:embed/>
                    <p:pic>
                      <p:nvPicPr>
                        <p:cNvPr id="68" name="1 Objeto"/>
                        <p:cNvPicPr>
                          <a:picLocks noChangeAspect="1" noChangeArrowheads="1"/>
                        </p:cNvPicPr>
                        <p:nvPr/>
                      </p:nvPicPr>
                      <p:blipFill>
                        <a:blip r:embed="rId20"/>
                        <a:srcRect/>
                        <a:stretch>
                          <a:fillRect/>
                        </a:stretch>
                      </p:blipFill>
                      <p:spPr bwMode="auto">
                        <a:xfrm>
                          <a:off x="2858682" y="3659188"/>
                          <a:ext cx="768350" cy="317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0" name="Line 28"/>
            <p:cNvSpPr>
              <a:spLocks noChangeShapeType="1"/>
            </p:cNvSpPr>
            <p:nvPr/>
          </p:nvSpPr>
          <p:spPr bwMode="auto">
            <a:xfrm flipH="1">
              <a:off x="1192297" y="3130077"/>
              <a:ext cx="1638303" cy="0"/>
            </a:xfrm>
            <a:prstGeom prst="line">
              <a:avLst/>
            </a:prstGeom>
            <a:noFill/>
            <a:ln w="9525">
              <a:solidFill>
                <a:schemeClr val="tx1"/>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AR"/>
            </a:p>
          </p:txBody>
        </p:sp>
        <p:graphicFrame>
          <p:nvGraphicFramePr>
            <p:cNvPr id="71" name="1 Objeto"/>
            <p:cNvGraphicFramePr>
              <a:graphicFrameLocks noChangeAspect="1"/>
            </p:cNvGraphicFramePr>
            <p:nvPr>
              <p:extLst>
                <p:ext uri="{D42A27DB-BD31-4B8C-83A1-F6EECF244321}">
                  <p14:modId xmlns:p14="http://schemas.microsoft.com/office/powerpoint/2010/main" val="2177750092"/>
                </p:ext>
              </p:extLst>
            </p:nvPr>
          </p:nvGraphicFramePr>
          <p:xfrm>
            <a:off x="2858682" y="2981325"/>
            <a:ext cx="511175" cy="317500"/>
          </p:xfrm>
          <a:graphic>
            <a:graphicData uri="http://schemas.openxmlformats.org/presentationml/2006/ole">
              <mc:AlternateContent xmlns:mc="http://schemas.openxmlformats.org/markup-compatibility/2006">
                <mc:Choice xmlns:v="urn:schemas-microsoft-com:vml" Requires="v">
                  <p:oleObj spid="_x0000_s396652" name="Equation" r:id="rId21" imgW="304560" imgH="190440" progId="Equation.DSMT4">
                    <p:embed/>
                  </p:oleObj>
                </mc:Choice>
                <mc:Fallback>
                  <p:oleObj name="Equation" r:id="rId21" imgW="304560" imgH="190440" progId="Equation.DSMT4">
                    <p:embed/>
                    <p:pic>
                      <p:nvPicPr>
                        <p:cNvPr id="69" name="1 Objeto"/>
                        <p:cNvPicPr>
                          <a:picLocks noChangeAspect="1" noChangeArrowheads="1"/>
                        </p:cNvPicPr>
                        <p:nvPr/>
                      </p:nvPicPr>
                      <p:blipFill>
                        <a:blip r:embed="rId22"/>
                        <a:srcRect/>
                        <a:stretch>
                          <a:fillRect/>
                        </a:stretch>
                      </p:blipFill>
                      <p:spPr bwMode="auto">
                        <a:xfrm>
                          <a:off x="2858682" y="2981325"/>
                          <a:ext cx="511175" cy="317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7" name="Line 28"/>
            <p:cNvSpPr>
              <a:spLocks noChangeShapeType="1"/>
            </p:cNvSpPr>
            <p:nvPr/>
          </p:nvSpPr>
          <p:spPr bwMode="auto">
            <a:xfrm flipH="1">
              <a:off x="1192297" y="3480541"/>
              <a:ext cx="1638303" cy="0"/>
            </a:xfrm>
            <a:prstGeom prst="line">
              <a:avLst/>
            </a:prstGeom>
            <a:noFill/>
            <a:ln w="9525">
              <a:solidFill>
                <a:schemeClr val="tx1"/>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AR"/>
            </a:p>
          </p:txBody>
        </p:sp>
        <p:graphicFrame>
          <p:nvGraphicFramePr>
            <p:cNvPr id="78" name="1 Objeto"/>
            <p:cNvGraphicFramePr>
              <a:graphicFrameLocks noChangeAspect="1"/>
            </p:cNvGraphicFramePr>
            <p:nvPr>
              <p:extLst>
                <p:ext uri="{D42A27DB-BD31-4B8C-83A1-F6EECF244321}">
                  <p14:modId xmlns:p14="http://schemas.microsoft.com/office/powerpoint/2010/main" val="73837981"/>
                </p:ext>
              </p:extLst>
            </p:nvPr>
          </p:nvGraphicFramePr>
          <p:xfrm>
            <a:off x="2844800" y="3321050"/>
            <a:ext cx="874713" cy="317500"/>
          </p:xfrm>
          <a:graphic>
            <a:graphicData uri="http://schemas.openxmlformats.org/presentationml/2006/ole">
              <mc:AlternateContent xmlns:mc="http://schemas.openxmlformats.org/markup-compatibility/2006">
                <mc:Choice xmlns:v="urn:schemas-microsoft-com:vml" Requires="v">
                  <p:oleObj spid="_x0000_s396653" name="Equation" r:id="rId23" imgW="520560" imgH="190440" progId="Equation.DSMT4">
                    <p:embed/>
                  </p:oleObj>
                </mc:Choice>
                <mc:Fallback>
                  <p:oleObj name="Equation" r:id="rId23" imgW="520560" imgH="190440" progId="Equation.DSMT4">
                    <p:embed/>
                    <p:pic>
                      <p:nvPicPr>
                        <p:cNvPr id="68" name="1 Objeto"/>
                        <p:cNvPicPr>
                          <a:picLocks noChangeAspect="1" noChangeArrowheads="1"/>
                        </p:cNvPicPr>
                        <p:nvPr/>
                      </p:nvPicPr>
                      <p:blipFill>
                        <a:blip r:embed="rId24"/>
                        <a:srcRect/>
                        <a:stretch>
                          <a:fillRect/>
                        </a:stretch>
                      </p:blipFill>
                      <p:spPr bwMode="auto">
                        <a:xfrm>
                          <a:off x="2844800" y="3321050"/>
                          <a:ext cx="874713" cy="317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 name="Elipse 30"/>
            <p:cNvSpPr/>
            <p:nvPr/>
          </p:nvSpPr>
          <p:spPr>
            <a:xfrm>
              <a:off x="2705613" y="4641746"/>
              <a:ext cx="72000" cy="7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92" name="Elipse 91"/>
            <p:cNvSpPr/>
            <p:nvPr/>
          </p:nvSpPr>
          <p:spPr>
            <a:xfrm>
              <a:off x="2588545" y="4433723"/>
              <a:ext cx="72000" cy="7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96" name="Elipse 95"/>
            <p:cNvSpPr/>
            <p:nvPr/>
          </p:nvSpPr>
          <p:spPr>
            <a:xfrm>
              <a:off x="2486512" y="4226628"/>
              <a:ext cx="72000" cy="7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97" name="Elipse 96"/>
            <p:cNvSpPr/>
            <p:nvPr/>
          </p:nvSpPr>
          <p:spPr>
            <a:xfrm>
              <a:off x="2251075" y="3791640"/>
              <a:ext cx="72000" cy="7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98" name="Elipse 97"/>
            <p:cNvSpPr/>
            <p:nvPr/>
          </p:nvSpPr>
          <p:spPr>
            <a:xfrm>
              <a:off x="2070718" y="3441176"/>
              <a:ext cx="72000" cy="7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99" name="Elipse 98"/>
            <p:cNvSpPr/>
            <p:nvPr/>
          </p:nvSpPr>
          <p:spPr>
            <a:xfrm>
              <a:off x="1882698" y="3091762"/>
              <a:ext cx="72000" cy="7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graphicFrame>
          <p:nvGraphicFramePr>
            <p:cNvPr id="111" name="1 Objeto"/>
            <p:cNvGraphicFramePr>
              <a:graphicFrameLocks noChangeAspect="1"/>
            </p:cNvGraphicFramePr>
            <p:nvPr>
              <p:extLst>
                <p:ext uri="{D42A27DB-BD31-4B8C-83A1-F6EECF244321}">
                  <p14:modId xmlns:p14="http://schemas.microsoft.com/office/powerpoint/2010/main" val="1294727086"/>
                </p:ext>
              </p:extLst>
            </p:nvPr>
          </p:nvGraphicFramePr>
          <p:xfrm>
            <a:off x="719138" y="2659063"/>
            <a:ext cx="811212" cy="341312"/>
          </p:xfrm>
          <a:graphic>
            <a:graphicData uri="http://schemas.openxmlformats.org/presentationml/2006/ole">
              <mc:AlternateContent xmlns:mc="http://schemas.openxmlformats.org/markup-compatibility/2006">
                <mc:Choice xmlns:v="urn:schemas-microsoft-com:vml" Requires="v">
                  <p:oleObj spid="_x0000_s396654" name="Equation" r:id="rId25" imgW="482400" imgH="203040" progId="Equation.DSMT4">
                    <p:embed/>
                  </p:oleObj>
                </mc:Choice>
                <mc:Fallback>
                  <p:oleObj name="Equation" r:id="rId25" imgW="482400" imgH="203040" progId="Equation.DSMT4">
                    <p:embed/>
                    <p:pic>
                      <p:nvPicPr>
                        <p:cNvPr id="63" name="1 Objeto"/>
                        <p:cNvPicPr>
                          <a:picLocks noChangeAspect="1" noChangeArrowheads="1"/>
                        </p:cNvPicPr>
                        <p:nvPr/>
                      </p:nvPicPr>
                      <p:blipFill>
                        <a:blip r:embed="rId26"/>
                        <a:srcRect/>
                        <a:stretch>
                          <a:fillRect/>
                        </a:stretch>
                      </p:blipFill>
                      <p:spPr bwMode="auto">
                        <a:xfrm>
                          <a:off x="719138" y="2659063"/>
                          <a:ext cx="811212" cy="3413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4" name="Arco 33"/>
            <p:cNvSpPr/>
            <p:nvPr/>
          </p:nvSpPr>
          <p:spPr>
            <a:xfrm>
              <a:off x="2252886" y="4331374"/>
              <a:ext cx="548782" cy="585258"/>
            </a:xfrm>
            <a:prstGeom prst="arc">
              <a:avLst>
                <a:gd name="adj1" fmla="val 10296777"/>
                <a:gd name="adj2" fmla="val 1512076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AR"/>
            </a:p>
          </p:txBody>
        </p:sp>
        <p:sp>
          <p:nvSpPr>
            <p:cNvPr id="113" name="Arco 112"/>
            <p:cNvSpPr/>
            <p:nvPr/>
          </p:nvSpPr>
          <p:spPr>
            <a:xfrm>
              <a:off x="1990587" y="3998337"/>
              <a:ext cx="1195915" cy="1119708"/>
            </a:xfrm>
            <a:prstGeom prst="arc">
              <a:avLst>
                <a:gd name="adj1" fmla="val 10296777"/>
                <a:gd name="adj2" fmla="val 14907618"/>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AR"/>
            </a:p>
          </p:txBody>
        </p:sp>
        <p:graphicFrame>
          <p:nvGraphicFramePr>
            <p:cNvPr id="115" name="1 Objeto"/>
            <p:cNvGraphicFramePr>
              <a:graphicFrameLocks noChangeAspect="1"/>
            </p:cNvGraphicFramePr>
            <p:nvPr>
              <p:extLst>
                <p:ext uri="{D42A27DB-BD31-4B8C-83A1-F6EECF244321}">
                  <p14:modId xmlns:p14="http://schemas.microsoft.com/office/powerpoint/2010/main" val="701591748"/>
                </p:ext>
              </p:extLst>
            </p:nvPr>
          </p:nvGraphicFramePr>
          <p:xfrm>
            <a:off x="1089202" y="4876958"/>
            <a:ext cx="942975" cy="319088"/>
          </p:xfrm>
          <a:graphic>
            <a:graphicData uri="http://schemas.openxmlformats.org/presentationml/2006/ole">
              <mc:AlternateContent xmlns:mc="http://schemas.openxmlformats.org/markup-compatibility/2006">
                <mc:Choice xmlns:v="urn:schemas-microsoft-com:vml" Requires="v">
                  <p:oleObj spid="_x0000_s396655" name="Equation" r:id="rId27" imgW="558720" imgH="190440" progId="Equation.DSMT4">
                    <p:embed/>
                  </p:oleObj>
                </mc:Choice>
                <mc:Fallback>
                  <p:oleObj name="Equation" r:id="rId27" imgW="558720" imgH="190440" progId="Equation.DSMT4">
                    <p:embed/>
                    <p:pic>
                      <p:nvPicPr>
                        <p:cNvPr id="73" name="1 Objeto"/>
                        <p:cNvPicPr>
                          <a:picLocks noChangeAspect="1" noChangeArrowheads="1"/>
                        </p:cNvPicPr>
                        <p:nvPr/>
                      </p:nvPicPr>
                      <p:blipFill>
                        <a:blip r:embed="rId28"/>
                        <a:srcRect/>
                        <a:stretch>
                          <a:fillRect/>
                        </a:stretch>
                      </p:blipFill>
                      <p:spPr bwMode="auto">
                        <a:xfrm>
                          <a:off x="1089202" y="4876958"/>
                          <a:ext cx="942975" cy="3190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7" name="1 Objeto"/>
            <p:cNvGraphicFramePr>
              <a:graphicFrameLocks noChangeAspect="1"/>
            </p:cNvGraphicFramePr>
            <p:nvPr>
              <p:extLst>
                <p:ext uri="{D42A27DB-BD31-4B8C-83A1-F6EECF244321}">
                  <p14:modId xmlns:p14="http://schemas.microsoft.com/office/powerpoint/2010/main" val="3634316803"/>
                </p:ext>
              </p:extLst>
            </p:nvPr>
          </p:nvGraphicFramePr>
          <p:xfrm>
            <a:off x="741663" y="5208156"/>
            <a:ext cx="1606550" cy="339725"/>
          </p:xfrm>
          <a:graphic>
            <a:graphicData uri="http://schemas.openxmlformats.org/presentationml/2006/ole">
              <mc:AlternateContent xmlns:mc="http://schemas.openxmlformats.org/markup-compatibility/2006">
                <mc:Choice xmlns:v="urn:schemas-microsoft-com:vml" Requires="v">
                  <p:oleObj spid="_x0000_s396656" name="Equation" r:id="rId29" imgW="952200" imgH="203040" progId="Equation.DSMT4">
                    <p:embed/>
                  </p:oleObj>
                </mc:Choice>
                <mc:Fallback>
                  <p:oleObj name="Equation" r:id="rId29" imgW="952200" imgH="203040" progId="Equation.DSMT4">
                    <p:embed/>
                    <p:pic>
                      <p:nvPicPr>
                        <p:cNvPr id="115" name="1 Objeto"/>
                        <p:cNvPicPr>
                          <a:picLocks noChangeAspect="1" noChangeArrowheads="1"/>
                        </p:cNvPicPr>
                        <p:nvPr/>
                      </p:nvPicPr>
                      <p:blipFill>
                        <a:blip r:embed="rId30"/>
                        <a:srcRect/>
                        <a:stretch>
                          <a:fillRect/>
                        </a:stretch>
                      </p:blipFill>
                      <p:spPr bwMode="auto">
                        <a:xfrm>
                          <a:off x="741663" y="5208156"/>
                          <a:ext cx="1606550" cy="339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1" name="1 Objeto"/>
            <p:cNvGraphicFramePr>
              <a:graphicFrameLocks noChangeAspect="1"/>
            </p:cNvGraphicFramePr>
            <p:nvPr>
              <p:extLst>
                <p:ext uri="{D42A27DB-BD31-4B8C-83A1-F6EECF244321}">
                  <p14:modId xmlns:p14="http://schemas.microsoft.com/office/powerpoint/2010/main" val="306699970"/>
                </p:ext>
              </p:extLst>
            </p:nvPr>
          </p:nvGraphicFramePr>
          <p:xfrm>
            <a:off x="2290764" y="4414399"/>
            <a:ext cx="255587" cy="317500"/>
          </p:xfrm>
          <a:graphic>
            <a:graphicData uri="http://schemas.openxmlformats.org/presentationml/2006/ole">
              <mc:AlternateContent xmlns:mc="http://schemas.openxmlformats.org/markup-compatibility/2006">
                <mc:Choice xmlns:v="urn:schemas-microsoft-com:vml" Requires="v">
                  <p:oleObj spid="_x0000_s396657" name="Equation" r:id="rId31" imgW="152280" imgH="190440" progId="Equation.DSMT4">
                    <p:embed/>
                  </p:oleObj>
                </mc:Choice>
                <mc:Fallback>
                  <p:oleObj name="Equation" r:id="rId31" imgW="152280" imgH="190440" progId="Equation.DSMT4">
                    <p:embed/>
                    <p:pic>
                      <p:nvPicPr>
                        <p:cNvPr id="117" name="1 Objeto"/>
                        <p:cNvPicPr>
                          <a:picLocks noChangeAspect="1" noChangeArrowheads="1"/>
                        </p:cNvPicPr>
                        <p:nvPr/>
                      </p:nvPicPr>
                      <p:blipFill>
                        <a:blip r:embed="rId32"/>
                        <a:srcRect/>
                        <a:stretch>
                          <a:fillRect/>
                        </a:stretch>
                      </p:blipFill>
                      <p:spPr bwMode="auto">
                        <a:xfrm>
                          <a:off x="2290764" y="4414399"/>
                          <a:ext cx="255587" cy="317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2" name="1 Objeto"/>
            <p:cNvGraphicFramePr>
              <a:graphicFrameLocks noChangeAspect="1"/>
            </p:cNvGraphicFramePr>
            <p:nvPr>
              <p:extLst>
                <p:ext uri="{D42A27DB-BD31-4B8C-83A1-F6EECF244321}">
                  <p14:modId xmlns:p14="http://schemas.microsoft.com/office/powerpoint/2010/main" val="4229068505"/>
                </p:ext>
              </p:extLst>
            </p:nvPr>
          </p:nvGraphicFramePr>
          <p:xfrm>
            <a:off x="1923256" y="3957032"/>
            <a:ext cx="234950" cy="319088"/>
          </p:xfrm>
          <a:graphic>
            <a:graphicData uri="http://schemas.openxmlformats.org/presentationml/2006/ole">
              <mc:AlternateContent xmlns:mc="http://schemas.openxmlformats.org/markup-compatibility/2006">
                <mc:Choice xmlns:v="urn:schemas-microsoft-com:vml" Requires="v">
                  <p:oleObj spid="_x0000_s396658" name="Equation" r:id="rId33" imgW="139680" imgH="190440" progId="Equation.DSMT4">
                    <p:embed/>
                  </p:oleObj>
                </mc:Choice>
                <mc:Fallback>
                  <p:oleObj name="Equation" r:id="rId33" imgW="139680" imgH="190440" progId="Equation.DSMT4">
                    <p:embed/>
                    <p:pic>
                      <p:nvPicPr>
                        <p:cNvPr id="121" name="1 Objeto"/>
                        <p:cNvPicPr>
                          <a:picLocks noChangeAspect="1" noChangeArrowheads="1"/>
                        </p:cNvPicPr>
                        <p:nvPr/>
                      </p:nvPicPr>
                      <p:blipFill>
                        <a:blip r:embed="rId34"/>
                        <a:srcRect/>
                        <a:stretch>
                          <a:fillRect/>
                        </a:stretch>
                      </p:blipFill>
                      <p:spPr bwMode="auto">
                        <a:xfrm>
                          <a:off x="1923256" y="3957032"/>
                          <a:ext cx="234950" cy="3190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43" name="Grupo 42"/>
          <p:cNvGrpSpPr/>
          <p:nvPr/>
        </p:nvGrpSpPr>
        <p:grpSpPr>
          <a:xfrm>
            <a:off x="6465972" y="2481836"/>
            <a:ext cx="4875249" cy="4193778"/>
            <a:chOff x="6465972" y="2481836"/>
            <a:chExt cx="4875249" cy="4193778"/>
          </a:xfrm>
        </p:grpSpPr>
        <p:sp>
          <p:nvSpPr>
            <p:cNvPr id="36" name="Forma libre 35"/>
            <p:cNvSpPr/>
            <p:nvPr/>
          </p:nvSpPr>
          <p:spPr>
            <a:xfrm>
              <a:off x="8024380" y="3709641"/>
              <a:ext cx="2300720" cy="1205543"/>
            </a:xfrm>
            <a:custGeom>
              <a:avLst/>
              <a:gdLst>
                <a:gd name="connsiteX0" fmla="*/ 2300720 w 2300720"/>
                <a:gd name="connsiteY0" fmla="*/ 948084 h 1205543"/>
                <a:gd name="connsiteX1" fmla="*/ 1962583 w 2300720"/>
                <a:gd name="connsiteY1" fmla="*/ 519459 h 1205543"/>
                <a:gd name="connsiteX2" fmla="*/ 1410133 w 2300720"/>
                <a:gd name="connsiteY2" fmla="*/ 133697 h 1205543"/>
                <a:gd name="connsiteX3" fmla="*/ 1152958 w 2300720"/>
                <a:gd name="connsiteY3" fmla="*/ 33684 h 1205543"/>
                <a:gd name="connsiteX4" fmla="*/ 914833 w 2300720"/>
                <a:gd name="connsiteY4" fmla="*/ 347 h 1205543"/>
                <a:gd name="connsiteX5" fmla="*/ 590983 w 2300720"/>
                <a:gd name="connsiteY5" fmla="*/ 24159 h 1205543"/>
                <a:gd name="connsiteX6" fmla="*/ 309995 w 2300720"/>
                <a:gd name="connsiteY6" fmla="*/ 133697 h 1205543"/>
                <a:gd name="connsiteX7" fmla="*/ 109970 w 2300720"/>
                <a:gd name="connsiteY7" fmla="*/ 343247 h 1205543"/>
                <a:gd name="connsiteX8" fmla="*/ 9958 w 2300720"/>
                <a:gd name="connsiteY8" fmla="*/ 605184 h 1205543"/>
                <a:gd name="connsiteX9" fmla="*/ 5195 w 2300720"/>
                <a:gd name="connsiteY9" fmla="*/ 757584 h 1205543"/>
                <a:gd name="connsiteX10" fmla="*/ 24245 w 2300720"/>
                <a:gd name="connsiteY10" fmla="*/ 957609 h 1205543"/>
                <a:gd name="connsiteX11" fmla="*/ 200458 w 2300720"/>
                <a:gd name="connsiteY11" fmla="*/ 1157634 h 1205543"/>
                <a:gd name="connsiteX12" fmla="*/ 433820 w 2300720"/>
                <a:gd name="connsiteY12" fmla="*/ 1205259 h 1205543"/>
                <a:gd name="connsiteX13" fmla="*/ 552883 w 2300720"/>
                <a:gd name="connsiteY13" fmla="*/ 1171922 h 1205543"/>
                <a:gd name="connsiteX14" fmla="*/ 657658 w 2300720"/>
                <a:gd name="connsiteY14" fmla="*/ 1067147 h 1205543"/>
                <a:gd name="connsiteX15" fmla="*/ 671945 w 2300720"/>
                <a:gd name="connsiteY15" fmla="*/ 962372 h 1205543"/>
                <a:gd name="connsiteX16" fmla="*/ 676708 w 2300720"/>
                <a:gd name="connsiteY16" fmla="*/ 952847 h 1205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00720" h="1205543">
                  <a:moveTo>
                    <a:pt x="2300720" y="948084"/>
                  </a:moveTo>
                  <a:cubicBezTo>
                    <a:pt x="2205867" y="801637"/>
                    <a:pt x="2111014" y="655190"/>
                    <a:pt x="1962583" y="519459"/>
                  </a:cubicBezTo>
                  <a:cubicBezTo>
                    <a:pt x="1814152" y="383728"/>
                    <a:pt x="1545070" y="214659"/>
                    <a:pt x="1410133" y="133697"/>
                  </a:cubicBezTo>
                  <a:cubicBezTo>
                    <a:pt x="1275195" y="52734"/>
                    <a:pt x="1235508" y="55909"/>
                    <a:pt x="1152958" y="33684"/>
                  </a:cubicBezTo>
                  <a:cubicBezTo>
                    <a:pt x="1070408" y="11459"/>
                    <a:pt x="1008495" y="1934"/>
                    <a:pt x="914833" y="347"/>
                  </a:cubicBezTo>
                  <a:cubicBezTo>
                    <a:pt x="821171" y="-1240"/>
                    <a:pt x="691789" y="1934"/>
                    <a:pt x="590983" y="24159"/>
                  </a:cubicBezTo>
                  <a:cubicBezTo>
                    <a:pt x="490177" y="46384"/>
                    <a:pt x="390164" y="80516"/>
                    <a:pt x="309995" y="133697"/>
                  </a:cubicBezTo>
                  <a:cubicBezTo>
                    <a:pt x="229826" y="186878"/>
                    <a:pt x="159976" y="264666"/>
                    <a:pt x="109970" y="343247"/>
                  </a:cubicBezTo>
                  <a:cubicBezTo>
                    <a:pt x="59964" y="421828"/>
                    <a:pt x="27420" y="536128"/>
                    <a:pt x="9958" y="605184"/>
                  </a:cubicBezTo>
                  <a:cubicBezTo>
                    <a:pt x="-7504" y="674240"/>
                    <a:pt x="2814" y="698847"/>
                    <a:pt x="5195" y="757584"/>
                  </a:cubicBezTo>
                  <a:cubicBezTo>
                    <a:pt x="7576" y="816321"/>
                    <a:pt x="-8299" y="890934"/>
                    <a:pt x="24245" y="957609"/>
                  </a:cubicBezTo>
                  <a:cubicBezTo>
                    <a:pt x="56789" y="1024284"/>
                    <a:pt x="132195" y="1116359"/>
                    <a:pt x="200458" y="1157634"/>
                  </a:cubicBezTo>
                  <a:cubicBezTo>
                    <a:pt x="268720" y="1198909"/>
                    <a:pt x="375083" y="1202878"/>
                    <a:pt x="433820" y="1205259"/>
                  </a:cubicBezTo>
                  <a:cubicBezTo>
                    <a:pt x="492557" y="1207640"/>
                    <a:pt x="515577" y="1194941"/>
                    <a:pt x="552883" y="1171922"/>
                  </a:cubicBezTo>
                  <a:cubicBezTo>
                    <a:pt x="590189" y="1148903"/>
                    <a:pt x="637814" y="1102072"/>
                    <a:pt x="657658" y="1067147"/>
                  </a:cubicBezTo>
                  <a:cubicBezTo>
                    <a:pt x="677502" y="1032222"/>
                    <a:pt x="668770" y="981422"/>
                    <a:pt x="671945" y="962372"/>
                  </a:cubicBezTo>
                  <a:cubicBezTo>
                    <a:pt x="675120" y="943322"/>
                    <a:pt x="675914" y="948084"/>
                    <a:pt x="676708" y="952847"/>
                  </a:cubicBezTo>
                </a:path>
              </a:pathLst>
            </a:custGeom>
            <a:noFill/>
            <a:ln w="28575">
              <a:solidFill>
                <a:srgbClr val="0000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84" name="Oval 9"/>
            <p:cNvSpPr>
              <a:spLocks noChangeArrowheads="1"/>
            </p:cNvSpPr>
            <p:nvPr/>
          </p:nvSpPr>
          <p:spPr bwMode="auto">
            <a:xfrm>
              <a:off x="6800935" y="2905302"/>
              <a:ext cx="3528000" cy="3528000"/>
            </a:xfrm>
            <a:prstGeom prst="ellipse">
              <a:avLst/>
            </a:prstGeom>
            <a:noFill/>
            <a:ln w="19050">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AR"/>
            </a:p>
          </p:txBody>
        </p:sp>
        <p:sp>
          <p:nvSpPr>
            <p:cNvPr id="87" name="Line 12"/>
            <p:cNvSpPr>
              <a:spLocks noChangeShapeType="1"/>
            </p:cNvSpPr>
            <p:nvPr/>
          </p:nvSpPr>
          <p:spPr bwMode="auto">
            <a:xfrm>
              <a:off x="6465972" y="4669302"/>
              <a:ext cx="4383003" cy="0"/>
            </a:xfrm>
            <a:prstGeom prst="line">
              <a:avLst/>
            </a:prstGeom>
            <a:noFill/>
            <a:ln w="9525">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AR"/>
            </a:p>
          </p:txBody>
        </p:sp>
        <p:sp>
          <p:nvSpPr>
            <p:cNvPr id="88" name="Line 13"/>
            <p:cNvSpPr>
              <a:spLocks noChangeShapeType="1"/>
            </p:cNvSpPr>
            <p:nvPr/>
          </p:nvSpPr>
          <p:spPr bwMode="auto">
            <a:xfrm>
              <a:off x="8572585" y="2481836"/>
              <a:ext cx="0" cy="4193778"/>
            </a:xfrm>
            <a:prstGeom prst="line">
              <a:avLst/>
            </a:prstGeom>
            <a:noFill/>
            <a:ln w="9525">
              <a:solidFill>
                <a:schemeClr val="tx1"/>
              </a:solidFill>
              <a:round/>
              <a:headEnd type="triangle" w="med" len="lg"/>
              <a:tailEnd type="none"/>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AR"/>
            </a:p>
          </p:txBody>
        </p:sp>
        <p:sp>
          <p:nvSpPr>
            <p:cNvPr id="76" name="Line 15"/>
            <p:cNvSpPr>
              <a:spLocks noChangeShapeType="1"/>
            </p:cNvSpPr>
            <p:nvPr/>
          </p:nvSpPr>
          <p:spPr bwMode="auto">
            <a:xfrm flipV="1">
              <a:off x="8566382" y="3332726"/>
              <a:ext cx="1399683" cy="1331811"/>
            </a:xfrm>
            <a:prstGeom prst="line">
              <a:avLst/>
            </a:prstGeom>
            <a:noFill/>
            <a:ln w="9525">
              <a:solidFill>
                <a:schemeClr val="tx1"/>
              </a:solidFill>
              <a:round/>
              <a:headEnd/>
              <a:tailEnd type="non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AR"/>
            </a:p>
          </p:txBody>
        </p:sp>
        <p:graphicFrame>
          <p:nvGraphicFramePr>
            <p:cNvPr id="81" name="Object 20"/>
            <p:cNvGraphicFramePr>
              <a:graphicFrameLocks noChangeAspect="1"/>
            </p:cNvGraphicFramePr>
            <p:nvPr>
              <p:extLst>
                <p:ext uri="{D42A27DB-BD31-4B8C-83A1-F6EECF244321}">
                  <p14:modId xmlns:p14="http://schemas.microsoft.com/office/powerpoint/2010/main" val="785391727"/>
                </p:ext>
              </p:extLst>
            </p:nvPr>
          </p:nvGraphicFramePr>
          <p:xfrm>
            <a:off x="9179010" y="4916664"/>
            <a:ext cx="201613" cy="374650"/>
          </p:xfrm>
          <a:graphic>
            <a:graphicData uri="http://schemas.openxmlformats.org/presentationml/2006/ole">
              <mc:AlternateContent xmlns:mc="http://schemas.openxmlformats.org/markup-compatibility/2006">
                <mc:Choice xmlns:v="urn:schemas-microsoft-com:vml" Requires="v">
                  <p:oleObj spid="_x0000_s396659" name="Equation" r:id="rId35" imgW="0" imgH="88920" progId="">
                    <p:embed/>
                  </p:oleObj>
                </mc:Choice>
                <mc:Fallback>
                  <p:oleObj name="Equation" r:id="rId35" imgW="0" imgH="88920" progId="">
                    <p:embed/>
                    <p:pic>
                      <p:nvPicPr>
                        <p:cNvPr id="81" name="Object 20"/>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9179010" y="4916664"/>
                          <a:ext cx="201613" cy="374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9" name="1 Objeto"/>
            <p:cNvGraphicFramePr>
              <a:graphicFrameLocks noChangeAspect="1"/>
            </p:cNvGraphicFramePr>
            <p:nvPr>
              <p:extLst>
                <p:ext uri="{D42A27DB-BD31-4B8C-83A1-F6EECF244321}">
                  <p14:modId xmlns:p14="http://schemas.microsoft.com/office/powerpoint/2010/main" val="3402915185"/>
                </p:ext>
              </p:extLst>
            </p:nvPr>
          </p:nvGraphicFramePr>
          <p:xfrm>
            <a:off x="10373561" y="4375485"/>
            <a:ext cx="149225" cy="233363"/>
          </p:xfrm>
          <a:graphic>
            <a:graphicData uri="http://schemas.openxmlformats.org/presentationml/2006/ole">
              <mc:AlternateContent xmlns:mc="http://schemas.openxmlformats.org/markup-compatibility/2006">
                <mc:Choice xmlns:v="urn:schemas-microsoft-com:vml" Requires="v">
                  <p:oleObj spid="_x0000_s396660" name="Equation" r:id="rId37" imgW="88560" imgH="139680" progId="Equation.DSMT4">
                    <p:embed/>
                  </p:oleObj>
                </mc:Choice>
                <mc:Fallback>
                  <p:oleObj name="Equation" r:id="rId37" imgW="88560" imgH="139680" progId="Equation.DSMT4">
                    <p:embed/>
                    <p:pic>
                      <p:nvPicPr>
                        <p:cNvPr id="89" name="1 Objeto"/>
                        <p:cNvPicPr>
                          <a:picLocks noChangeAspect="1" noChangeArrowheads="1"/>
                        </p:cNvPicPr>
                        <p:nvPr/>
                      </p:nvPicPr>
                      <p:blipFill>
                        <a:blip r:embed="rId38"/>
                        <a:srcRect/>
                        <a:stretch>
                          <a:fillRect/>
                        </a:stretch>
                      </p:blipFill>
                      <p:spPr bwMode="auto">
                        <a:xfrm>
                          <a:off x="10373561" y="4375485"/>
                          <a:ext cx="149225" cy="233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0" name="1 Objeto"/>
            <p:cNvGraphicFramePr>
              <a:graphicFrameLocks noChangeAspect="1"/>
            </p:cNvGraphicFramePr>
            <p:nvPr>
              <p:extLst>
                <p:ext uri="{D42A27DB-BD31-4B8C-83A1-F6EECF244321}">
                  <p14:modId xmlns:p14="http://schemas.microsoft.com/office/powerpoint/2010/main" val="111347418"/>
                </p:ext>
              </p:extLst>
            </p:nvPr>
          </p:nvGraphicFramePr>
          <p:xfrm>
            <a:off x="6493712" y="4366597"/>
            <a:ext cx="298450" cy="233363"/>
          </p:xfrm>
          <a:graphic>
            <a:graphicData uri="http://schemas.openxmlformats.org/presentationml/2006/ole">
              <mc:AlternateContent xmlns:mc="http://schemas.openxmlformats.org/markup-compatibility/2006">
                <mc:Choice xmlns:v="urn:schemas-microsoft-com:vml" Requires="v">
                  <p:oleObj spid="_x0000_s396661" name="Equation" r:id="rId39" imgW="177480" imgH="139680" progId="Equation.DSMT4">
                    <p:embed/>
                  </p:oleObj>
                </mc:Choice>
                <mc:Fallback>
                  <p:oleObj name="Equation" r:id="rId39" imgW="177480" imgH="139680" progId="Equation.DSMT4">
                    <p:embed/>
                    <p:pic>
                      <p:nvPicPr>
                        <p:cNvPr id="90" name="1 Objeto"/>
                        <p:cNvPicPr>
                          <a:picLocks noChangeAspect="1" noChangeArrowheads="1"/>
                        </p:cNvPicPr>
                        <p:nvPr/>
                      </p:nvPicPr>
                      <p:blipFill>
                        <a:blip r:embed="rId40"/>
                        <a:srcRect/>
                        <a:stretch>
                          <a:fillRect/>
                        </a:stretch>
                      </p:blipFill>
                      <p:spPr bwMode="auto">
                        <a:xfrm>
                          <a:off x="6493712" y="4366597"/>
                          <a:ext cx="298450" cy="233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4" name="1 Objeto"/>
            <p:cNvGraphicFramePr>
              <a:graphicFrameLocks noChangeAspect="1"/>
            </p:cNvGraphicFramePr>
            <p:nvPr>
              <p:extLst>
                <p:ext uri="{D42A27DB-BD31-4B8C-83A1-F6EECF244321}">
                  <p14:modId xmlns:p14="http://schemas.microsoft.com/office/powerpoint/2010/main" val="3571542861"/>
                </p:ext>
              </p:extLst>
            </p:nvPr>
          </p:nvGraphicFramePr>
          <p:xfrm>
            <a:off x="8659103" y="2481836"/>
            <a:ext cx="620713" cy="296863"/>
          </p:xfrm>
          <a:graphic>
            <a:graphicData uri="http://schemas.openxmlformats.org/presentationml/2006/ole">
              <mc:AlternateContent xmlns:mc="http://schemas.openxmlformats.org/markup-compatibility/2006">
                <mc:Choice xmlns:v="urn:schemas-microsoft-com:vml" Requires="v">
                  <p:oleObj spid="_x0000_s396662" name="Equation" r:id="rId41" imgW="368280" imgH="177480" progId="Equation.DSMT4">
                    <p:embed/>
                  </p:oleObj>
                </mc:Choice>
                <mc:Fallback>
                  <p:oleObj name="Equation" r:id="rId41" imgW="368280" imgH="177480" progId="Equation.DSMT4">
                    <p:embed/>
                    <p:pic>
                      <p:nvPicPr>
                        <p:cNvPr id="44" name="1 Objeto"/>
                        <p:cNvPicPr>
                          <a:picLocks noChangeAspect="1" noChangeArrowheads="1"/>
                        </p:cNvPicPr>
                        <p:nvPr/>
                      </p:nvPicPr>
                      <p:blipFill>
                        <a:blip r:embed="rId42"/>
                        <a:srcRect/>
                        <a:stretch>
                          <a:fillRect/>
                        </a:stretch>
                      </p:blipFill>
                      <p:spPr bwMode="auto">
                        <a:xfrm>
                          <a:off x="8659103" y="2481836"/>
                          <a:ext cx="620713" cy="2968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5" name="1 Objeto"/>
            <p:cNvGraphicFramePr>
              <a:graphicFrameLocks noChangeAspect="1"/>
            </p:cNvGraphicFramePr>
            <p:nvPr>
              <p:extLst>
                <p:ext uri="{D42A27DB-BD31-4B8C-83A1-F6EECF244321}">
                  <p14:modId xmlns:p14="http://schemas.microsoft.com/office/powerpoint/2010/main" val="3395992213"/>
                </p:ext>
              </p:extLst>
            </p:nvPr>
          </p:nvGraphicFramePr>
          <p:xfrm>
            <a:off x="10507663" y="4699970"/>
            <a:ext cx="492125" cy="255588"/>
          </p:xfrm>
          <a:graphic>
            <a:graphicData uri="http://schemas.openxmlformats.org/presentationml/2006/ole">
              <mc:AlternateContent xmlns:mc="http://schemas.openxmlformats.org/markup-compatibility/2006">
                <mc:Choice xmlns:v="urn:schemas-microsoft-com:vml" Requires="v">
                  <p:oleObj spid="_x0000_s396663" name="Equation" r:id="rId43" imgW="291960" imgH="152280" progId="Equation.DSMT4">
                    <p:embed/>
                  </p:oleObj>
                </mc:Choice>
                <mc:Fallback>
                  <p:oleObj name="Equation" r:id="rId43" imgW="291960" imgH="152280" progId="Equation.DSMT4">
                    <p:embed/>
                    <p:pic>
                      <p:nvPicPr>
                        <p:cNvPr id="45" name="1 Objeto"/>
                        <p:cNvPicPr>
                          <a:picLocks noChangeAspect="1" noChangeArrowheads="1"/>
                        </p:cNvPicPr>
                        <p:nvPr/>
                      </p:nvPicPr>
                      <p:blipFill>
                        <a:blip r:embed="rId44"/>
                        <a:srcRect/>
                        <a:stretch>
                          <a:fillRect/>
                        </a:stretch>
                      </p:blipFill>
                      <p:spPr bwMode="auto">
                        <a:xfrm>
                          <a:off x="10507663" y="4699970"/>
                          <a:ext cx="492125" cy="255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0" name="1 Objeto"/>
            <p:cNvGraphicFramePr>
              <a:graphicFrameLocks noChangeAspect="1"/>
            </p:cNvGraphicFramePr>
            <p:nvPr>
              <p:extLst>
                <p:ext uri="{D42A27DB-BD31-4B8C-83A1-F6EECF244321}">
                  <p14:modId xmlns:p14="http://schemas.microsoft.com/office/powerpoint/2010/main" val="986561376"/>
                </p:ext>
              </p:extLst>
            </p:nvPr>
          </p:nvGraphicFramePr>
          <p:xfrm>
            <a:off x="8811182" y="4369971"/>
            <a:ext cx="942975" cy="317500"/>
          </p:xfrm>
          <a:graphic>
            <a:graphicData uri="http://schemas.openxmlformats.org/presentationml/2006/ole">
              <mc:AlternateContent xmlns:mc="http://schemas.openxmlformats.org/markup-compatibility/2006">
                <mc:Choice xmlns:v="urn:schemas-microsoft-com:vml" Requires="v">
                  <p:oleObj spid="_x0000_s396664" name="Equation" r:id="rId45" imgW="558720" imgH="190440" progId="Equation.DSMT4">
                    <p:embed/>
                  </p:oleObj>
                </mc:Choice>
                <mc:Fallback>
                  <p:oleObj name="Equation" r:id="rId45" imgW="558720" imgH="190440" progId="Equation.DSMT4">
                    <p:embed/>
                    <p:pic>
                      <p:nvPicPr>
                        <p:cNvPr id="60" name="1 Objeto"/>
                        <p:cNvPicPr>
                          <a:picLocks noChangeAspect="1" noChangeArrowheads="1"/>
                        </p:cNvPicPr>
                        <p:nvPr/>
                      </p:nvPicPr>
                      <p:blipFill>
                        <a:blip r:embed="rId46"/>
                        <a:srcRect/>
                        <a:stretch>
                          <a:fillRect/>
                        </a:stretch>
                      </p:blipFill>
                      <p:spPr bwMode="auto">
                        <a:xfrm>
                          <a:off x="8811182" y="4369971"/>
                          <a:ext cx="942975" cy="317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 name="Forma libre 29"/>
            <p:cNvSpPr/>
            <p:nvPr/>
          </p:nvSpPr>
          <p:spPr>
            <a:xfrm>
              <a:off x="7785784" y="3562225"/>
              <a:ext cx="2539316" cy="1480072"/>
            </a:xfrm>
            <a:custGeom>
              <a:avLst/>
              <a:gdLst>
                <a:gd name="connsiteX0" fmla="*/ 2539316 w 2539316"/>
                <a:gd name="connsiteY0" fmla="*/ 1100263 h 1480072"/>
                <a:gd name="connsiteX1" fmla="*/ 2191654 w 2539316"/>
                <a:gd name="connsiteY1" fmla="*/ 519238 h 1480072"/>
                <a:gd name="connsiteX2" fmla="*/ 1729691 w 2539316"/>
                <a:gd name="connsiteY2" fmla="*/ 176338 h 1480072"/>
                <a:gd name="connsiteX3" fmla="*/ 1286779 w 2539316"/>
                <a:gd name="connsiteY3" fmla="*/ 23938 h 1480072"/>
                <a:gd name="connsiteX4" fmla="*/ 758141 w 2539316"/>
                <a:gd name="connsiteY4" fmla="*/ 14413 h 1480072"/>
                <a:gd name="connsiteX5" fmla="*/ 391429 w 2539316"/>
                <a:gd name="connsiteY5" fmla="*/ 162050 h 1480072"/>
                <a:gd name="connsiteX6" fmla="*/ 105679 w 2539316"/>
                <a:gd name="connsiteY6" fmla="*/ 452563 h 1480072"/>
                <a:gd name="connsiteX7" fmla="*/ 904 w 2539316"/>
                <a:gd name="connsiteY7" fmla="*/ 747838 h 1480072"/>
                <a:gd name="connsiteX8" fmla="*/ 62816 w 2539316"/>
                <a:gd name="connsiteY8" fmla="*/ 1119313 h 1480072"/>
                <a:gd name="connsiteX9" fmla="*/ 196166 w 2539316"/>
                <a:gd name="connsiteY9" fmla="*/ 1309813 h 1480072"/>
                <a:gd name="connsiteX10" fmla="*/ 443816 w 2539316"/>
                <a:gd name="connsiteY10" fmla="*/ 1462213 h 1480072"/>
                <a:gd name="connsiteX11" fmla="*/ 667654 w 2539316"/>
                <a:gd name="connsiteY11" fmla="*/ 1471738 h 1480072"/>
                <a:gd name="connsiteX12" fmla="*/ 786716 w 2539316"/>
                <a:gd name="connsiteY12" fmla="*/ 1414588 h 1480072"/>
                <a:gd name="connsiteX13" fmla="*/ 929591 w 2539316"/>
                <a:gd name="connsiteY13" fmla="*/ 1314575 h 1480072"/>
                <a:gd name="connsiteX14" fmla="*/ 1020079 w 2539316"/>
                <a:gd name="connsiteY14" fmla="*/ 1100263 h 1480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39316" h="1480072">
                  <a:moveTo>
                    <a:pt x="2539316" y="1100263"/>
                  </a:moveTo>
                  <a:cubicBezTo>
                    <a:pt x="2432953" y="886744"/>
                    <a:pt x="2326591" y="673225"/>
                    <a:pt x="2191654" y="519238"/>
                  </a:cubicBezTo>
                  <a:cubicBezTo>
                    <a:pt x="2056716" y="365250"/>
                    <a:pt x="1880503" y="258888"/>
                    <a:pt x="1729691" y="176338"/>
                  </a:cubicBezTo>
                  <a:cubicBezTo>
                    <a:pt x="1578879" y="93788"/>
                    <a:pt x="1448704" y="50925"/>
                    <a:pt x="1286779" y="23938"/>
                  </a:cubicBezTo>
                  <a:cubicBezTo>
                    <a:pt x="1124854" y="-3050"/>
                    <a:pt x="907366" y="-8606"/>
                    <a:pt x="758141" y="14413"/>
                  </a:cubicBezTo>
                  <a:cubicBezTo>
                    <a:pt x="608916" y="37432"/>
                    <a:pt x="500173" y="89025"/>
                    <a:pt x="391429" y="162050"/>
                  </a:cubicBezTo>
                  <a:cubicBezTo>
                    <a:pt x="282685" y="235075"/>
                    <a:pt x="170766" y="354932"/>
                    <a:pt x="105679" y="452563"/>
                  </a:cubicBezTo>
                  <a:cubicBezTo>
                    <a:pt x="40592" y="550194"/>
                    <a:pt x="8048" y="636713"/>
                    <a:pt x="904" y="747838"/>
                  </a:cubicBezTo>
                  <a:cubicBezTo>
                    <a:pt x="-6240" y="858963"/>
                    <a:pt x="30272" y="1025651"/>
                    <a:pt x="62816" y="1119313"/>
                  </a:cubicBezTo>
                  <a:cubicBezTo>
                    <a:pt x="95360" y="1212975"/>
                    <a:pt x="132666" y="1252663"/>
                    <a:pt x="196166" y="1309813"/>
                  </a:cubicBezTo>
                  <a:cubicBezTo>
                    <a:pt x="259666" y="1366963"/>
                    <a:pt x="365235" y="1435226"/>
                    <a:pt x="443816" y="1462213"/>
                  </a:cubicBezTo>
                  <a:cubicBezTo>
                    <a:pt x="522397" y="1489200"/>
                    <a:pt x="610504" y="1479675"/>
                    <a:pt x="667654" y="1471738"/>
                  </a:cubicBezTo>
                  <a:cubicBezTo>
                    <a:pt x="724804" y="1463801"/>
                    <a:pt x="743060" y="1440782"/>
                    <a:pt x="786716" y="1414588"/>
                  </a:cubicBezTo>
                  <a:cubicBezTo>
                    <a:pt x="830372" y="1388394"/>
                    <a:pt x="890697" y="1366962"/>
                    <a:pt x="929591" y="1314575"/>
                  </a:cubicBezTo>
                  <a:cubicBezTo>
                    <a:pt x="968485" y="1262188"/>
                    <a:pt x="1005792" y="1138363"/>
                    <a:pt x="1020079" y="1100263"/>
                  </a:cubicBez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00" name="Elipse 99"/>
            <p:cNvSpPr/>
            <p:nvPr/>
          </p:nvSpPr>
          <p:spPr>
            <a:xfrm>
              <a:off x="10291018" y="4624178"/>
              <a:ext cx="72000" cy="7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01" name="Elipse 100"/>
            <p:cNvSpPr/>
            <p:nvPr/>
          </p:nvSpPr>
          <p:spPr>
            <a:xfrm>
              <a:off x="9485435" y="3713255"/>
              <a:ext cx="72000" cy="7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02" name="Elipse 101"/>
            <p:cNvSpPr/>
            <p:nvPr/>
          </p:nvSpPr>
          <p:spPr>
            <a:xfrm>
              <a:off x="8533690" y="3533368"/>
              <a:ext cx="72000" cy="7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03" name="Elipse 102"/>
            <p:cNvSpPr/>
            <p:nvPr/>
          </p:nvSpPr>
          <p:spPr>
            <a:xfrm>
              <a:off x="7799986" y="4633302"/>
              <a:ext cx="72000" cy="7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04" name="Elipse 103"/>
            <p:cNvSpPr/>
            <p:nvPr/>
          </p:nvSpPr>
          <p:spPr>
            <a:xfrm>
              <a:off x="8536585" y="4942858"/>
              <a:ext cx="72000" cy="7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05" name="Elipse 104"/>
            <p:cNvSpPr/>
            <p:nvPr/>
          </p:nvSpPr>
          <p:spPr>
            <a:xfrm>
              <a:off x="8764865" y="4630920"/>
              <a:ext cx="72000" cy="7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graphicFrame>
          <p:nvGraphicFramePr>
            <p:cNvPr id="106" name="1 Objeto"/>
            <p:cNvGraphicFramePr>
              <a:graphicFrameLocks noChangeAspect="1"/>
            </p:cNvGraphicFramePr>
            <p:nvPr>
              <p:extLst>
                <p:ext uri="{D42A27DB-BD31-4B8C-83A1-F6EECF244321}">
                  <p14:modId xmlns:p14="http://schemas.microsoft.com/office/powerpoint/2010/main" val="1464637454"/>
                </p:ext>
              </p:extLst>
            </p:nvPr>
          </p:nvGraphicFramePr>
          <p:xfrm>
            <a:off x="8558405" y="4960543"/>
            <a:ext cx="1285875" cy="317500"/>
          </p:xfrm>
          <a:graphic>
            <a:graphicData uri="http://schemas.openxmlformats.org/presentationml/2006/ole">
              <mc:AlternateContent xmlns:mc="http://schemas.openxmlformats.org/markup-compatibility/2006">
                <mc:Choice xmlns:v="urn:schemas-microsoft-com:vml" Requires="v">
                  <p:oleObj spid="_x0000_s396665" name="Equation" r:id="rId47" imgW="761760" imgH="190440" progId="Equation.DSMT4">
                    <p:embed/>
                  </p:oleObj>
                </mc:Choice>
                <mc:Fallback>
                  <p:oleObj name="Equation" r:id="rId47" imgW="761760" imgH="190440" progId="Equation.DSMT4">
                    <p:embed/>
                    <p:pic>
                      <p:nvPicPr>
                        <p:cNvPr id="60" name="1 Objeto"/>
                        <p:cNvPicPr>
                          <a:picLocks noChangeAspect="1" noChangeArrowheads="1"/>
                        </p:cNvPicPr>
                        <p:nvPr/>
                      </p:nvPicPr>
                      <p:blipFill>
                        <a:blip r:embed="rId48"/>
                        <a:srcRect/>
                        <a:stretch>
                          <a:fillRect/>
                        </a:stretch>
                      </p:blipFill>
                      <p:spPr bwMode="auto">
                        <a:xfrm>
                          <a:off x="8558405" y="4960543"/>
                          <a:ext cx="1285875" cy="317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7" name="1 Objeto"/>
            <p:cNvGraphicFramePr>
              <a:graphicFrameLocks noChangeAspect="1"/>
            </p:cNvGraphicFramePr>
            <p:nvPr>
              <p:extLst>
                <p:ext uri="{D42A27DB-BD31-4B8C-83A1-F6EECF244321}">
                  <p14:modId xmlns:p14="http://schemas.microsoft.com/office/powerpoint/2010/main" val="657013430"/>
                </p:ext>
              </p:extLst>
            </p:nvPr>
          </p:nvGraphicFramePr>
          <p:xfrm>
            <a:off x="7084557" y="5008805"/>
            <a:ext cx="1177925" cy="317500"/>
          </p:xfrm>
          <a:graphic>
            <a:graphicData uri="http://schemas.openxmlformats.org/presentationml/2006/ole">
              <mc:AlternateContent xmlns:mc="http://schemas.openxmlformats.org/markup-compatibility/2006">
                <mc:Choice xmlns:v="urn:schemas-microsoft-com:vml" Requires="v">
                  <p:oleObj spid="_x0000_s396666" name="Equation" r:id="rId49" imgW="698400" imgH="190440" progId="Equation.DSMT4">
                    <p:embed/>
                  </p:oleObj>
                </mc:Choice>
                <mc:Fallback>
                  <p:oleObj name="Equation" r:id="rId49" imgW="698400" imgH="190440" progId="Equation.DSMT4">
                    <p:embed/>
                    <p:pic>
                      <p:nvPicPr>
                        <p:cNvPr id="106" name="1 Objeto"/>
                        <p:cNvPicPr>
                          <a:picLocks noChangeAspect="1" noChangeArrowheads="1"/>
                        </p:cNvPicPr>
                        <p:nvPr/>
                      </p:nvPicPr>
                      <p:blipFill>
                        <a:blip r:embed="rId50"/>
                        <a:srcRect/>
                        <a:stretch>
                          <a:fillRect/>
                        </a:stretch>
                      </p:blipFill>
                      <p:spPr bwMode="auto">
                        <a:xfrm>
                          <a:off x="7084557" y="5008805"/>
                          <a:ext cx="1177925" cy="317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8" name="1 Objeto"/>
            <p:cNvGraphicFramePr>
              <a:graphicFrameLocks noChangeAspect="1"/>
            </p:cNvGraphicFramePr>
            <p:nvPr>
              <p:extLst>
                <p:ext uri="{D42A27DB-BD31-4B8C-83A1-F6EECF244321}">
                  <p14:modId xmlns:p14="http://schemas.microsoft.com/office/powerpoint/2010/main" val="1376408336"/>
                </p:ext>
              </p:extLst>
            </p:nvPr>
          </p:nvGraphicFramePr>
          <p:xfrm>
            <a:off x="8558405" y="3236967"/>
            <a:ext cx="1284287" cy="317500"/>
          </p:xfrm>
          <a:graphic>
            <a:graphicData uri="http://schemas.openxmlformats.org/presentationml/2006/ole">
              <mc:AlternateContent xmlns:mc="http://schemas.openxmlformats.org/markup-compatibility/2006">
                <mc:Choice xmlns:v="urn:schemas-microsoft-com:vml" Requires="v">
                  <p:oleObj spid="_x0000_s396667" name="Equation" r:id="rId51" imgW="761760" imgH="190440" progId="Equation.DSMT4">
                    <p:embed/>
                  </p:oleObj>
                </mc:Choice>
                <mc:Fallback>
                  <p:oleObj name="Equation" r:id="rId51" imgW="761760" imgH="190440" progId="Equation.DSMT4">
                    <p:embed/>
                    <p:pic>
                      <p:nvPicPr>
                        <p:cNvPr id="107" name="1 Objeto"/>
                        <p:cNvPicPr>
                          <a:picLocks noChangeAspect="1" noChangeArrowheads="1"/>
                        </p:cNvPicPr>
                        <p:nvPr/>
                      </p:nvPicPr>
                      <p:blipFill>
                        <a:blip r:embed="rId52"/>
                        <a:srcRect/>
                        <a:stretch>
                          <a:fillRect/>
                        </a:stretch>
                      </p:blipFill>
                      <p:spPr bwMode="auto">
                        <a:xfrm>
                          <a:off x="8558405" y="3236967"/>
                          <a:ext cx="1284287" cy="317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9" name="1 Objeto"/>
            <p:cNvGraphicFramePr>
              <a:graphicFrameLocks noChangeAspect="1"/>
            </p:cNvGraphicFramePr>
            <p:nvPr>
              <p:extLst>
                <p:ext uri="{D42A27DB-BD31-4B8C-83A1-F6EECF244321}">
                  <p14:modId xmlns:p14="http://schemas.microsoft.com/office/powerpoint/2010/main" val="3219112549"/>
                </p:ext>
              </p:extLst>
            </p:nvPr>
          </p:nvGraphicFramePr>
          <p:xfrm>
            <a:off x="9664111" y="3540378"/>
            <a:ext cx="1368425" cy="317500"/>
          </p:xfrm>
          <a:graphic>
            <a:graphicData uri="http://schemas.openxmlformats.org/presentationml/2006/ole">
              <mc:AlternateContent xmlns:mc="http://schemas.openxmlformats.org/markup-compatibility/2006">
                <mc:Choice xmlns:v="urn:schemas-microsoft-com:vml" Requires="v">
                  <p:oleObj spid="_x0000_s396668" name="Equation" r:id="rId53" imgW="812520" imgH="190440" progId="Equation.DSMT4">
                    <p:embed/>
                  </p:oleObj>
                </mc:Choice>
                <mc:Fallback>
                  <p:oleObj name="Equation" r:id="rId53" imgW="812520" imgH="190440" progId="Equation.DSMT4">
                    <p:embed/>
                    <p:pic>
                      <p:nvPicPr>
                        <p:cNvPr id="108" name="1 Objeto"/>
                        <p:cNvPicPr>
                          <a:picLocks noChangeAspect="1" noChangeArrowheads="1"/>
                        </p:cNvPicPr>
                        <p:nvPr/>
                      </p:nvPicPr>
                      <p:blipFill>
                        <a:blip r:embed="rId54"/>
                        <a:srcRect/>
                        <a:stretch>
                          <a:fillRect/>
                        </a:stretch>
                      </p:blipFill>
                      <p:spPr bwMode="auto">
                        <a:xfrm>
                          <a:off x="9664111" y="3540378"/>
                          <a:ext cx="1368425" cy="317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9" name="1 Objeto"/>
            <p:cNvGraphicFramePr>
              <a:graphicFrameLocks noChangeAspect="1"/>
            </p:cNvGraphicFramePr>
            <p:nvPr>
              <p:extLst>
                <p:ext uri="{D42A27DB-BD31-4B8C-83A1-F6EECF244321}">
                  <p14:modId xmlns:p14="http://schemas.microsoft.com/office/powerpoint/2010/main" val="3610146575"/>
                </p:ext>
              </p:extLst>
            </p:nvPr>
          </p:nvGraphicFramePr>
          <p:xfrm>
            <a:off x="7877451" y="3454957"/>
            <a:ext cx="257175" cy="341313"/>
          </p:xfrm>
          <a:graphic>
            <a:graphicData uri="http://schemas.openxmlformats.org/presentationml/2006/ole">
              <mc:AlternateContent xmlns:mc="http://schemas.openxmlformats.org/markup-compatibility/2006">
                <mc:Choice xmlns:v="urn:schemas-microsoft-com:vml" Requires="v">
                  <p:oleObj spid="_x0000_s396669" name="Equation" r:id="rId55" imgW="152280" imgH="203040" progId="Equation.DSMT4">
                    <p:embed/>
                  </p:oleObj>
                </mc:Choice>
                <mc:Fallback>
                  <p:oleObj name="Equation" r:id="rId55" imgW="152280" imgH="203040" progId="Equation.DSMT4">
                    <p:embed/>
                    <p:pic>
                      <p:nvPicPr>
                        <p:cNvPr id="63" name="1 Objeto"/>
                        <p:cNvPicPr>
                          <a:picLocks noChangeAspect="1" noChangeArrowheads="1"/>
                        </p:cNvPicPr>
                        <p:nvPr/>
                      </p:nvPicPr>
                      <p:blipFill>
                        <a:blip r:embed="rId56"/>
                        <a:srcRect/>
                        <a:stretch>
                          <a:fillRect/>
                        </a:stretch>
                      </p:blipFill>
                      <p:spPr bwMode="auto">
                        <a:xfrm>
                          <a:off x="7877451" y="3454957"/>
                          <a:ext cx="257175" cy="3413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39" name="Conector recto de flecha 38"/>
            <p:cNvCxnSpPr/>
            <p:nvPr/>
          </p:nvCxnSpPr>
          <p:spPr>
            <a:xfrm flipV="1">
              <a:off x="7449859" y="4730133"/>
              <a:ext cx="298487" cy="24418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20" name="1 Objeto"/>
            <p:cNvGraphicFramePr>
              <a:graphicFrameLocks noChangeAspect="1"/>
            </p:cNvGraphicFramePr>
            <p:nvPr>
              <p:extLst>
                <p:ext uri="{D42A27DB-BD31-4B8C-83A1-F6EECF244321}">
                  <p14:modId xmlns:p14="http://schemas.microsoft.com/office/powerpoint/2010/main" val="3568734641"/>
                </p:ext>
              </p:extLst>
            </p:nvPr>
          </p:nvGraphicFramePr>
          <p:xfrm>
            <a:off x="8129588" y="4003675"/>
            <a:ext cx="279400" cy="341313"/>
          </p:xfrm>
          <a:graphic>
            <a:graphicData uri="http://schemas.openxmlformats.org/presentationml/2006/ole">
              <mc:AlternateContent xmlns:mc="http://schemas.openxmlformats.org/markup-compatibility/2006">
                <mc:Choice xmlns:v="urn:schemas-microsoft-com:vml" Requires="v">
                  <p:oleObj spid="_x0000_s396670" name="Equation" r:id="rId57" imgW="164880" imgH="203040" progId="Equation.DSMT4">
                    <p:embed/>
                  </p:oleObj>
                </mc:Choice>
                <mc:Fallback>
                  <p:oleObj name="Equation" r:id="rId57" imgW="164880" imgH="203040" progId="Equation.DSMT4">
                    <p:embed/>
                    <p:pic>
                      <p:nvPicPr>
                        <p:cNvPr id="119" name="1 Objeto"/>
                        <p:cNvPicPr>
                          <a:picLocks noChangeAspect="1" noChangeArrowheads="1"/>
                        </p:cNvPicPr>
                        <p:nvPr/>
                      </p:nvPicPr>
                      <p:blipFill>
                        <a:blip r:embed="rId58"/>
                        <a:srcRect/>
                        <a:stretch>
                          <a:fillRect/>
                        </a:stretch>
                      </p:blipFill>
                      <p:spPr bwMode="auto">
                        <a:xfrm>
                          <a:off x="8129588" y="4003675"/>
                          <a:ext cx="279400" cy="3413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3" name="1 Objeto"/>
            <p:cNvGraphicFramePr>
              <a:graphicFrameLocks noChangeAspect="1"/>
            </p:cNvGraphicFramePr>
            <p:nvPr>
              <p:extLst>
                <p:ext uri="{D42A27DB-BD31-4B8C-83A1-F6EECF244321}">
                  <p14:modId xmlns:p14="http://schemas.microsoft.com/office/powerpoint/2010/main" val="3006046192"/>
                </p:ext>
              </p:extLst>
            </p:nvPr>
          </p:nvGraphicFramePr>
          <p:xfrm>
            <a:off x="10356971" y="5036502"/>
            <a:ext cx="984250" cy="317500"/>
          </p:xfrm>
          <a:graphic>
            <a:graphicData uri="http://schemas.openxmlformats.org/presentationml/2006/ole">
              <mc:AlternateContent xmlns:mc="http://schemas.openxmlformats.org/markup-compatibility/2006">
                <mc:Choice xmlns:v="urn:schemas-microsoft-com:vml" Requires="v">
                  <p:oleObj spid="_x0000_s396671" name="Equation" r:id="rId59" imgW="583920" imgH="190440" progId="Equation.DSMT4">
                    <p:embed/>
                  </p:oleObj>
                </mc:Choice>
                <mc:Fallback>
                  <p:oleObj name="Equation" r:id="rId59" imgW="583920" imgH="190440" progId="Equation.DSMT4">
                    <p:embed/>
                    <p:pic>
                      <p:nvPicPr>
                        <p:cNvPr id="109" name="1 Objeto"/>
                        <p:cNvPicPr>
                          <a:picLocks noChangeAspect="1" noChangeArrowheads="1"/>
                        </p:cNvPicPr>
                        <p:nvPr/>
                      </p:nvPicPr>
                      <p:blipFill>
                        <a:blip r:embed="rId60"/>
                        <a:srcRect/>
                        <a:stretch>
                          <a:fillRect/>
                        </a:stretch>
                      </p:blipFill>
                      <p:spPr bwMode="auto">
                        <a:xfrm>
                          <a:off x="10356971" y="5036502"/>
                          <a:ext cx="984250" cy="317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24" name="Conector recto de flecha 123"/>
            <p:cNvCxnSpPr/>
            <p:nvPr/>
          </p:nvCxnSpPr>
          <p:spPr>
            <a:xfrm flipH="1" flipV="1">
              <a:off x="10414705" y="4750248"/>
              <a:ext cx="116972" cy="35374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79" name="Rectángulo 78"/>
          <p:cNvSpPr/>
          <p:nvPr/>
        </p:nvSpPr>
        <p:spPr>
          <a:xfrm>
            <a:off x="6447005" y="2807136"/>
            <a:ext cx="1082348" cy="369332"/>
          </a:xfrm>
          <a:prstGeom prst="rect">
            <a:avLst/>
          </a:prstGeom>
          <a:solidFill>
            <a:schemeClr val="accent6">
              <a:lumMod val="60000"/>
              <a:lumOff val="40000"/>
            </a:schemeClr>
          </a:solidFill>
        </p:spPr>
        <p:txBody>
          <a:bodyPr wrap="none">
            <a:spAutoFit/>
          </a:bodyPr>
          <a:lstStyle/>
          <a:p>
            <a:r>
              <a:rPr lang="es-AR" b="1" dirty="0" smtClean="0">
                <a:solidFill>
                  <a:srgbClr val="C00000"/>
                </a:solidFill>
              </a:rPr>
              <a:t>Plano z </a:t>
            </a:r>
            <a:endParaRPr lang="es-AR" b="1" dirty="0"/>
          </a:p>
        </p:txBody>
      </p:sp>
      <p:sp>
        <p:nvSpPr>
          <p:cNvPr id="80" name="Rectángulo 79"/>
          <p:cNvSpPr/>
          <p:nvPr/>
        </p:nvSpPr>
        <p:spPr>
          <a:xfrm>
            <a:off x="3662348" y="2807136"/>
            <a:ext cx="1095172" cy="369332"/>
          </a:xfrm>
          <a:prstGeom prst="rect">
            <a:avLst/>
          </a:prstGeom>
          <a:solidFill>
            <a:schemeClr val="accent6">
              <a:lumMod val="60000"/>
              <a:lumOff val="40000"/>
            </a:schemeClr>
          </a:solidFill>
        </p:spPr>
        <p:txBody>
          <a:bodyPr wrap="none">
            <a:spAutoFit/>
          </a:bodyPr>
          <a:lstStyle/>
          <a:p>
            <a:r>
              <a:rPr lang="es-AR" b="1" dirty="0">
                <a:solidFill>
                  <a:srgbClr val="C00000"/>
                </a:solidFill>
              </a:rPr>
              <a:t>Plano </a:t>
            </a:r>
            <a:r>
              <a:rPr lang="es-AR" b="1" dirty="0" smtClean="0">
                <a:solidFill>
                  <a:srgbClr val="C00000"/>
                </a:solidFill>
              </a:rPr>
              <a:t>s </a:t>
            </a:r>
            <a:endParaRPr lang="es-AR" b="1" dirty="0">
              <a:solidFill>
                <a:srgbClr val="C00000"/>
              </a:solidFill>
            </a:endParaRPr>
          </a:p>
        </p:txBody>
      </p:sp>
      <p:sp>
        <p:nvSpPr>
          <p:cNvPr id="74" name="Rectángulo 73"/>
          <p:cNvSpPr/>
          <p:nvPr/>
        </p:nvSpPr>
        <p:spPr>
          <a:xfrm>
            <a:off x="191344" y="116632"/>
            <a:ext cx="11809312" cy="633533"/>
          </a:xfrm>
          <a:prstGeom prst="rect">
            <a:avLst/>
          </a:prstGeom>
          <a:solidFill>
            <a:srgbClr val="0000FF"/>
          </a:solidFill>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rtlCol="0" anchor="ctr" anchorCtr="0" compatLnSpc="1">
            <a:prstTxWarp prst="textNoShape">
              <a:avLst/>
            </a:prstTxWarp>
            <a:normAutofit/>
          </a:bodyPr>
          <a:lstStyle/>
          <a:p>
            <a:pPr algn="ctr">
              <a:lnSpc>
                <a:spcPct val="90000"/>
              </a:lnSpc>
            </a:pPr>
            <a:r>
              <a:rPr lang="es-AR" sz="2800" b="1" dirty="0">
                <a:solidFill>
                  <a:schemeClr val="bg1"/>
                </a:solidFill>
                <a:latin typeface="Arial" panose="020B0604020202020204" pitchFamily="34" charset="0"/>
                <a:ea typeface="+mj-ea"/>
                <a:cs typeface="Arial" panose="020B0604020202020204" pitchFamily="34" charset="0"/>
              </a:rPr>
              <a:t> Relación entre los planos </a:t>
            </a:r>
            <a:r>
              <a:rPr lang="es-AR" sz="2800" b="1" dirty="0" smtClean="0">
                <a:solidFill>
                  <a:schemeClr val="bg1"/>
                </a:solidFill>
                <a:latin typeface="Arial" panose="020B0604020202020204" pitchFamily="34" charset="0"/>
                <a:ea typeface="+mj-ea"/>
                <a:cs typeface="Arial" panose="020B0604020202020204" pitchFamily="34" charset="0"/>
              </a:rPr>
              <a:t>“</a:t>
            </a:r>
            <a:r>
              <a:rPr lang="es-AR" sz="2800" b="1" i="1" dirty="0" smtClean="0">
                <a:solidFill>
                  <a:schemeClr val="bg1"/>
                </a:solidFill>
                <a:latin typeface="Arial" panose="020B0604020202020204" pitchFamily="34" charset="0"/>
                <a:ea typeface="+mj-ea"/>
                <a:cs typeface="Arial" panose="020B0604020202020204" pitchFamily="34" charset="0"/>
              </a:rPr>
              <a:t>s</a:t>
            </a:r>
            <a:r>
              <a:rPr lang="es-AR" sz="2800" b="1" dirty="0" smtClean="0">
                <a:solidFill>
                  <a:schemeClr val="bg1"/>
                </a:solidFill>
                <a:latin typeface="Arial" panose="020B0604020202020204" pitchFamily="34" charset="0"/>
                <a:ea typeface="+mj-ea"/>
                <a:cs typeface="Arial" panose="020B0604020202020204" pitchFamily="34" charset="0"/>
              </a:rPr>
              <a:t>” </a:t>
            </a:r>
            <a:r>
              <a:rPr lang="es-AR" sz="2800" b="1" dirty="0">
                <a:solidFill>
                  <a:schemeClr val="bg1"/>
                </a:solidFill>
                <a:latin typeface="Arial" panose="020B0604020202020204" pitchFamily="34" charset="0"/>
                <a:ea typeface="+mj-ea"/>
                <a:cs typeface="Arial" panose="020B0604020202020204" pitchFamily="34" charset="0"/>
              </a:rPr>
              <a:t>y </a:t>
            </a:r>
            <a:r>
              <a:rPr lang="es-AR" sz="2800" b="1" dirty="0" smtClean="0">
                <a:solidFill>
                  <a:schemeClr val="bg1"/>
                </a:solidFill>
                <a:latin typeface="Arial" panose="020B0604020202020204" pitchFamily="34" charset="0"/>
                <a:ea typeface="+mj-ea"/>
                <a:cs typeface="Arial" panose="020B0604020202020204" pitchFamily="34" charset="0"/>
              </a:rPr>
              <a:t>“</a:t>
            </a:r>
            <a:r>
              <a:rPr lang="es-AR" sz="2800" b="1" i="1" dirty="0" smtClean="0">
                <a:solidFill>
                  <a:schemeClr val="bg1"/>
                </a:solidFill>
                <a:latin typeface="Arial" panose="020B0604020202020204" pitchFamily="34" charset="0"/>
                <a:ea typeface="+mj-ea"/>
                <a:cs typeface="Arial" panose="020B0604020202020204" pitchFamily="34" charset="0"/>
              </a:rPr>
              <a:t>z</a:t>
            </a:r>
            <a:r>
              <a:rPr lang="es-AR" sz="2800" b="1" dirty="0" smtClean="0">
                <a:solidFill>
                  <a:schemeClr val="bg1"/>
                </a:solidFill>
                <a:latin typeface="Arial" panose="020B0604020202020204" pitchFamily="34" charset="0"/>
                <a:ea typeface="+mj-ea"/>
                <a:cs typeface="Arial" panose="020B0604020202020204" pitchFamily="34" charset="0"/>
              </a:rPr>
              <a:t>”</a:t>
            </a:r>
            <a:endParaRPr lang="es-AR" sz="2800" b="1" dirty="0">
              <a:solidFill>
                <a:schemeClr val="bg1"/>
              </a:solidFill>
              <a:latin typeface="Arial" panose="020B0604020202020204" pitchFamily="34" charset="0"/>
              <a:ea typeface="+mj-ea"/>
              <a:cs typeface="Arial" panose="020B0604020202020204" pitchFamily="34" charset="0"/>
            </a:endParaRPr>
          </a:p>
        </p:txBody>
      </p:sp>
      <p:graphicFrame>
        <p:nvGraphicFramePr>
          <p:cNvPr id="75" name="1 Objeto"/>
          <p:cNvGraphicFramePr>
            <a:graphicFrameLocks noChangeAspect="1"/>
          </p:cNvGraphicFramePr>
          <p:nvPr>
            <p:extLst>
              <p:ext uri="{D42A27DB-BD31-4B8C-83A1-F6EECF244321}">
                <p14:modId xmlns:p14="http://schemas.microsoft.com/office/powerpoint/2010/main" val="4223903178"/>
              </p:ext>
            </p:extLst>
          </p:nvPr>
        </p:nvGraphicFramePr>
        <p:xfrm>
          <a:off x="10587874" y="2299423"/>
          <a:ext cx="1233894" cy="417653"/>
        </p:xfrm>
        <a:graphic>
          <a:graphicData uri="http://schemas.openxmlformats.org/presentationml/2006/ole">
            <mc:AlternateContent xmlns:mc="http://schemas.openxmlformats.org/markup-compatibility/2006">
              <mc:Choice xmlns:v="urn:schemas-microsoft-com:vml" Requires="v">
                <p:oleObj spid="_x0000_s396672" name="Equation" r:id="rId61" imgW="672840" imgH="228600" progId="Equation.DSMT4">
                  <p:embed/>
                </p:oleObj>
              </mc:Choice>
              <mc:Fallback>
                <p:oleObj name="Equation" r:id="rId61" imgW="672840" imgH="228600" progId="Equation.DSMT4">
                  <p:embed/>
                  <p:pic>
                    <p:nvPicPr>
                      <p:cNvPr id="0" name=""/>
                      <p:cNvPicPr>
                        <a:picLocks noChangeAspect="1" noChangeArrowheads="1"/>
                      </p:cNvPicPr>
                      <p:nvPr/>
                    </p:nvPicPr>
                    <p:blipFill>
                      <a:blip r:embed="rId62"/>
                      <a:srcRect/>
                      <a:stretch>
                        <a:fillRect/>
                      </a:stretch>
                    </p:blipFill>
                    <p:spPr bwMode="auto">
                      <a:xfrm>
                        <a:off x="10587874" y="2299423"/>
                        <a:ext cx="1233894" cy="417653"/>
                      </a:xfrm>
                      <a:prstGeom prst="rect">
                        <a:avLst/>
                      </a:prstGeom>
                      <a:noFill/>
                      <a:extLst/>
                    </p:spPr>
                  </p:pic>
                </p:oleObj>
              </mc:Fallback>
            </mc:AlternateContent>
          </a:graphicData>
        </a:graphic>
      </p:graphicFrame>
      <p:sp>
        <p:nvSpPr>
          <p:cNvPr id="83" name="AutoShape 4"/>
          <p:cNvSpPr>
            <a:spLocks noChangeArrowheads="1"/>
          </p:cNvSpPr>
          <p:nvPr/>
        </p:nvSpPr>
        <p:spPr bwMode="auto">
          <a:xfrm>
            <a:off x="578235" y="5846828"/>
            <a:ext cx="7551354" cy="755809"/>
          </a:xfrm>
          <a:prstGeom prst="roundRect">
            <a:avLst>
              <a:gd name="adj" fmla="val 12005"/>
            </a:avLst>
          </a:prstGeom>
          <a:solidFill>
            <a:schemeClr val="accent4"/>
          </a:solidFill>
          <a:ln w="12700">
            <a:noFill/>
            <a:round/>
            <a:headEnd/>
            <a:tailEnd/>
          </a:ln>
          <a:extLst/>
        </p:spPr>
        <p:txBody>
          <a:bodyPr wrap="square" anchor="ctr">
            <a:spAutoFit/>
          </a:bodyPr>
          <a:lstStyle/>
          <a:p>
            <a:pPr algn="ctr"/>
            <a:r>
              <a:rPr lang="es-AR" sz="2000" dirty="0" smtClean="0">
                <a:solidFill>
                  <a:schemeClr val="accent5">
                    <a:lumMod val="50000"/>
                  </a:schemeClr>
                </a:solidFill>
              </a:rPr>
              <a:t>Para </a:t>
            </a:r>
            <a:r>
              <a:rPr lang="es-AR" sz="2000" dirty="0" err="1" smtClean="0">
                <a:solidFill>
                  <a:schemeClr val="accent5">
                    <a:lumMod val="50000"/>
                  </a:schemeClr>
                </a:solidFill>
                <a:latin typeface="Symbol" panose="05050102010706020507" pitchFamily="18" charset="2"/>
                <a:cs typeface="Times New Roman" panose="02020603050405020304" pitchFamily="18" charset="0"/>
                <a:sym typeface="Symbol" panose="05050102010706020507" pitchFamily="18" charset="2"/>
              </a:rPr>
              <a:t>x</a:t>
            </a:r>
            <a:r>
              <a:rPr lang="es-AR" sz="2000" i="1" baseline="-25000" dirty="0" err="1" smtClean="0">
                <a:solidFill>
                  <a:schemeClr val="accent5">
                    <a:lumMod val="50000"/>
                  </a:schemeClr>
                </a:solidFill>
                <a:latin typeface="Times New Roman" panose="02020603050405020304" pitchFamily="18" charset="0"/>
                <a:cs typeface="Times New Roman" panose="02020603050405020304" pitchFamily="18" charset="0"/>
                <a:sym typeface="Symbol" panose="05050102010706020507" pitchFamily="18" charset="2"/>
              </a:rPr>
              <a:t>d</a:t>
            </a:r>
            <a:r>
              <a:rPr lang="es-AR" sz="2000" dirty="0" smtClean="0">
                <a:solidFill>
                  <a:schemeClr val="accent5">
                    <a:lumMod val="50000"/>
                  </a:schemeClr>
                </a:solidFill>
                <a:latin typeface="Times New Roman" panose="02020603050405020304" pitchFamily="18" charset="0"/>
                <a:cs typeface="Times New Roman" panose="02020603050405020304" pitchFamily="18" charset="0"/>
                <a:sym typeface="Symbol" panose="05050102010706020507" pitchFamily="18" charset="2"/>
              </a:rPr>
              <a:t> </a:t>
            </a:r>
            <a:r>
              <a:rPr lang="es-AR" sz="2000" dirty="0">
                <a:solidFill>
                  <a:schemeClr val="accent5">
                    <a:lumMod val="50000"/>
                  </a:schemeClr>
                </a:solidFill>
                <a:sym typeface="Symbol" panose="05050102010706020507" pitchFamily="18" charset="2"/>
              </a:rPr>
              <a:t>= </a:t>
            </a:r>
            <a:r>
              <a:rPr lang="es-AR" sz="2000" dirty="0" err="1" smtClean="0">
                <a:solidFill>
                  <a:schemeClr val="accent5">
                    <a:lumMod val="50000"/>
                  </a:schemeClr>
                </a:solidFill>
                <a:sym typeface="Symbol" panose="05050102010706020507" pitchFamily="18" charset="2"/>
              </a:rPr>
              <a:t>ctte</a:t>
            </a:r>
            <a:r>
              <a:rPr lang="es-AR" sz="2000" dirty="0">
                <a:solidFill>
                  <a:schemeClr val="accent5">
                    <a:lumMod val="50000"/>
                  </a:schemeClr>
                </a:solidFill>
                <a:sym typeface="Symbol" panose="05050102010706020507" pitchFamily="18" charset="2"/>
              </a:rPr>
              <a:t>. </a:t>
            </a:r>
            <a:r>
              <a:rPr lang="es-AR" sz="2000" dirty="0" smtClean="0">
                <a:solidFill>
                  <a:schemeClr val="accent5">
                    <a:lumMod val="50000"/>
                  </a:schemeClr>
                </a:solidFill>
              </a:rPr>
              <a:t>el mapeo en el plano z resulta en una espiral logarítmica con amplitud decreciente y ángulo creciente.</a:t>
            </a:r>
          </a:p>
        </p:txBody>
      </p:sp>
    </p:spTree>
    <p:extLst>
      <p:ext uri="{BB962C8B-B14F-4D97-AF65-F5344CB8AC3E}">
        <p14:creationId xmlns:p14="http://schemas.microsoft.com/office/powerpoint/2010/main" val="3676453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arcador de número de diapositiva 33"/>
          <p:cNvSpPr>
            <a:spLocks noGrp="1"/>
          </p:cNvSpPr>
          <p:nvPr>
            <p:ph type="sldNum" sz="quarter" idx="12"/>
          </p:nvPr>
        </p:nvSpPr>
        <p:spPr>
          <a:xfrm>
            <a:off x="11712624" y="6525344"/>
            <a:ext cx="361108" cy="365125"/>
          </a:xfrm>
        </p:spPr>
        <p:txBody>
          <a:bodyPr/>
          <a:lstStyle/>
          <a:p>
            <a:fld id="{88A92BC7-81EF-4C9F-8DB9-DCAAEE84F0FC}" type="slidenum">
              <a:rPr lang="es-ES" b="1" smtClean="0">
                <a:solidFill>
                  <a:schemeClr val="tx1"/>
                </a:solidFill>
              </a:rPr>
              <a:pPr/>
              <a:t>13</a:t>
            </a:fld>
            <a:endParaRPr lang="es-ES" b="1" dirty="0">
              <a:solidFill>
                <a:schemeClr val="tx1"/>
              </a:solidFill>
            </a:endParaRPr>
          </a:p>
        </p:txBody>
      </p:sp>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6" name="Rectangle 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7" name="Rectángulo 6"/>
          <p:cNvSpPr/>
          <p:nvPr/>
        </p:nvSpPr>
        <p:spPr>
          <a:xfrm>
            <a:off x="191344" y="946570"/>
            <a:ext cx="7581056" cy="461665"/>
          </a:xfrm>
          <a:prstGeom prst="rect">
            <a:avLst/>
          </a:prstGeom>
          <a:solidFill>
            <a:schemeClr val="accent4">
              <a:lumMod val="40000"/>
              <a:lumOff val="60000"/>
            </a:schemeClr>
          </a:solidFill>
          <a:ln>
            <a:noFill/>
          </a:ln>
        </p:spPr>
        <p:txBody>
          <a:bodyPr wrap="square">
            <a:spAutoFit/>
          </a:bodyPr>
          <a:lstStyle/>
          <a:p>
            <a:pPr algn="just"/>
            <a:r>
              <a:rPr lang="es-AR" sz="2000" b="1" dirty="0">
                <a:solidFill>
                  <a:schemeClr val="tx1">
                    <a:lumMod val="65000"/>
                    <a:lumOff val="35000"/>
                  </a:schemeClr>
                </a:solidFill>
                <a:sym typeface="Symbol" panose="05050102010706020507" pitchFamily="18" charset="2"/>
              </a:rPr>
              <a:t>Lugar geométrico de </a:t>
            </a:r>
            <a:r>
              <a:rPr lang="es-AR" sz="2000" b="1" dirty="0" smtClean="0">
                <a:solidFill>
                  <a:schemeClr val="tx1">
                    <a:lumMod val="65000"/>
                    <a:lumOff val="35000"/>
                  </a:schemeClr>
                </a:solidFill>
                <a:sym typeface="Symbol" panose="05050102010706020507" pitchFamily="18" charset="2"/>
              </a:rPr>
              <a:t>frecuencia natural constante</a:t>
            </a:r>
            <a:r>
              <a:rPr lang="es-AR" sz="2000" b="1" dirty="0">
                <a:solidFill>
                  <a:schemeClr val="tx1">
                    <a:lumMod val="65000"/>
                    <a:lumOff val="35000"/>
                  </a:schemeClr>
                </a:solidFill>
                <a:sym typeface="Symbol" panose="05050102010706020507" pitchFamily="18" charset="2"/>
              </a:rPr>
              <a:t>: </a:t>
            </a:r>
            <a:r>
              <a:rPr lang="es-AR" sz="2400" b="1" dirty="0" err="1" smtClean="0">
                <a:solidFill>
                  <a:schemeClr val="tx1">
                    <a:lumMod val="65000"/>
                    <a:lumOff val="35000"/>
                  </a:schemeClr>
                </a:solidFill>
                <a:latin typeface="Symbol" panose="05050102010706020507" pitchFamily="18" charset="2"/>
                <a:sym typeface="Symbol" panose="05050102010706020507" pitchFamily="18" charset="2"/>
              </a:rPr>
              <a:t>w</a:t>
            </a:r>
            <a:r>
              <a:rPr lang="es-AR" sz="2400" b="1" i="1" baseline="-25000" dirty="0" err="1" smtClean="0">
                <a:solidFill>
                  <a:schemeClr val="tx1">
                    <a:lumMod val="65000"/>
                    <a:lumOff val="35000"/>
                  </a:schemeClr>
                </a:solidFill>
                <a:sym typeface="Symbol" panose="05050102010706020507" pitchFamily="18" charset="2"/>
              </a:rPr>
              <a:t>n</a:t>
            </a:r>
            <a:r>
              <a:rPr lang="es-AR" sz="2000" b="1" dirty="0" smtClean="0">
                <a:solidFill>
                  <a:schemeClr val="tx1">
                    <a:lumMod val="65000"/>
                    <a:lumOff val="35000"/>
                  </a:schemeClr>
                </a:solidFill>
                <a:sym typeface="Symbol" panose="05050102010706020507" pitchFamily="18" charset="2"/>
              </a:rPr>
              <a:t> = </a:t>
            </a:r>
            <a:r>
              <a:rPr lang="es-AR" sz="2000" b="1" dirty="0" err="1" smtClean="0">
                <a:solidFill>
                  <a:schemeClr val="tx1">
                    <a:lumMod val="65000"/>
                    <a:lumOff val="35000"/>
                  </a:schemeClr>
                </a:solidFill>
                <a:sym typeface="Symbol" panose="05050102010706020507" pitchFamily="18" charset="2"/>
              </a:rPr>
              <a:t>ctte</a:t>
            </a:r>
            <a:r>
              <a:rPr lang="es-AR" sz="2000" b="1" dirty="0" smtClean="0">
                <a:solidFill>
                  <a:schemeClr val="tx1">
                    <a:lumMod val="65000"/>
                    <a:lumOff val="35000"/>
                  </a:schemeClr>
                </a:solidFill>
                <a:sym typeface="Symbol" panose="05050102010706020507" pitchFamily="18" charset="2"/>
              </a:rPr>
              <a:t>. </a:t>
            </a:r>
            <a:endParaRPr lang="es-AR" sz="2000" b="1" dirty="0">
              <a:solidFill>
                <a:schemeClr val="tx1">
                  <a:lumMod val="65000"/>
                  <a:lumOff val="35000"/>
                </a:schemeClr>
              </a:solidFill>
            </a:endParaRPr>
          </a:p>
        </p:txBody>
      </p:sp>
      <p:sp>
        <p:nvSpPr>
          <p:cNvPr id="64" name="AutoShape 19"/>
          <p:cNvSpPr>
            <a:spLocks noChangeArrowheads="1"/>
          </p:cNvSpPr>
          <p:nvPr/>
        </p:nvSpPr>
        <p:spPr bwMode="auto">
          <a:xfrm>
            <a:off x="5253521" y="3498545"/>
            <a:ext cx="760536" cy="471436"/>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AR"/>
          </a:p>
        </p:txBody>
      </p:sp>
      <p:sp>
        <p:nvSpPr>
          <p:cNvPr id="74" name="Rectángulo 73"/>
          <p:cNvSpPr/>
          <p:nvPr/>
        </p:nvSpPr>
        <p:spPr>
          <a:xfrm>
            <a:off x="191344" y="116632"/>
            <a:ext cx="11809312" cy="633533"/>
          </a:xfrm>
          <a:prstGeom prst="rect">
            <a:avLst/>
          </a:prstGeom>
          <a:solidFill>
            <a:srgbClr val="0000FF"/>
          </a:solidFill>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rtlCol="0" anchor="ctr" anchorCtr="0" compatLnSpc="1">
            <a:prstTxWarp prst="textNoShape">
              <a:avLst/>
            </a:prstTxWarp>
            <a:normAutofit/>
          </a:bodyPr>
          <a:lstStyle/>
          <a:p>
            <a:pPr algn="ctr">
              <a:lnSpc>
                <a:spcPct val="90000"/>
              </a:lnSpc>
            </a:pPr>
            <a:r>
              <a:rPr lang="es-AR" sz="2800" b="1" dirty="0">
                <a:solidFill>
                  <a:schemeClr val="bg1"/>
                </a:solidFill>
                <a:latin typeface="Arial" panose="020B0604020202020204" pitchFamily="34" charset="0"/>
                <a:ea typeface="+mj-ea"/>
                <a:cs typeface="Arial" panose="020B0604020202020204" pitchFamily="34" charset="0"/>
              </a:rPr>
              <a:t> Relación entre los planos </a:t>
            </a:r>
            <a:r>
              <a:rPr lang="es-AR" sz="2800" b="1" dirty="0" smtClean="0">
                <a:solidFill>
                  <a:schemeClr val="bg1"/>
                </a:solidFill>
                <a:latin typeface="Arial" panose="020B0604020202020204" pitchFamily="34" charset="0"/>
                <a:ea typeface="+mj-ea"/>
                <a:cs typeface="Arial" panose="020B0604020202020204" pitchFamily="34" charset="0"/>
              </a:rPr>
              <a:t>“</a:t>
            </a:r>
            <a:r>
              <a:rPr lang="es-AR" sz="2800" b="1" i="1" dirty="0" smtClean="0">
                <a:solidFill>
                  <a:schemeClr val="bg1"/>
                </a:solidFill>
                <a:latin typeface="Arial" panose="020B0604020202020204" pitchFamily="34" charset="0"/>
                <a:ea typeface="+mj-ea"/>
                <a:cs typeface="Arial" panose="020B0604020202020204" pitchFamily="34" charset="0"/>
              </a:rPr>
              <a:t>s</a:t>
            </a:r>
            <a:r>
              <a:rPr lang="es-AR" sz="2800" b="1" dirty="0" smtClean="0">
                <a:solidFill>
                  <a:schemeClr val="bg1"/>
                </a:solidFill>
                <a:latin typeface="Arial" panose="020B0604020202020204" pitchFamily="34" charset="0"/>
                <a:ea typeface="+mj-ea"/>
                <a:cs typeface="Arial" panose="020B0604020202020204" pitchFamily="34" charset="0"/>
              </a:rPr>
              <a:t>” </a:t>
            </a:r>
            <a:r>
              <a:rPr lang="es-AR" sz="2800" b="1" dirty="0">
                <a:solidFill>
                  <a:schemeClr val="bg1"/>
                </a:solidFill>
                <a:latin typeface="Arial" panose="020B0604020202020204" pitchFamily="34" charset="0"/>
                <a:ea typeface="+mj-ea"/>
                <a:cs typeface="Arial" panose="020B0604020202020204" pitchFamily="34" charset="0"/>
              </a:rPr>
              <a:t>y </a:t>
            </a:r>
            <a:r>
              <a:rPr lang="es-AR" sz="2800" b="1" dirty="0" smtClean="0">
                <a:solidFill>
                  <a:schemeClr val="bg1"/>
                </a:solidFill>
                <a:latin typeface="Arial" panose="020B0604020202020204" pitchFamily="34" charset="0"/>
                <a:ea typeface="+mj-ea"/>
                <a:cs typeface="Arial" panose="020B0604020202020204" pitchFamily="34" charset="0"/>
              </a:rPr>
              <a:t>“</a:t>
            </a:r>
            <a:r>
              <a:rPr lang="es-AR" sz="2800" b="1" i="1" dirty="0" smtClean="0">
                <a:solidFill>
                  <a:schemeClr val="bg1"/>
                </a:solidFill>
                <a:latin typeface="Arial" panose="020B0604020202020204" pitchFamily="34" charset="0"/>
                <a:ea typeface="+mj-ea"/>
                <a:cs typeface="Arial" panose="020B0604020202020204" pitchFamily="34" charset="0"/>
              </a:rPr>
              <a:t>z</a:t>
            </a:r>
            <a:r>
              <a:rPr lang="es-AR" sz="2800" b="1" dirty="0" smtClean="0">
                <a:solidFill>
                  <a:schemeClr val="bg1"/>
                </a:solidFill>
                <a:latin typeface="Arial" panose="020B0604020202020204" pitchFamily="34" charset="0"/>
                <a:ea typeface="+mj-ea"/>
                <a:cs typeface="Arial" panose="020B0604020202020204" pitchFamily="34" charset="0"/>
              </a:rPr>
              <a:t>”</a:t>
            </a:r>
            <a:endParaRPr lang="es-AR" sz="2800" b="1" dirty="0">
              <a:solidFill>
                <a:schemeClr val="bg1"/>
              </a:solidFill>
              <a:latin typeface="Arial" panose="020B0604020202020204" pitchFamily="34" charset="0"/>
              <a:ea typeface="+mj-ea"/>
              <a:cs typeface="Arial" panose="020B0604020202020204" pitchFamily="34" charset="0"/>
            </a:endParaRPr>
          </a:p>
        </p:txBody>
      </p:sp>
      <p:sp>
        <p:nvSpPr>
          <p:cNvPr id="83" name="AutoShape 4"/>
          <p:cNvSpPr>
            <a:spLocks noChangeArrowheads="1"/>
          </p:cNvSpPr>
          <p:nvPr/>
        </p:nvSpPr>
        <p:spPr bwMode="auto">
          <a:xfrm>
            <a:off x="5361221" y="5386635"/>
            <a:ext cx="6064776" cy="1347311"/>
          </a:xfrm>
          <a:prstGeom prst="roundRect">
            <a:avLst>
              <a:gd name="adj" fmla="val 12005"/>
            </a:avLst>
          </a:prstGeom>
          <a:solidFill>
            <a:schemeClr val="accent4"/>
          </a:solidFill>
          <a:ln w="12700">
            <a:noFill/>
            <a:round/>
            <a:headEnd/>
            <a:tailEnd/>
          </a:ln>
          <a:extLst/>
        </p:spPr>
        <p:txBody>
          <a:bodyPr wrap="square" anchor="ctr">
            <a:spAutoFit/>
          </a:bodyPr>
          <a:lstStyle/>
          <a:p>
            <a:pPr algn="ctr"/>
            <a:r>
              <a:rPr lang="es-AR" sz="1900" dirty="0" smtClean="0">
                <a:solidFill>
                  <a:schemeClr val="accent5">
                    <a:lumMod val="50000"/>
                  </a:schemeClr>
                </a:solidFill>
              </a:rPr>
              <a:t>Como en el mapeo conforme los ángulos y sentidos de los lugares se mantienen, en el plano z los lugares a </a:t>
            </a:r>
            <a:r>
              <a:rPr lang="es-AR" sz="1900" dirty="0" err="1" smtClean="0">
                <a:solidFill>
                  <a:schemeClr val="accent5">
                    <a:lumMod val="50000"/>
                  </a:schemeClr>
                </a:solidFill>
                <a:latin typeface="Symbol" panose="05050102010706020507" pitchFamily="18" charset="2"/>
              </a:rPr>
              <a:t>w</a:t>
            </a:r>
            <a:r>
              <a:rPr lang="es-AR" sz="1900" i="1" baseline="-25000" dirty="0" err="1" smtClean="0">
                <a:solidFill>
                  <a:schemeClr val="accent5">
                    <a:lumMod val="50000"/>
                  </a:schemeClr>
                </a:solidFill>
              </a:rPr>
              <a:t>n</a:t>
            </a:r>
            <a:r>
              <a:rPr lang="es-AR" sz="1900" dirty="0" smtClean="0">
                <a:solidFill>
                  <a:schemeClr val="accent5">
                    <a:lumMod val="50000"/>
                  </a:schemeClr>
                </a:solidFill>
              </a:rPr>
              <a:t> constante serán curvas normales a las espirales logarítmicas a </a:t>
            </a:r>
            <a:r>
              <a:rPr lang="es-AR" sz="1900" dirty="0" smtClean="0">
                <a:solidFill>
                  <a:schemeClr val="accent5">
                    <a:lumMod val="50000"/>
                  </a:schemeClr>
                </a:solidFill>
                <a:latin typeface="Symbol" panose="05050102010706020507" pitchFamily="18" charset="2"/>
              </a:rPr>
              <a:t>x</a:t>
            </a:r>
            <a:r>
              <a:rPr lang="es-AR" sz="1900" dirty="0" smtClean="0">
                <a:solidFill>
                  <a:schemeClr val="accent5">
                    <a:lumMod val="50000"/>
                  </a:schemeClr>
                </a:solidFill>
              </a:rPr>
              <a:t> constante.</a:t>
            </a:r>
          </a:p>
        </p:txBody>
      </p:sp>
      <p:sp>
        <p:nvSpPr>
          <p:cNvPr id="82" name="Rectangle 4"/>
          <p:cNvSpPr>
            <a:spLocks noChangeArrowheads="1"/>
          </p:cNvSpPr>
          <p:nvPr/>
        </p:nvSpPr>
        <p:spPr bwMode="auto">
          <a:xfrm>
            <a:off x="6014057" y="3000927"/>
            <a:ext cx="18473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AR"/>
          </a:p>
        </p:txBody>
      </p:sp>
      <p:pic>
        <p:nvPicPr>
          <p:cNvPr id="85" name="Picture 9" descr="ortogonalidad 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5140" y="1770287"/>
            <a:ext cx="4291410" cy="3646488"/>
          </a:xfrm>
          <a:prstGeom prst="rect">
            <a:avLst/>
          </a:prstGeom>
          <a:gradFill rotWithShape="1">
            <a:gsLst>
              <a:gs pos="0">
                <a:srgbClr val="0000FF">
                  <a:alpha val="85999"/>
                </a:srgbClr>
              </a:gs>
              <a:gs pos="100000">
                <a:srgbClr val="CCECFF">
                  <a:alpha val="62999"/>
                </a:srgbClr>
              </a:gs>
            </a:gsLst>
            <a:lin ang="2700000" scaled="1"/>
          </a:gra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6" name="Picture 10" descr="ortogonalidad z"/>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98788" y="1770287"/>
            <a:ext cx="4808595" cy="3646488"/>
          </a:xfrm>
          <a:prstGeom prst="rect">
            <a:avLst/>
          </a:prstGeom>
          <a:gradFill rotWithShape="1">
            <a:gsLst>
              <a:gs pos="0">
                <a:srgbClr val="009900">
                  <a:alpha val="87000"/>
                </a:srgbClr>
              </a:gs>
              <a:gs pos="100000">
                <a:srgbClr val="FFFF00">
                  <a:alpha val="15999"/>
                </a:srgbClr>
              </a:gs>
            </a:gsLst>
            <a:lin ang="2700000" scaled="1"/>
          </a:gra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1" name="AutoShape 4"/>
          <p:cNvSpPr>
            <a:spLocks noChangeArrowheads="1"/>
          </p:cNvSpPr>
          <p:nvPr/>
        </p:nvSpPr>
        <p:spPr bwMode="auto">
          <a:xfrm>
            <a:off x="1099495" y="5751640"/>
            <a:ext cx="3822700" cy="851297"/>
          </a:xfrm>
          <a:prstGeom prst="roundRect">
            <a:avLst>
              <a:gd name="adj" fmla="val 16667"/>
            </a:avLst>
          </a:prstGeom>
          <a:noFill/>
          <a:ln>
            <a:noFill/>
          </a:ln>
          <a:extLst>
            <a:ext uri="{909E8E84-426E-40DD-AFC4-6F175D3DCCD1}">
              <a14:hiddenFill xmlns:a14="http://schemas.microsoft.com/office/drawing/2010/main">
                <a:solidFill>
                  <a:srgbClr val="C0C0C0">
                    <a:alpha val="50000"/>
                  </a:srgbClr>
                </a:solidFill>
              </a14:hiddenFill>
            </a:ext>
            <a:ext uri="{91240B29-F687-4F45-9708-019B960494DF}">
              <a14:hiddenLine xmlns:a14="http://schemas.microsoft.com/office/drawing/2010/main" w="28575">
                <a:solidFill>
                  <a:schemeClr val="tx1"/>
                </a:solidFill>
                <a:round/>
                <a:headEnd/>
                <a:tailEnd/>
              </a14:hiddenLine>
            </a:ext>
          </a:extLst>
        </p:spPr>
        <p:txBody>
          <a:bodyPr anchor="ctr">
            <a:spAutoFit/>
          </a:bodyPr>
          <a:lstStyle/>
          <a:p>
            <a:pPr algn="just">
              <a:defRPr/>
            </a:pPr>
            <a:r>
              <a:rPr lang="es-AR" sz="2200" dirty="0" smtClean="0">
                <a:solidFill>
                  <a:srgbClr val="0000FF"/>
                </a:solidFill>
                <a:effectLst>
                  <a:outerShdw blurRad="38100" dist="38100" dir="2700000" algn="tl">
                    <a:srgbClr val="C0C0C0"/>
                  </a:outerShdw>
                </a:effectLst>
                <a:latin typeface="Times New Roman" pitchFamily="18" charset="0"/>
              </a:rPr>
              <a:t>Las regiones </a:t>
            </a:r>
            <a:r>
              <a:rPr lang="es-AR" sz="2200" dirty="0">
                <a:solidFill>
                  <a:srgbClr val="0000FF"/>
                </a:solidFill>
                <a:effectLst>
                  <a:outerShdw blurRad="38100" dist="38100" dir="2700000" algn="tl">
                    <a:srgbClr val="C0C0C0"/>
                  </a:outerShdw>
                </a:effectLst>
                <a:latin typeface="Times New Roman" pitchFamily="18" charset="0"/>
              </a:rPr>
              <a:t>a </a:t>
            </a:r>
            <a:r>
              <a:rPr lang="es-AR" sz="2200" dirty="0" err="1">
                <a:solidFill>
                  <a:srgbClr val="0000FF"/>
                </a:solidFill>
                <a:effectLst>
                  <a:outerShdw blurRad="38100" dist="38100" dir="2700000" algn="tl">
                    <a:srgbClr val="C0C0C0"/>
                  </a:outerShdw>
                </a:effectLst>
                <a:latin typeface="Symbol" pitchFamily="18" charset="2"/>
              </a:rPr>
              <a:t>w</a:t>
            </a:r>
            <a:r>
              <a:rPr lang="es-AR" sz="2200" i="1" baseline="-25000" dirty="0" err="1">
                <a:solidFill>
                  <a:srgbClr val="0000FF"/>
                </a:solidFill>
                <a:effectLst>
                  <a:outerShdw blurRad="38100" dist="38100" dir="2700000" algn="tl">
                    <a:srgbClr val="C0C0C0"/>
                  </a:outerShdw>
                </a:effectLst>
                <a:latin typeface="Times New Roman" pitchFamily="18" charset="0"/>
              </a:rPr>
              <a:t>n</a:t>
            </a:r>
            <a:r>
              <a:rPr lang="es-AR" sz="2200" dirty="0">
                <a:solidFill>
                  <a:srgbClr val="0000FF"/>
                </a:solidFill>
                <a:effectLst>
                  <a:outerShdw blurRad="38100" dist="38100" dir="2700000" algn="tl">
                    <a:srgbClr val="C0C0C0"/>
                  </a:outerShdw>
                </a:effectLst>
                <a:latin typeface="Symbol" pitchFamily="18" charset="2"/>
              </a:rPr>
              <a:t> </a:t>
            </a:r>
            <a:r>
              <a:rPr lang="es-AR" sz="2200" dirty="0">
                <a:solidFill>
                  <a:srgbClr val="0000FF"/>
                </a:solidFill>
                <a:effectLst>
                  <a:outerShdw blurRad="38100" dist="38100" dir="2700000" algn="tl">
                    <a:srgbClr val="C0C0C0"/>
                  </a:outerShdw>
                </a:effectLst>
                <a:latin typeface="Times New Roman" pitchFamily="18" charset="0"/>
              </a:rPr>
              <a:t>constante son normales a las de </a:t>
            </a:r>
            <a:r>
              <a:rPr lang="es-AR" sz="2200" dirty="0" smtClean="0">
                <a:solidFill>
                  <a:srgbClr val="0000FF"/>
                </a:solidFill>
                <a:effectLst>
                  <a:outerShdw blurRad="38100" dist="38100" dir="2700000" algn="tl">
                    <a:srgbClr val="C0C0C0"/>
                  </a:outerShdw>
                </a:effectLst>
                <a:latin typeface="Symbol" pitchFamily="18" charset="2"/>
              </a:rPr>
              <a:t>x</a:t>
            </a:r>
            <a:r>
              <a:rPr lang="es-AR" sz="2200" dirty="0" smtClean="0">
                <a:solidFill>
                  <a:srgbClr val="0000FF"/>
                </a:solidFill>
                <a:effectLst>
                  <a:outerShdw blurRad="38100" dist="38100" dir="2700000" algn="tl">
                    <a:srgbClr val="C0C0C0"/>
                  </a:outerShdw>
                </a:effectLst>
                <a:latin typeface="Times New Roman" pitchFamily="18" charset="0"/>
              </a:rPr>
              <a:t> </a:t>
            </a:r>
            <a:r>
              <a:rPr lang="es-AR" sz="2200" dirty="0">
                <a:solidFill>
                  <a:srgbClr val="0000FF"/>
                </a:solidFill>
                <a:effectLst>
                  <a:outerShdw blurRad="38100" dist="38100" dir="2700000" algn="tl">
                    <a:srgbClr val="C0C0C0"/>
                  </a:outerShdw>
                </a:effectLst>
                <a:latin typeface="Times New Roman" pitchFamily="18" charset="0"/>
              </a:rPr>
              <a:t>constante</a:t>
            </a:r>
            <a:endParaRPr lang="es-AR" sz="2200" i="1" dirty="0">
              <a:solidFill>
                <a:srgbClr val="0000FF"/>
              </a:solidFill>
              <a:effectLst>
                <a:outerShdw blurRad="38100" dist="38100" dir="2700000" algn="tl">
                  <a:srgbClr val="C0C0C0"/>
                </a:outerShdw>
              </a:effectLst>
              <a:latin typeface="Times New Roman" pitchFamily="18" charset="0"/>
            </a:endParaRPr>
          </a:p>
        </p:txBody>
      </p:sp>
      <p:sp>
        <p:nvSpPr>
          <p:cNvPr id="93" name="AutoShape 12"/>
          <p:cNvSpPr>
            <a:spLocks noChangeArrowheads="1"/>
          </p:cNvSpPr>
          <p:nvPr/>
        </p:nvSpPr>
        <p:spPr bwMode="auto">
          <a:xfrm rot="-5400000">
            <a:off x="2586143" y="5228005"/>
            <a:ext cx="576262" cy="606425"/>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AR"/>
          </a:p>
        </p:txBody>
      </p:sp>
      <p:sp>
        <p:nvSpPr>
          <p:cNvPr id="95" name="AutoShape 4"/>
          <p:cNvSpPr>
            <a:spLocks noChangeArrowheads="1"/>
          </p:cNvSpPr>
          <p:nvPr/>
        </p:nvSpPr>
        <p:spPr bwMode="auto">
          <a:xfrm>
            <a:off x="3870032" y="1989941"/>
            <a:ext cx="1322388" cy="476250"/>
          </a:xfrm>
          <a:prstGeom prst="roundRect">
            <a:avLst>
              <a:gd name="adj" fmla="val 16667"/>
            </a:avLst>
          </a:prstGeom>
          <a:noFill/>
          <a:ln>
            <a:noFill/>
          </a:ln>
          <a:extLst>
            <a:ext uri="{909E8E84-426E-40DD-AFC4-6F175D3DCCD1}">
              <a14:hiddenFill xmlns:a14="http://schemas.microsoft.com/office/drawing/2010/main">
                <a:solidFill>
                  <a:srgbClr val="C0C0C0">
                    <a:alpha val="50195"/>
                  </a:srgbClr>
                </a:solidFill>
              </a14:hiddenFill>
            </a:ext>
            <a:ext uri="{91240B29-F687-4F45-9708-019B960494DF}">
              <a14:hiddenLine xmlns:a14="http://schemas.microsoft.com/office/drawing/2010/main" w="28575">
                <a:solidFill>
                  <a:srgbClr val="000000"/>
                </a:solidFill>
                <a:round/>
                <a:headEnd/>
                <a:tailEnd/>
              </a14:hiddenLine>
            </a:ext>
          </a:extLst>
        </p:spPr>
        <p:txBody>
          <a:bodyPr anchor="ctr">
            <a:spAutoFit/>
          </a:bodyPr>
          <a:lstStyle/>
          <a:p>
            <a:r>
              <a:rPr lang="es-AR" sz="2200" b="0" dirty="0">
                <a:latin typeface="Times New Roman" pitchFamily="18" charset="0"/>
              </a:rPr>
              <a:t>Plano </a:t>
            </a:r>
            <a:r>
              <a:rPr lang="es-AR" sz="2200" b="0" i="1" dirty="0">
                <a:latin typeface="Times New Roman" pitchFamily="18" charset="0"/>
              </a:rPr>
              <a:t>s</a:t>
            </a:r>
          </a:p>
        </p:txBody>
      </p:sp>
    </p:spTree>
    <p:extLst>
      <p:ext uri="{BB962C8B-B14F-4D97-AF65-F5344CB8AC3E}">
        <p14:creationId xmlns:p14="http://schemas.microsoft.com/office/powerpoint/2010/main" val="3716103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arcador de número de diapositiva 33"/>
          <p:cNvSpPr>
            <a:spLocks noGrp="1"/>
          </p:cNvSpPr>
          <p:nvPr>
            <p:ph type="sldNum" sz="quarter" idx="12"/>
          </p:nvPr>
        </p:nvSpPr>
        <p:spPr>
          <a:xfrm>
            <a:off x="11712624" y="6525344"/>
            <a:ext cx="361108" cy="365125"/>
          </a:xfrm>
        </p:spPr>
        <p:txBody>
          <a:bodyPr/>
          <a:lstStyle/>
          <a:p>
            <a:fld id="{88A92BC7-81EF-4C9F-8DB9-DCAAEE84F0FC}" type="slidenum">
              <a:rPr lang="es-ES" b="1" smtClean="0">
                <a:solidFill>
                  <a:schemeClr val="tx1"/>
                </a:solidFill>
              </a:rPr>
              <a:pPr/>
              <a:t>14</a:t>
            </a:fld>
            <a:endParaRPr lang="es-ES" b="1" dirty="0">
              <a:solidFill>
                <a:schemeClr val="tx1"/>
              </a:solidFill>
            </a:endParaRPr>
          </a:p>
        </p:txBody>
      </p:sp>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6" name="Rectangle 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7" name="Rectángulo 6"/>
          <p:cNvSpPr/>
          <p:nvPr/>
        </p:nvSpPr>
        <p:spPr>
          <a:xfrm>
            <a:off x="191344" y="1013000"/>
            <a:ext cx="3669456" cy="400110"/>
          </a:xfrm>
          <a:prstGeom prst="rect">
            <a:avLst/>
          </a:prstGeom>
          <a:solidFill>
            <a:schemeClr val="accent4">
              <a:lumMod val="40000"/>
              <a:lumOff val="60000"/>
            </a:schemeClr>
          </a:solidFill>
          <a:ln>
            <a:noFill/>
          </a:ln>
        </p:spPr>
        <p:txBody>
          <a:bodyPr wrap="square">
            <a:spAutoFit/>
          </a:bodyPr>
          <a:lstStyle/>
          <a:p>
            <a:pPr algn="ctr"/>
            <a:r>
              <a:rPr lang="es-AR" sz="2000" b="1" u="sng" dirty="0" smtClean="0">
                <a:solidFill>
                  <a:schemeClr val="tx1">
                    <a:lumMod val="65000"/>
                    <a:lumOff val="35000"/>
                  </a:schemeClr>
                </a:solidFill>
                <a:sym typeface="Symbol" panose="05050102010706020507" pitchFamily="18" charset="2"/>
              </a:rPr>
              <a:t>Mapeo de la región deseada</a:t>
            </a:r>
            <a:r>
              <a:rPr lang="es-AR" sz="2000" b="1" dirty="0" smtClean="0">
                <a:solidFill>
                  <a:schemeClr val="tx1">
                    <a:lumMod val="65000"/>
                    <a:lumOff val="35000"/>
                  </a:schemeClr>
                </a:solidFill>
                <a:sym typeface="Symbol" panose="05050102010706020507" pitchFamily="18" charset="2"/>
              </a:rPr>
              <a:t>: </a:t>
            </a:r>
            <a:endParaRPr lang="es-AR" sz="2000" b="1" dirty="0">
              <a:solidFill>
                <a:schemeClr val="tx1">
                  <a:lumMod val="65000"/>
                  <a:lumOff val="35000"/>
                </a:schemeClr>
              </a:solidFill>
            </a:endParaRPr>
          </a:p>
        </p:txBody>
      </p:sp>
      <p:sp>
        <p:nvSpPr>
          <p:cNvPr id="64" name="AutoShape 19"/>
          <p:cNvSpPr>
            <a:spLocks noChangeArrowheads="1"/>
          </p:cNvSpPr>
          <p:nvPr/>
        </p:nvSpPr>
        <p:spPr bwMode="auto">
          <a:xfrm>
            <a:off x="5261693" y="3508531"/>
            <a:ext cx="760536" cy="471436"/>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AR"/>
          </a:p>
        </p:txBody>
      </p:sp>
      <p:sp>
        <p:nvSpPr>
          <p:cNvPr id="41" name="Rectángulo 40"/>
          <p:cNvSpPr/>
          <p:nvPr/>
        </p:nvSpPr>
        <p:spPr>
          <a:xfrm>
            <a:off x="191344" y="116632"/>
            <a:ext cx="11809312" cy="636619"/>
          </a:xfrm>
          <a:prstGeom prst="rect">
            <a:avLst/>
          </a:prstGeom>
          <a:solidFill>
            <a:srgbClr val="0000FF"/>
          </a:solidFill>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rtlCol="0" anchor="ctr" anchorCtr="0" compatLnSpc="1">
            <a:prstTxWarp prst="textNoShape">
              <a:avLst/>
            </a:prstTxWarp>
            <a:normAutofit/>
          </a:bodyPr>
          <a:lstStyle/>
          <a:p>
            <a:pPr algn="ctr">
              <a:lnSpc>
                <a:spcPct val="90000"/>
              </a:lnSpc>
            </a:pPr>
            <a:r>
              <a:rPr lang="es-AR" sz="2800" b="1" dirty="0">
                <a:solidFill>
                  <a:schemeClr val="bg1"/>
                </a:solidFill>
                <a:latin typeface="Arial" panose="020B0604020202020204" pitchFamily="34" charset="0"/>
                <a:ea typeface="+mj-ea"/>
                <a:cs typeface="Arial" panose="020B0604020202020204" pitchFamily="34" charset="0"/>
              </a:rPr>
              <a:t> </a:t>
            </a:r>
            <a:r>
              <a:rPr lang="es-ES_tradnl" sz="2800" b="1" dirty="0">
                <a:solidFill>
                  <a:schemeClr val="bg1"/>
                </a:solidFill>
                <a:latin typeface="Arial" panose="020B0604020202020204" pitchFamily="34" charset="0"/>
                <a:ea typeface="+mj-ea"/>
                <a:cs typeface="Arial" panose="020B0604020202020204" pitchFamily="34" charset="0"/>
              </a:rPr>
              <a:t>Región deseada de polos de </a:t>
            </a:r>
            <a:r>
              <a:rPr lang="es-ES_tradnl" sz="2800" b="1" dirty="0" smtClean="0">
                <a:solidFill>
                  <a:schemeClr val="bg1"/>
                </a:solidFill>
                <a:latin typeface="Arial" panose="020B0604020202020204" pitchFamily="34" charset="0"/>
                <a:ea typeface="+mj-ea"/>
                <a:cs typeface="Arial" panose="020B0604020202020204" pitchFamily="34" charset="0"/>
              </a:rPr>
              <a:t>Lazo Cerrado </a:t>
            </a:r>
            <a:r>
              <a:rPr lang="es-ES_tradnl" sz="2800" b="1" dirty="0">
                <a:solidFill>
                  <a:schemeClr val="bg1"/>
                </a:solidFill>
                <a:latin typeface="Arial" panose="020B0604020202020204" pitchFamily="34" charset="0"/>
                <a:ea typeface="+mj-ea"/>
                <a:cs typeface="Arial" panose="020B0604020202020204" pitchFamily="34" charset="0"/>
              </a:rPr>
              <a:t>en el plano </a:t>
            </a:r>
            <a:r>
              <a:rPr lang="es-ES_tradnl" sz="2800" b="1" dirty="0" smtClean="0">
                <a:solidFill>
                  <a:schemeClr val="bg1"/>
                </a:solidFill>
                <a:latin typeface="Arial" panose="020B0604020202020204" pitchFamily="34" charset="0"/>
                <a:ea typeface="+mj-ea"/>
                <a:cs typeface="Arial" panose="020B0604020202020204" pitchFamily="34" charset="0"/>
              </a:rPr>
              <a:t>z</a:t>
            </a:r>
            <a:endParaRPr lang="es-AR" sz="2800" b="1" dirty="0">
              <a:solidFill>
                <a:schemeClr val="bg1"/>
              </a:solidFill>
              <a:latin typeface="Arial" panose="020B0604020202020204" pitchFamily="34" charset="0"/>
              <a:ea typeface="+mj-ea"/>
              <a:cs typeface="Arial" panose="020B0604020202020204" pitchFamily="34" charset="0"/>
            </a:endParaRPr>
          </a:p>
        </p:txBody>
      </p:sp>
      <p:grpSp>
        <p:nvGrpSpPr>
          <p:cNvPr id="216" name="Grupo 215"/>
          <p:cNvGrpSpPr/>
          <p:nvPr/>
        </p:nvGrpSpPr>
        <p:grpSpPr>
          <a:xfrm>
            <a:off x="1009430" y="1528029"/>
            <a:ext cx="3586895" cy="4044699"/>
            <a:chOff x="473077" y="2480645"/>
            <a:chExt cx="3586895" cy="4044699"/>
          </a:xfrm>
        </p:grpSpPr>
        <p:sp>
          <p:nvSpPr>
            <p:cNvPr id="188" name="Line 28"/>
            <p:cNvSpPr>
              <a:spLocks noChangeShapeType="1"/>
            </p:cNvSpPr>
            <p:nvPr/>
          </p:nvSpPr>
          <p:spPr bwMode="auto">
            <a:xfrm flipH="1" flipV="1">
              <a:off x="2506831" y="3257985"/>
              <a:ext cx="1954" cy="2761815"/>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AR"/>
            </a:p>
          </p:txBody>
        </p:sp>
        <p:sp>
          <p:nvSpPr>
            <p:cNvPr id="32" name="Line 24"/>
            <p:cNvSpPr>
              <a:spLocks noChangeShapeType="1"/>
            </p:cNvSpPr>
            <p:nvPr/>
          </p:nvSpPr>
          <p:spPr bwMode="auto">
            <a:xfrm>
              <a:off x="473077" y="4677746"/>
              <a:ext cx="3586895" cy="0"/>
            </a:xfrm>
            <a:prstGeom prst="line">
              <a:avLst/>
            </a:prstGeom>
            <a:noFill/>
            <a:ln w="9525">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AR"/>
            </a:p>
          </p:txBody>
        </p:sp>
        <p:sp>
          <p:nvSpPr>
            <p:cNvPr id="80" name="Line 28"/>
            <p:cNvSpPr>
              <a:spLocks noChangeShapeType="1"/>
            </p:cNvSpPr>
            <p:nvPr/>
          </p:nvSpPr>
          <p:spPr bwMode="auto">
            <a:xfrm flipH="1">
              <a:off x="925596" y="3872338"/>
              <a:ext cx="19080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AR"/>
            </a:p>
          </p:txBody>
        </p:sp>
        <p:sp>
          <p:nvSpPr>
            <p:cNvPr id="110" name="Line 28"/>
            <p:cNvSpPr>
              <a:spLocks noChangeShapeType="1"/>
            </p:cNvSpPr>
            <p:nvPr/>
          </p:nvSpPr>
          <p:spPr bwMode="auto">
            <a:xfrm flipH="1" flipV="1">
              <a:off x="1929869" y="3148276"/>
              <a:ext cx="1109884" cy="2057658"/>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AR"/>
            </a:p>
          </p:txBody>
        </p:sp>
        <p:sp>
          <p:nvSpPr>
            <p:cNvPr id="33" name="Line 25"/>
            <p:cNvSpPr>
              <a:spLocks noChangeShapeType="1"/>
            </p:cNvSpPr>
            <p:nvPr/>
          </p:nvSpPr>
          <p:spPr bwMode="auto">
            <a:xfrm>
              <a:off x="2741613" y="2653683"/>
              <a:ext cx="0" cy="3871661"/>
            </a:xfrm>
            <a:prstGeom prst="line">
              <a:avLst/>
            </a:prstGeom>
            <a:noFill/>
            <a:ln w="9525">
              <a:solidFill>
                <a:schemeClr val="tx1"/>
              </a:solidFill>
              <a:round/>
              <a:headEnd type="triangle" w="med" len="lg"/>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AR"/>
            </a:p>
          </p:txBody>
        </p:sp>
        <p:sp>
          <p:nvSpPr>
            <p:cNvPr id="35" name="Line 28"/>
            <p:cNvSpPr>
              <a:spLocks noChangeShapeType="1"/>
            </p:cNvSpPr>
            <p:nvPr/>
          </p:nvSpPr>
          <p:spPr bwMode="auto">
            <a:xfrm flipH="1" flipV="1">
              <a:off x="921760" y="3870857"/>
              <a:ext cx="1406378" cy="0"/>
            </a:xfrm>
            <a:prstGeom prst="line">
              <a:avLst/>
            </a:prstGeom>
            <a:noFill/>
            <a:ln w="28575">
              <a:solidFill>
                <a:srgbClr val="FF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AR"/>
            </a:p>
          </p:txBody>
        </p:sp>
        <p:graphicFrame>
          <p:nvGraphicFramePr>
            <p:cNvPr id="72" name="1 Objeto"/>
            <p:cNvGraphicFramePr>
              <a:graphicFrameLocks noChangeAspect="1"/>
            </p:cNvGraphicFramePr>
            <p:nvPr>
              <p:extLst>
                <p:ext uri="{D42A27DB-BD31-4B8C-83A1-F6EECF244321}">
                  <p14:modId xmlns:p14="http://schemas.microsoft.com/office/powerpoint/2010/main" val="1374902499"/>
                </p:ext>
              </p:extLst>
            </p:nvPr>
          </p:nvGraphicFramePr>
          <p:xfrm>
            <a:off x="2784475" y="2480645"/>
            <a:ext cx="320675" cy="298450"/>
          </p:xfrm>
          <a:graphic>
            <a:graphicData uri="http://schemas.openxmlformats.org/presentationml/2006/ole">
              <mc:AlternateContent xmlns:mc="http://schemas.openxmlformats.org/markup-compatibility/2006">
                <mc:Choice xmlns:v="urn:schemas-microsoft-com:vml" Requires="v">
                  <p:oleObj spid="_x0000_s389939" name="Equation" r:id="rId3" imgW="190440" imgH="177480" progId="Equation.DSMT4">
                    <p:embed/>
                  </p:oleObj>
                </mc:Choice>
                <mc:Fallback>
                  <p:oleObj name="Equation" r:id="rId3" imgW="190440" imgH="177480" progId="Equation.DSMT4">
                    <p:embed/>
                    <p:pic>
                      <p:nvPicPr>
                        <p:cNvPr id="72" name="1 Objeto"/>
                        <p:cNvPicPr>
                          <a:picLocks noChangeAspect="1" noChangeArrowheads="1"/>
                        </p:cNvPicPr>
                        <p:nvPr/>
                      </p:nvPicPr>
                      <p:blipFill>
                        <a:blip r:embed="rId4"/>
                        <a:srcRect/>
                        <a:stretch>
                          <a:fillRect/>
                        </a:stretch>
                      </p:blipFill>
                      <p:spPr bwMode="auto">
                        <a:xfrm>
                          <a:off x="2784475" y="2480645"/>
                          <a:ext cx="320675" cy="298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3" name="1 Objeto"/>
            <p:cNvGraphicFramePr>
              <a:graphicFrameLocks noChangeAspect="1"/>
            </p:cNvGraphicFramePr>
            <p:nvPr>
              <p:extLst>
                <p:ext uri="{D42A27DB-BD31-4B8C-83A1-F6EECF244321}">
                  <p14:modId xmlns:p14="http://schemas.microsoft.com/office/powerpoint/2010/main" val="3566419318"/>
                </p:ext>
              </p:extLst>
            </p:nvPr>
          </p:nvGraphicFramePr>
          <p:xfrm>
            <a:off x="3833813" y="4730133"/>
            <a:ext cx="214312" cy="212725"/>
          </p:xfrm>
          <a:graphic>
            <a:graphicData uri="http://schemas.openxmlformats.org/presentationml/2006/ole">
              <mc:AlternateContent xmlns:mc="http://schemas.openxmlformats.org/markup-compatibility/2006">
                <mc:Choice xmlns:v="urn:schemas-microsoft-com:vml" Requires="v">
                  <p:oleObj spid="_x0000_s389940" name="Equation" r:id="rId5" imgW="126720" imgH="126720" progId="Equation.DSMT4">
                    <p:embed/>
                  </p:oleObj>
                </mc:Choice>
                <mc:Fallback>
                  <p:oleObj name="Equation" r:id="rId5" imgW="126720" imgH="126720" progId="Equation.DSMT4">
                    <p:embed/>
                    <p:pic>
                      <p:nvPicPr>
                        <p:cNvPr id="73" name="1 Objeto"/>
                        <p:cNvPicPr>
                          <a:picLocks noChangeAspect="1" noChangeArrowheads="1"/>
                        </p:cNvPicPr>
                        <p:nvPr/>
                      </p:nvPicPr>
                      <p:blipFill>
                        <a:blip r:embed="rId6"/>
                        <a:srcRect/>
                        <a:stretch>
                          <a:fillRect/>
                        </a:stretch>
                      </p:blipFill>
                      <p:spPr bwMode="auto">
                        <a:xfrm>
                          <a:off x="3833813" y="4730133"/>
                          <a:ext cx="214312" cy="212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6" name="Line 28"/>
            <p:cNvSpPr>
              <a:spLocks noChangeShapeType="1"/>
            </p:cNvSpPr>
            <p:nvPr/>
          </p:nvSpPr>
          <p:spPr bwMode="auto">
            <a:xfrm flipH="1" flipV="1">
              <a:off x="2317748" y="3872335"/>
              <a:ext cx="191037" cy="352428"/>
            </a:xfrm>
            <a:prstGeom prst="line">
              <a:avLst/>
            </a:prstGeom>
            <a:noFill/>
            <a:ln w="28575">
              <a:solidFill>
                <a:srgbClr val="FF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endParaRPr lang="es-AR" dirty="0"/>
            </a:p>
          </p:txBody>
        </p:sp>
        <p:graphicFrame>
          <p:nvGraphicFramePr>
            <p:cNvPr id="63" name="1 Objeto"/>
            <p:cNvGraphicFramePr>
              <a:graphicFrameLocks noChangeAspect="1"/>
            </p:cNvGraphicFramePr>
            <p:nvPr>
              <p:extLst>
                <p:ext uri="{D42A27DB-BD31-4B8C-83A1-F6EECF244321}">
                  <p14:modId xmlns:p14="http://schemas.microsoft.com/office/powerpoint/2010/main" val="630824998"/>
                </p:ext>
              </p:extLst>
            </p:nvPr>
          </p:nvGraphicFramePr>
          <p:xfrm>
            <a:off x="1684759" y="2876694"/>
            <a:ext cx="682625" cy="298450"/>
          </p:xfrm>
          <a:graphic>
            <a:graphicData uri="http://schemas.openxmlformats.org/presentationml/2006/ole">
              <mc:AlternateContent xmlns:mc="http://schemas.openxmlformats.org/markup-compatibility/2006">
                <mc:Choice xmlns:v="urn:schemas-microsoft-com:vml" Requires="v">
                  <p:oleObj spid="_x0000_s389941" name="Equation" r:id="rId7" imgW="406080" imgH="177480" progId="Equation.DSMT4">
                    <p:embed/>
                  </p:oleObj>
                </mc:Choice>
                <mc:Fallback>
                  <p:oleObj name="Equation" r:id="rId7" imgW="406080" imgH="177480" progId="Equation.DSMT4">
                    <p:embed/>
                    <p:pic>
                      <p:nvPicPr>
                        <p:cNvPr id="63" name="1 Objeto"/>
                        <p:cNvPicPr>
                          <a:picLocks noChangeAspect="1" noChangeArrowheads="1"/>
                        </p:cNvPicPr>
                        <p:nvPr/>
                      </p:nvPicPr>
                      <p:blipFill>
                        <a:blip r:embed="rId8"/>
                        <a:srcRect/>
                        <a:stretch>
                          <a:fillRect/>
                        </a:stretch>
                      </p:blipFill>
                      <p:spPr bwMode="auto">
                        <a:xfrm>
                          <a:off x="1684759" y="2876694"/>
                          <a:ext cx="682625" cy="298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9" name="1 Objeto"/>
            <p:cNvGraphicFramePr>
              <a:graphicFrameLocks noChangeAspect="1"/>
            </p:cNvGraphicFramePr>
            <p:nvPr>
              <p:extLst>
                <p:ext uri="{D42A27DB-BD31-4B8C-83A1-F6EECF244321}">
                  <p14:modId xmlns:p14="http://schemas.microsoft.com/office/powerpoint/2010/main" val="1566361421"/>
                </p:ext>
              </p:extLst>
            </p:nvPr>
          </p:nvGraphicFramePr>
          <p:xfrm>
            <a:off x="2878181" y="3401545"/>
            <a:ext cx="768350" cy="317500"/>
          </p:xfrm>
          <a:graphic>
            <a:graphicData uri="http://schemas.openxmlformats.org/presentationml/2006/ole">
              <mc:AlternateContent xmlns:mc="http://schemas.openxmlformats.org/markup-compatibility/2006">
                <mc:Choice xmlns:v="urn:schemas-microsoft-com:vml" Requires="v">
                  <p:oleObj spid="_x0000_s389942" name="Equation" r:id="rId9" imgW="457200" imgH="190440" progId="Equation.DSMT4">
                    <p:embed/>
                  </p:oleObj>
                </mc:Choice>
                <mc:Fallback>
                  <p:oleObj name="Equation" r:id="rId9" imgW="457200" imgH="190440" progId="Equation.DSMT4">
                    <p:embed/>
                    <p:pic>
                      <p:nvPicPr>
                        <p:cNvPr id="69" name="1 Objeto"/>
                        <p:cNvPicPr>
                          <a:picLocks noChangeAspect="1" noChangeArrowheads="1"/>
                        </p:cNvPicPr>
                        <p:nvPr/>
                      </p:nvPicPr>
                      <p:blipFill>
                        <a:blip r:embed="rId10"/>
                        <a:srcRect/>
                        <a:stretch>
                          <a:fillRect/>
                        </a:stretch>
                      </p:blipFill>
                      <p:spPr bwMode="auto">
                        <a:xfrm>
                          <a:off x="2878181" y="3401545"/>
                          <a:ext cx="768350" cy="317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7" name="Line 28"/>
            <p:cNvSpPr>
              <a:spLocks noChangeShapeType="1"/>
            </p:cNvSpPr>
            <p:nvPr/>
          </p:nvSpPr>
          <p:spPr bwMode="auto">
            <a:xfrm flipH="1">
              <a:off x="925596" y="3566266"/>
              <a:ext cx="19080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AR"/>
            </a:p>
          </p:txBody>
        </p:sp>
        <p:sp>
          <p:nvSpPr>
            <p:cNvPr id="113" name="Arco 112"/>
            <p:cNvSpPr/>
            <p:nvPr/>
          </p:nvSpPr>
          <p:spPr>
            <a:xfrm flipH="1">
              <a:off x="2037683" y="4002158"/>
              <a:ext cx="1195915" cy="1119708"/>
            </a:xfrm>
            <a:prstGeom prst="arc">
              <a:avLst>
                <a:gd name="adj1" fmla="val 7422813"/>
                <a:gd name="adj2" fmla="val 10119596"/>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AR"/>
            </a:p>
          </p:txBody>
        </p:sp>
        <p:graphicFrame>
          <p:nvGraphicFramePr>
            <p:cNvPr id="121" name="1 Objeto"/>
            <p:cNvGraphicFramePr>
              <a:graphicFrameLocks noChangeAspect="1"/>
            </p:cNvGraphicFramePr>
            <p:nvPr>
              <p:extLst>
                <p:ext uri="{D42A27DB-BD31-4B8C-83A1-F6EECF244321}">
                  <p14:modId xmlns:p14="http://schemas.microsoft.com/office/powerpoint/2010/main" val="2659963979"/>
                </p:ext>
              </p:extLst>
            </p:nvPr>
          </p:nvGraphicFramePr>
          <p:xfrm>
            <a:off x="2921000" y="4699000"/>
            <a:ext cx="192088" cy="254000"/>
          </p:xfrm>
          <a:graphic>
            <a:graphicData uri="http://schemas.openxmlformats.org/presentationml/2006/ole">
              <mc:AlternateContent xmlns:mc="http://schemas.openxmlformats.org/markup-compatibility/2006">
                <mc:Choice xmlns:v="urn:schemas-microsoft-com:vml" Requires="v">
                  <p:oleObj spid="_x0000_s389943" name="Equation" r:id="rId11" imgW="114120" imgH="152280" progId="Equation.DSMT4">
                    <p:embed/>
                  </p:oleObj>
                </mc:Choice>
                <mc:Fallback>
                  <p:oleObj name="Equation" r:id="rId11" imgW="114120" imgH="152280" progId="Equation.DSMT4">
                    <p:embed/>
                    <p:pic>
                      <p:nvPicPr>
                        <p:cNvPr id="121" name="1 Objeto"/>
                        <p:cNvPicPr>
                          <a:picLocks noChangeAspect="1" noChangeArrowheads="1"/>
                        </p:cNvPicPr>
                        <p:nvPr/>
                      </p:nvPicPr>
                      <p:blipFill>
                        <a:blip r:embed="rId12"/>
                        <a:srcRect/>
                        <a:stretch>
                          <a:fillRect/>
                        </a:stretch>
                      </p:blipFill>
                      <p:spPr bwMode="auto">
                        <a:xfrm>
                          <a:off x="2921000" y="4699000"/>
                          <a:ext cx="192088" cy="254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0" name="1 Objeto"/>
            <p:cNvGraphicFramePr>
              <a:graphicFrameLocks noChangeAspect="1"/>
            </p:cNvGraphicFramePr>
            <p:nvPr>
              <p:extLst>
                <p:ext uri="{D42A27DB-BD31-4B8C-83A1-F6EECF244321}">
                  <p14:modId xmlns:p14="http://schemas.microsoft.com/office/powerpoint/2010/main" val="2584706549"/>
                </p:ext>
              </p:extLst>
            </p:nvPr>
          </p:nvGraphicFramePr>
          <p:xfrm>
            <a:off x="2404215" y="6020620"/>
            <a:ext cx="214312" cy="212725"/>
          </p:xfrm>
          <a:graphic>
            <a:graphicData uri="http://schemas.openxmlformats.org/presentationml/2006/ole">
              <mc:AlternateContent xmlns:mc="http://schemas.openxmlformats.org/markup-compatibility/2006">
                <mc:Choice xmlns:v="urn:schemas-microsoft-com:vml" Requires="v">
                  <p:oleObj spid="_x0000_s389944" name="Equation" r:id="rId13" imgW="126720" imgH="126720" progId="Equation.DSMT4">
                    <p:embed/>
                  </p:oleObj>
                </mc:Choice>
                <mc:Fallback>
                  <p:oleObj name="Equation" r:id="rId13" imgW="126720" imgH="126720" progId="Equation.DSMT4">
                    <p:embed/>
                    <p:pic>
                      <p:nvPicPr>
                        <p:cNvPr id="60" name="1 Objeto"/>
                        <p:cNvPicPr>
                          <a:picLocks noChangeAspect="1" noChangeArrowheads="1"/>
                        </p:cNvPicPr>
                        <p:nvPr/>
                      </p:nvPicPr>
                      <p:blipFill>
                        <a:blip r:embed="rId14"/>
                        <a:srcRect/>
                        <a:stretch>
                          <a:fillRect/>
                        </a:stretch>
                      </p:blipFill>
                      <p:spPr bwMode="auto">
                        <a:xfrm>
                          <a:off x="2404215" y="6020620"/>
                          <a:ext cx="214312" cy="212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4" name="Line 28"/>
            <p:cNvSpPr>
              <a:spLocks noChangeShapeType="1"/>
            </p:cNvSpPr>
            <p:nvPr/>
          </p:nvSpPr>
          <p:spPr bwMode="auto">
            <a:xfrm flipH="1">
              <a:off x="1990400" y="4160855"/>
              <a:ext cx="1041951" cy="1950307"/>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AR"/>
            </a:p>
          </p:txBody>
        </p:sp>
        <p:sp>
          <p:nvSpPr>
            <p:cNvPr id="79" name="Line 28"/>
            <p:cNvSpPr>
              <a:spLocks noChangeShapeType="1"/>
            </p:cNvSpPr>
            <p:nvPr/>
          </p:nvSpPr>
          <p:spPr bwMode="auto">
            <a:xfrm flipH="1">
              <a:off x="925596" y="5808476"/>
              <a:ext cx="19080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AR"/>
            </a:p>
          </p:txBody>
        </p:sp>
        <p:sp>
          <p:nvSpPr>
            <p:cNvPr id="83" name="Line 28"/>
            <p:cNvSpPr>
              <a:spLocks noChangeShapeType="1"/>
            </p:cNvSpPr>
            <p:nvPr/>
          </p:nvSpPr>
          <p:spPr bwMode="auto">
            <a:xfrm flipH="1">
              <a:off x="925596" y="5496478"/>
              <a:ext cx="19080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AR"/>
            </a:p>
          </p:txBody>
        </p:sp>
        <p:graphicFrame>
          <p:nvGraphicFramePr>
            <p:cNvPr id="85" name="1 Objeto"/>
            <p:cNvGraphicFramePr>
              <a:graphicFrameLocks noChangeAspect="1"/>
            </p:cNvGraphicFramePr>
            <p:nvPr>
              <p:extLst>
                <p:ext uri="{D42A27DB-BD31-4B8C-83A1-F6EECF244321}">
                  <p14:modId xmlns:p14="http://schemas.microsoft.com/office/powerpoint/2010/main" val="4036373223"/>
                </p:ext>
              </p:extLst>
            </p:nvPr>
          </p:nvGraphicFramePr>
          <p:xfrm>
            <a:off x="2833766" y="5652896"/>
            <a:ext cx="768350" cy="317500"/>
          </p:xfrm>
          <a:graphic>
            <a:graphicData uri="http://schemas.openxmlformats.org/presentationml/2006/ole">
              <mc:AlternateContent xmlns:mc="http://schemas.openxmlformats.org/markup-compatibility/2006">
                <mc:Choice xmlns:v="urn:schemas-microsoft-com:vml" Requires="v">
                  <p:oleObj spid="_x0000_s389945" name="Equation" r:id="rId15" imgW="457200" imgH="190440" progId="Equation.DSMT4">
                    <p:embed/>
                  </p:oleObj>
                </mc:Choice>
                <mc:Fallback>
                  <p:oleObj name="Equation" r:id="rId15" imgW="457200" imgH="190440" progId="Equation.DSMT4">
                    <p:embed/>
                    <p:pic>
                      <p:nvPicPr>
                        <p:cNvPr id="69" name="1 Objeto"/>
                        <p:cNvPicPr>
                          <a:picLocks noChangeAspect="1" noChangeArrowheads="1"/>
                        </p:cNvPicPr>
                        <p:nvPr/>
                      </p:nvPicPr>
                      <p:blipFill>
                        <a:blip r:embed="rId16"/>
                        <a:srcRect/>
                        <a:stretch>
                          <a:fillRect/>
                        </a:stretch>
                      </p:blipFill>
                      <p:spPr bwMode="auto">
                        <a:xfrm>
                          <a:off x="2833766" y="5652896"/>
                          <a:ext cx="768350" cy="317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4" name="Line 28"/>
            <p:cNvSpPr>
              <a:spLocks noChangeShapeType="1"/>
            </p:cNvSpPr>
            <p:nvPr/>
          </p:nvSpPr>
          <p:spPr bwMode="auto">
            <a:xfrm flipV="1">
              <a:off x="2317750" y="5138265"/>
              <a:ext cx="193199" cy="360847"/>
            </a:xfrm>
            <a:prstGeom prst="line">
              <a:avLst/>
            </a:prstGeom>
            <a:noFill/>
            <a:ln w="28575">
              <a:solidFill>
                <a:srgbClr val="FF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endParaRPr lang="es-AR" dirty="0"/>
            </a:p>
          </p:txBody>
        </p:sp>
        <p:sp>
          <p:nvSpPr>
            <p:cNvPr id="95" name="Line 28"/>
            <p:cNvSpPr>
              <a:spLocks noChangeShapeType="1"/>
            </p:cNvSpPr>
            <p:nvPr/>
          </p:nvSpPr>
          <p:spPr bwMode="auto">
            <a:xfrm flipH="1" flipV="1">
              <a:off x="921758" y="5496475"/>
              <a:ext cx="1403977" cy="1"/>
            </a:xfrm>
            <a:prstGeom prst="line">
              <a:avLst/>
            </a:prstGeom>
            <a:noFill/>
            <a:ln w="28575">
              <a:solidFill>
                <a:srgbClr val="FF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AR"/>
            </a:p>
          </p:txBody>
        </p:sp>
        <p:sp>
          <p:nvSpPr>
            <p:cNvPr id="112" name="Line 28"/>
            <p:cNvSpPr>
              <a:spLocks noChangeShapeType="1"/>
            </p:cNvSpPr>
            <p:nvPr/>
          </p:nvSpPr>
          <p:spPr bwMode="auto">
            <a:xfrm flipH="1">
              <a:off x="921757" y="3863491"/>
              <a:ext cx="13358" cy="1651483"/>
            </a:xfrm>
            <a:prstGeom prst="line">
              <a:avLst/>
            </a:prstGeom>
            <a:noFill/>
            <a:ln w="28575">
              <a:solidFill>
                <a:srgbClr val="FF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AR"/>
            </a:p>
          </p:txBody>
        </p:sp>
        <p:graphicFrame>
          <p:nvGraphicFramePr>
            <p:cNvPr id="114" name="1 Objeto"/>
            <p:cNvGraphicFramePr>
              <a:graphicFrameLocks noChangeAspect="1"/>
            </p:cNvGraphicFramePr>
            <p:nvPr>
              <p:extLst>
                <p:ext uri="{D42A27DB-BD31-4B8C-83A1-F6EECF244321}">
                  <p14:modId xmlns:p14="http://schemas.microsoft.com/office/powerpoint/2010/main" val="254540526"/>
                </p:ext>
              </p:extLst>
            </p:nvPr>
          </p:nvGraphicFramePr>
          <p:xfrm>
            <a:off x="2873110" y="3715846"/>
            <a:ext cx="512763" cy="317500"/>
          </p:xfrm>
          <a:graphic>
            <a:graphicData uri="http://schemas.openxmlformats.org/presentationml/2006/ole">
              <mc:AlternateContent xmlns:mc="http://schemas.openxmlformats.org/markup-compatibility/2006">
                <mc:Choice xmlns:v="urn:schemas-microsoft-com:vml" Requires="v">
                  <p:oleObj spid="_x0000_s389946" name="Equation" r:id="rId17" imgW="304560" imgH="190440" progId="Equation.DSMT4">
                    <p:embed/>
                  </p:oleObj>
                </mc:Choice>
                <mc:Fallback>
                  <p:oleObj name="Equation" r:id="rId17" imgW="304560" imgH="190440" progId="Equation.DSMT4">
                    <p:embed/>
                    <p:pic>
                      <p:nvPicPr>
                        <p:cNvPr id="69" name="1 Objeto"/>
                        <p:cNvPicPr>
                          <a:picLocks noChangeAspect="1" noChangeArrowheads="1"/>
                        </p:cNvPicPr>
                        <p:nvPr/>
                      </p:nvPicPr>
                      <p:blipFill>
                        <a:blip r:embed="rId18"/>
                        <a:srcRect/>
                        <a:stretch>
                          <a:fillRect/>
                        </a:stretch>
                      </p:blipFill>
                      <p:spPr bwMode="auto">
                        <a:xfrm>
                          <a:off x="2873110" y="3715846"/>
                          <a:ext cx="512763" cy="317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6" name="1 Objeto"/>
            <p:cNvGraphicFramePr>
              <a:graphicFrameLocks noChangeAspect="1"/>
            </p:cNvGraphicFramePr>
            <p:nvPr>
              <p:extLst>
                <p:ext uri="{D42A27DB-BD31-4B8C-83A1-F6EECF244321}">
                  <p14:modId xmlns:p14="http://schemas.microsoft.com/office/powerpoint/2010/main" val="1647276441"/>
                </p:ext>
              </p:extLst>
            </p:nvPr>
          </p:nvGraphicFramePr>
          <p:xfrm>
            <a:off x="2863850" y="5346700"/>
            <a:ext cx="492125" cy="317500"/>
          </p:xfrm>
          <a:graphic>
            <a:graphicData uri="http://schemas.openxmlformats.org/presentationml/2006/ole">
              <mc:AlternateContent xmlns:mc="http://schemas.openxmlformats.org/markup-compatibility/2006">
                <mc:Choice xmlns:v="urn:schemas-microsoft-com:vml" Requires="v">
                  <p:oleObj spid="_x0000_s389947" name="Equation" r:id="rId19" imgW="291960" imgH="190440" progId="Equation.DSMT4">
                    <p:embed/>
                  </p:oleObj>
                </mc:Choice>
                <mc:Fallback>
                  <p:oleObj name="Equation" r:id="rId19" imgW="291960" imgH="190440" progId="Equation.DSMT4">
                    <p:embed/>
                    <p:pic>
                      <p:nvPicPr>
                        <p:cNvPr id="114" name="1 Objeto"/>
                        <p:cNvPicPr>
                          <a:picLocks noChangeAspect="1" noChangeArrowheads="1"/>
                        </p:cNvPicPr>
                        <p:nvPr/>
                      </p:nvPicPr>
                      <p:blipFill>
                        <a:blip r:embed="rId20"/>
                        <a:srcRect/>
                        <a:stretch>
                          <a:fillRect/>
                        </a:stretch>
                      </p:blipFill>
                      <p:spPr bwMode="auto">
                        <a:xfrm>
                          <a:off x="2863850" y="5346700"/>
                          <a:ext cx="492125" cy="317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8" name="Conector recto 7"/>
            <p:cNvCxnSpPr/>
            <p:nvPr/>
          </p:nvCxnSpPr>
          <p:spPr>
            <a:xfrm flipH="1">
              <a:off x="935115" y="3870857"/>
              <a:ext cx="226935" cy="28999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8" name="Conector recto 117"/>
            <p:cNvCxnSpPr/>
            <p:nvPr/>
          </p:nvCxnSpPr>
          <p:spPr>
            <a:xfrm flipH="1">
              <a:off x="935114" y="3877200"/>
              <a:ext cx="373866" cy="47678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6" name="Conector recto 125"/>
            <p:cNvCxnSpPr/>
            <p:nvPr/>
          </p:nvCxnSpPr>
          <p:spPr>
            <a:xfrm flipH="1">
              <a:off x="928436" y="3877200"/>
              <a:ext cx="532926" cy="69024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7" name="Conector recto 126"/>
            <p:cNvCxnSpPr/>
            <p:nvPr/>
          </p:nvCxnSpPr>
          <p:spPr>
            <a:xfrm flipH="1">
              <a:off x="934151" y="3877200"/>
              <a:ext cx="693379" cy="92805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8" name="Conector recto 127"/>
            <p:cNvCxnSpPr/>
            <p:nvPr/>
          </p:nvCxnSpPr>
          <p:spPr>
            <a:xfrm flipH="1">
              <a:off x="932831" y="3877199"/>
              <a:ext cx="879122" cy="113160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9" name="Conector recto 128"/>
            <p:cNvCxnSpPr/>
            <p:nvPr/>
          </p:nvCxnSpPr>
          <p:spPr>
            <a:xfrm flipH="1">
              <a:off x="924601" y="3872284"/>
              <a:ext cx="1064630" cy="138740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0" name="Conector recto 129"/>
            <p:cNvCxnSpPr>
              <a:endCxn id="95" idx="1"/>
            </p:cNvCxnSpPr>
            <p:nvPr/>
          </p:nvCxnSpPr>
          <p:spPr>
            <a:xfrm flipH="1">
              <a:off x="921758" y="3868080"/>
              <a:ext cx="1238699" cy="162839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1" name="Conector recto 130"/>
            <p:cNvCxnSpPr/>
            <p:nvPr/>
          </p:nvCxnSpPr>
          <p:spPr>
            <a:xfrm flipH="1">
              <a:off x="1135626" y="3886553"/>
              <a:ext cx="1176409" cy="159954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2" name="Conector recto 131"/>
            <p:cNvCxnSpPr/>
            <p:nvPr/>
          </p:nvCxnSpPr>
          <p:spPr>
            <a:xfrm flipH="1">
              <a:off x="1313251" y="4019250"/>
              <a:ext cx="1080748" cy="146999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3" name="Conector recto 132"/>
            <p:cNvCxnSpPr/>
            <p:nvPr/>
          </p:nvCxnSpPr>
          <p:spPr>
            <a:xfrm flipH="1">
              <a:off x="1486258" y="4170346"/>
              <a:ext cx="983070" cy="132526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4" name="Conector recto 133"/>
            <p:cNvCxnSpPr/>
            <p:nvPr/>
          </p:nvCxnSpPr>
          <p:spPr>
            <a:xfrm flipH="1">
              <a:off x="1635507" y="4361965"/>
              <a:ext cx="875442" cy="113364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5" name="Conector recto 134"/>
            <p:cNvCxnSpPr/>
            <p:nvPr/>
          </p:nvCxnSpPr>
          <p:spPr>
            <a:xfrm flipH="1">
              <a:off x="1850352" y="4617085"/>
              <a:ext cx="667378" cy="87852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6" name="Conector recto 135"/>
            <p:cNvCxnSpPr/>
            <p:nvPr/>
          </p:nvCxnSpPr>
          <p:spPr>
            <a:xfrm flipH="1">
              <a:off x="2035547" y="4869149"/>
              <a:ext cx="474929" cy="63594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7" name="Conector recto 136"/>
            <p:cNvCxnSpPr/>
            <p:nvPr/>
          </p:nvCxnSpPr>
          <p:spPr>
            <a:xfrm flipH="1">
              <a:off x="2173338" y="5014684"/>
              <a:ext cx="352909" cy="48302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3" name="Elipse 22"/>
            <p:cNvSpPr/>
            <p:nvPr/>
          </p:nvSpPr>
          <p:spPr>
            <a:xfrm>
              <a:off x="2261033" y="4172445"/>
              <a:ext cx="206464" cy="203823"/>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100" dirty="0" smtClean="0">
                  <a:solidFill>
                    <a:srgbClr val="FF0000"/>
                  </a:solidFill>
                  <a:latin typeface="Arial" panose="020B0604020202020204" pitchFamily="34" charset="0"/>
                  <a:cs typeface="Arial" panose="020B0604020202020204" pitchFamily="34" charset="0"/>
                </a:rPr>
                <a:t>1</a:t>
              </a:r>
              <a:endParaRPr lang="es-AR" sz="1100" dirty="0">
                <a:solidFill>
                  <a:srgbClr val="FF0000"/>
                </a:solidFill>
                <a:latin typeface="Arial" panose="020B0604020202020204" pitchFamily="34" charset="0"/>
                <a:cs typeface="Arial" panose="020B0604020202020204" pitchFamily="34" charset="0"/>
              </a:endParaRPr>
            </a:p>
          </p:txBody>
        </p:sp>
        <p:sp>
          <p:nvSpPr>
            <p:cNvPr id="139" name="Elipse 138"/>
            <p:cNvSpPr/>
            <p:nvPr/>
          </p:nvSpPr>
          <p:spPr>
            <a:xfrm>
              <a:off x="2102755" y="3940631"/>
              <a:ext cx="206464" cy="203823"/>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100" dirty="0" smtClean="0">
                  <a:solidFill>
                    <a:srgbClr val="FF0000"/>
                  </a:solidFill>
                  <a:latin typeface="Arial" panose="020B0604020202020204" pitchFamily="34" charset="0"/>
                  <a:cs typeface="Arial" panose="020B0604020202020204" pitchFamily="34" charset="0"/>
                </a:rPr>
                <a:t>2</a:t>
              </a:r>
              <a:endParaRPr lang="es-AR" sz="1100" dirty="0">
                <a:solidFill>
                  <a:srgbClr val="FF0000"/>
                </a:solidFill>
                <a:latin typeface="Arial" panose="020B0604020202020204" pitchFamily="34" charset="0"/>
                <a:cs typeface="Arial" panose="020B0604020202020204" pitchFamily="34" charset="0"/>
              </a:endParaRPr>
            </a:p>
          </p:txBody>
        </p:sp>
        <p:sp>
          <p:nvSpPr>
            <p:cNvPr id="140" name="Elipse 139"/>
            <p:cNvSpPr/>
            <p:nvPr/>
          </p:nvSpPr>
          <p:spPr>
            <a:xfrm>
              <a:off x="999011" y="3940631"/>
              <a:ext cx="206464" cy="203823"/>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100" dirty="0" smtClean="0">
                  <a:solidFill>
                    <a:srgbClr val="FF0000"/>
                  </a:solidFill>
                  <a:latin typeface="Arial" panose="020B0604020202020204" pitchFamily="34" charset="0"/>
                  <a:cs typeface="Arial" panose="020B0604020202020204" pitchFamily="34" charset="0"/>
                </a:rPr>
                <a:t>3</a:t>
              </a:r>
              <a:endParaRPr lang="es-AR" sz="1100" dirty="0">
                <a:solidFill>
                  <a:srgbClr val="FF0000"/>
                </a:solidFill>
                <a:latin typeface="Arial" panose="020B0604020202020204" pitchFamily="34" charset="0"/>
                <a:cs typeface="Arial" panose="020B0604020202020204" pitchFamily="34" charset="0"/>
              </a:endParaRPr>
            </a:p>
          </p:txBody>
        </p:sp>
        <p:sp>
          <p:nvSpPr>
            <p:cNvPr id="141" name="Elipse 140"/>
            <p:cNvSpPr/>
            <p:nvPr/>
          </p:nvSpPr>
          <p:spPr>
            <a:xfrm>
              <a:off x="999011" y="5228826"/>
              <a:ext cx="206464" cy="203823"/>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100" dirty="0" smtClean="0">
                  <a:solidFill>
                    <a:srgbClr val="FF0000"/>
                  </a:solidFill>
                  <a:latin typeface="Arial" panose="020B0604020202020204" pitchFamily="34" charset="0"/>
                  <a:cs typeface="Arial" panose="020B0604020202020204" pitchFamily="34" charset="0"/>
                </a:rPr>
                <a:t>4</a:t>
              </a:r>
              <a:endParaRPr lang="es-AR" sz="1100" dirty="0">
                <a:solidFill>
                  <a:srgbClr val="FF0000"/>
                </a:solidFill>
                <a:latin typeface="Arial" panose="020B0604020202020204" pitchFamily="34" charset="0"/>
                <a:cs typeface="Arial" panose="020B0604020202020204" pitchFamily="34" charset="0"/>
              </a:endParaRPr>
            </a:p>
          </p:txBody>
        </p:sp>
        <p:sp>
          <p:nvSpPr>
            <p:cNvPr id="142" name="Elipse 141"/>
            <p:cNvSpPr/>
            <p:nvPr/>
          </p:nvSpPr>
          <p:spPr>
            <a:xfrm>
              <a:off x="2097007" y="5229746"/>
              <a:ext cx="206464" cy="203823"/>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100" dirty="0" smtClean="0">
                  <a:solidFill>
                    <a:srgbClr val="FF0000"/>
                  </a:solidFill>
                  <a:latin typeface="Arial" panose="020B0604020202020204" pitchFamily="34" charset="0"/>
                  <a:cs typeface="Arial" panose="020B0604020202020204" pitchFamily="34" charset="0"/>
                </a:rPr>
                <a:t>5</a:t>
              </a:r>
              <a:endParaRPr lang="es-AR" sz="1100" dirty="0">
                <a:solidFill>
                  <a:srgbClr val="FF0000"/>
                </a:solidFill>
                <a:latin typeface="Arial" panose="020B0604020202020204" pitchFamily="34" charset="0"/>
                <a:cs typeface="Arial" panose="020B0604020202020204" pitchFamily="34" charset="0"/>
              </a:endParaRPr>
            </a:p>
          </p:txBody>
        </p:sp>
        <p:graphicFrame>
          <p:nvGraphicFramePr>
            <p:cNvPr id="144" name="1 Objeto"/>
            <p:cNvGraphicFramePr>
              <a:graphicFrameLocks noChangeAspect="1"/>
            </p:cNvGraphicFramePr>
            <p:nvPr>
              <p:extLst>
                <p:ext uri="{D42A27DB-BD31-4B8C-83A1-F6EECF244321}">
                  <p14:modId xmlns:p14="http://schemas.microsoft.com/office/powerpoint/2010/main" val="21939633"/>
                </p:ext>
              </p:extLst>
            </p:nvPr>
          </p:nvGraphicFramePr>
          <p:xfrm>
            <a:off x="537573" y="4496248"/>
            <a:ext cx="384175" cy="254000"/>
          </p:xfrm>
          <a:graphic>
            <a:graphicData uri="http://schemas.openxmlformats.org/presentationml/2006/ole">
              <mc:AlternateContent xmlns:mc="http://schemas.openxmlformats.org/markup-compatibility/2006">
                <mc:Choice xmlns:v="urn:schemas-microsoft-com:vml" Requires="v">
                  <p:oleObj spid="_x0000_s389948" name="Equation" r:id="rId21" imgW="228600" imgH="152280" progId="Equation.DSMT4">
                    <p:embed/>
                  </p:oleObj>
                </mc:Choice>
                <mc:Fallback>
                  <p:oleObj name="Equation" r:id="rId21" imgW="228600" imgH="152280" progId="Equation.DSMT4">
                    <p:embed/>
                    <p:pic>
                      <p:nvPicPr>
                        <p:cNvPr id="116" name="1 Objeto"/>
                        <p:cNvPicPr>
                          <a:picLocks noChangeAspect="1" noChangeArrowheads="1"/>
                        </p:cNvPicPr>
                        <p:nvPr/>
                      </p:nvPicPr>
                      <p:blipFill>
                        <a:blip r:embed="rId22"/>
                        <a:srcRect/>
                        <a:stretch>
                          <a:fillRect/>
                        </a:stretch>
                      </p:blipFill>
                      <p:spPr bwMode="auto">
                        <a:xfrm>
                          <a:off x="537573" y="4496248"/>
                          <a:ext cx="384175" cy="254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9" name="Line 28"/>
            <p:cNvSpPr>
              <a:spLocks noChangeShapeType="1"/>
            </p:cNvSpPr>
            <p:nvPr/>
          </p:nvSpPr>
          <p:spPr bwMode="auto">
            <a:xfrm flipV="1">
              <a:off x="2506830" y="4208886"/>
              <a:ext cx="565" cy="929380"/>
            </a:xfrm>
            <a:prstGeom prst="line">
              <a:avLst/>
            </a:prstGeom>
            <a:noFill/>
            <a:ln w="28575">
              <a:solidFill>
                <a:srgbClr val="FF0000"/>
              </a:solidFill>
              <a:prstDash val="solid"/>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endParaRPr lang="es-AR" dirty="0"/>
            </a:p>
          </p:txBody>
        </p:sp>
        <p:sp>
          <p:nvSpPr>
            <p:cNvPr id="198" name="Elipse 197"/>
            <p:cNvSpPr/>
            <p:nvPr/>
          </p:nvSpPr>
          <p:spPr>
            <a:xfrm>
              <a:off x="2256792" y="4972450"/>
              <a:ext cx="206464" cy="203823"/>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100" dirty="0" smtClean="0">
                  <a:solidFill>
                    <a:srgbClr val="FF0000"/>
                  </a:solidFill>
                  <a:latin typeface="Arial" panose="020B0604020202020204" pitchFamily="34" charset="0"/>
                  <a:cs typeface="Arial" panose="020B0604020202020204" pitchFamily="34" charset="0"/>
                </a:rPr>
                <a:t>6</a:t>
              </a:r>
              <a:endParaRPr lang="es-AR" sz="1100" dirty="0">
                <a:solidFill>
                  <a:srgbClr val="FF0000"/>
                </a:solidFill>
                <a:latin typeface="Arial" panose="020B0604020202020204" pitchFamily="34" charset="0"/>
                <a:cs typeface="Arial" panose="020B0604020202020204" pitchFamily="34" charset="0"/>
              </a:endParaRPr>
            </a:p>
          </p:txBody>
        </p:sp>
      </p:grpSp>
      <p:grpSp>
        <p:nvGrpSpPr>
          <p:cNvPr id="215" name="Grupo 214"/>
          <p:cNvGrpSpPr/>
          <p:nvPr/>
        </p:nvGrpSpPr>
        <p:grpSpPr>
          <a:xfrm>
            <a:off x="6618372" y="1540008"/>
            <a:ext cx="4533816" cy="4193778"/>
            <a:chOff x="6465972" y="2481836"/>
            <a:chExt cx="4533816" cy="4193778"/>
          </a:xfrm>
        </p:grpSpPr>
        <p:sp>
          <p:nvSpPr>
            <p:cNvPr id="87" name="Line 12"/>
            <p:cNvSpPr>
              <a:spLocks noChangeShapeType="1"/>
            </p:cNvSpPr>
            <p:nvPr/>
          </p:nvSpPr>
          <p:spPr bwMode="auto">
            <a:xfrm>
              <a:off x="6465972" y="4669302"/>
              <a:ext cx="4383003" cy="0"/>
            </a:xfrm>
            <a:prstGeom prst="line">
              <a:avLst/>
            </a:prstGeom>
            <a:noFill/>
            <a:ln w="9525">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AR"/>
            </a:p>
          </p:txBody>
        </p:sp>
        <p:sp>
          <p:nvSpPr>
            <p:cNvPr id="88" name="Line 13"/>
            <p:cNvSpPr>
              <a:spLocks noChangeShapeType="1"/>
            </p:cNvSpPr>
            <p:nvPr/>
          </p:nvSpPr>
          <p:spPr bwMode="auto">
            <a:xfrm>
              <a:off x="8572585" y="2481836"/>
              <a:ext cx="0" cy="4193778"/>
            </a:xfrm>
            <a:prstGeom prst="line">
              <a:avLst/>
            </a:prstGeom>
            <a:noFill/>
            <a:ln w="9525">
              <a:solidFill>
                <a:schemeClr val="tx1"/>
              </a:solidFill>
              <a:round/>
              <a:headEnd type="triangle" w="med" len="lg"/>
              <a:tailEnd type="none"/>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AR"/>
            </a:p>
          </p:txBody>
        </p:sp>
        <p:graphicFrame>
          <p:nvGraphicFramePr>
            <p:cNvPr id="81" name="Object 20"/>
            <p:cNvGraphicFramePr>
              <a:graphicFrameLocks noChangeAspect="1"/>
            </p:cNvGraphicFramePr>
            <p:nvPr>
              <p:extLst>
                <p:ext uri="{D42A27DB-BD31-4B8C-83A1-F6EECF244321}">
                  <p14:modId xmlns:p14="http://schemas.microsoft.com/office/powerpoint/2010/main" val="2438225418"/>
                </p:ext>
              </p:extLst>
            </p:nvPr>
          </p:nvGraphicFramePr>
          <p:xfrm>
            <a:off x="9179010" y="4916664"/>
            <a:ext cx="201613" cy="374650"/>
          </p:xfrm>
          <a:graphic>
            <a:graphicData uri="http://schemas.openxmlformats.org/presentationml/2006/ole">
              <mc:AlternateContent xmlns:mc="http://schemas.openxmlformats.org/markup-compatibility/2006">
                <mc:Choice xmlns:v="urn:schemas-microsoft-com:vml" Requires="v">
                  <p:oleObj spid="_x0000_s389949" name="Equation" r:id="rId23" imgW="0" imgH="88920" progId="">
                    <p:embed/>
                  </p:oleObj>
                </mc:Choice>
                <mc:Fallback>
                  <p:oleObj name="Equation" r:id="rId23" imgW="0" imgH="88920" progId="">
                    <p:embed/>
                    <p:pic>
                      <p:nvPicPr>
                        <p:cNvPr id="81" name="Object 20"/>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9179010" y="4916664"/>
                          <a:ext cx="201613" cy="374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9" name="1 Objeto"/>
            <p:cNvGraphicFramePr>
              <a:graphicFrameLocks noChangeAspect="1"/>
            </p:cNvGraphicFramePr>
            <p:nvPr>
              <p:extLst>
                <p:ext uri="{D42A27DB-BD31-4B8C-83A1-F6EECF244321}">
                  <p14:modId xmlns:p14="http://schemas.microsoft.com/office/powerpoint/2010/main" val="995468581"/>
                </p:ext>
              </p:extLst>
            </p:nvPr>
          </p:nvGraphicFramePr>
          <p:xfrm>
            <a:off x="10373561" y="4375485"/>
            <a:ext cx="149225" cy="233363"/>
          </p:xfrm>
          <a:graphic>
            <a:graphicData uri="http://schemas.openxmlformats.org/presentationml/2006/ole">
              <mc:AlternateContent xmlns:mc="http://schemas.openxmlformats.org/markup-compatibility/2006">
                <mc:Choice xmlns:v="urn:schemas-microsoft-com:vml" Requires="v">
                  <p:oleObj spid="_x0000_s389950" name="Equation" r:id="rId25" imgW="88560" imgH="139680" progId="Equation.DSMT4">
                    <p:embed/>
                  </p:oleObj>
                </mc:Choice>
                <mc:Fallback>
                  <p:oleObj name="Equation" r:id="rId25" imgW="88560" imgH="139680" progId="Equation.DSMT4">
                    <p:embed/>
                    <p:pic>
                      <p:nvPicPr>
                        <p:cNvPr id="89" name="1 Objeto"/>
                        <p:cNvPicPr>
                          <a:picLocks noChangeAspect="1" noChangeArrowheads="1"/>
                        </p:cNvPicPr>
                        <p:nvPr/>
                      </p:nvPicPr>
                      <p:blipFill>
                        <a:blip r:embed="rId26"/>
                        <a:srcRect/>
                        <a:stretch>
                          <a:fillRect/>
                        </a:stretch>
                      </p:blipFill>
                      <p:spPr bwMode="auto">
                        <a:xfrm>
                          <a:off x="10373561" y="4375485"/>
                          <a:ext cx="149225" cy="233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0" name="1 Objeto"/>
            <p:cNvGraphicFramePr>
              <a:graphicFrameLocks noChangeAspect="1"/>
            </p:cNvGraphicFramePr>
            <p:nvPr>
              <p:extLst>
                <p:ext uri="{D42A27DB-BD31-4B8C-83A1-F6EECF244321}">
                  <p14:modId xmlns:p14="http://schemas.microsoft.com/office/powerpoint/2010/main" val="1524932804"/>
                </p:ext>
              </p:extLst>
            </p:nvPr>
          </p:nvGraphicFramePr>
          <p:xfrm>
            <a:off x="6493712" y="4366597"/>
            <a:ext cx="298450" cy="233363"/>
          </p:xfrm>
          <a:graphic>
            <a:graphicData uri="http://schemas.openxmlformats.org/presentationml/2006/ole">
              <mc:AlternateContent xmlns:mc="http://schemas.openxmlformats.org/markup-compatibility/2006">
                <mc:Choice xmlns:v="urn:schemas-microsoft-com:vml" Requires="v">
                  <p:oleObj spid="_x0000_s389951" name="Equation" r:id="rId27" imgW="177480" imgH="139680" progId="Equation.DSMT4">
                    <p:embed/>
                  </p:oleObj>
                </mc:Choice>
                <mc:Fallback>
                  <p:oleObj name="Equation" r:id="rId27" imgW="177480" imgH="139680" progId="Equation.DSMT4">
                    <p:embed/>
                    <p:pic>
                      <p:nvPicPr>
                        <p:cNvPr id="90" name="1 Objeto"/>
                        <p:cNvPicPr>
                          <a:picLocks noChangeAspect="1" noChangeArrowheads="1"/>
                        </p:cNvPicPr>
                        <p:nvPr/>
                      </p:nvPicPr>
                      <p:blipFill>
                        <a:blip r:embed="rId28"/>
                        <a:srcRect/>
                        <a:stretch>
                          <a:fillRect/>
                        </a:stretch>
                      </p:blipFill>
                      <p:spPr bwMode="auto">
                        <a:xfrm>
                          <a:off x="6493712" y="4366597"/>
                          <a:ext cx="298450" cy="233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4" name="1 Objeto"/>
            <p:cNvGraphicFramePr>
              <a:graphicFrameLocks noChangeAspect="1"/>
            </p:cNvGraphicFramePr>
            <p:nvPr>
              <p:extLst>
                <p:ext uri="{D42A27DB-BD31-4B8C-83A1-F6EECF244321}">
                  <p14:modId xmlns:p14="http://schemas.microsoft.com/office/powerpoint/2010/main" val="2265459378"/>
                </p:ext>
              </p:extLst>
            </p:nvPr>
          </p:nvGraphicFramePr>
          <p:xfrm>
            <a:off x="8659103" y="2481836"/>
            <a:ext cx="620713" cy="296863"/>
          </p:xfrm>
          <a:graphic>
            <a:graphicData uri="http://schemas.openxmlformats.org/presentationml/2006/ole">
              <mc:AlternateContent xmlns:mc="http://schemas.openxmlformats.org/markup-compatibility/2006">
                <mc:Choice xmlns:v="urn:schemas-microsoft-com:vml" Requires="v">
                  <p:oleObj spid="_x0000_s389952" name="Equation" r:id="rId29" imgW="368280" imgH="177480" progId="Equation.DSMT4">
                    <p:embed/>
                  </p:oleObj>
                </mc:Choice>
                <mc:Fallback>
                  <p:oleObj name="Equation" r:id="rId29" imgW="368280" imgH="177480" progId="Equation.DSMT4">
                    <p:embed/>
                    <p:pic>
                      <p:nvPicPr>
                        <p:cNvPr id="44" name="1 Objeto"/>
                        <p:cNvPicPr>
                          <a:picLocks noChangeAspect="1" noChangeArrowheads="1"/>
                        </p:cNvPicPr>
                        <p:nvPr/>
                      </p:nvPicPr>
                      <p:blipFill>
                        <a:blip r:embed="rId30"/>
                        <a:srcRect/>
                        <a:stretch>
                          <a:fillRect/>
                        </a:stretch>
                      </p:blipFill>
                      <p:spPr bwMode="auto">
                        <a:xfrm>
                          <a:off x="8659103" y="2481836"/>
                          <a:ext cx="620713" cy="2968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5" name="1 Objeto"/>
            <p:cNvGraphicFramePr>
              <a:graphicFrameLocks noChangeAspect="1"/>
            </p:cNvGraphicFramePr>
            <p:nvPr>
              <p:extLst>
                <p:ext uri="{D42A27DB-BD31-4B8C-83A1-F6EECF244321}">
                  <p14:modId xmlns:p14="http://schemas.microsoft.com/office/powerpoint/2010/main" val="3710361976"/>
                </p:ext>
              </p:extLst>
            </p:nvPr>
          </p:nvGraphicFramePr>
          <p:xfrm>
            <a:off x="10507663" y="4699970"/>
            <a:ext cx="492125" cy="255588"/>
          </p:xfrm>
          <a:graphic>
            <a:graphicData uri="http://schemas.openxmlformats.org/presentationml/2006/ole">
              <mc:AlternateContent xmlns:mc="http://schemas.openxmlformats.org/markup-compatibility/2006">
                <mc:Choice xmlns:v="urn:schemas-microsoft-com:vml" Requires="v">
                  <p:oleObj spid="_x0000_s389953" name="Equation" r:id="rId31" imgW="291960" imgH="152280" progId="Equation.DSMT4">
                    <p:embed/>
                  </p:oleObj>
                </mc:Choice>
                <mc:Fallback>
                  <p:oleObj name="Equation" r:id="rId31" imgW="291960" imgH="152280" progId="Equation.DSMT4">
                    <p:embed/>
                    <p:pic>
                      <p:nvPicPr>
                        <p:cNvPr id="45" name="1 Objeto"/>
                        <p:cNvPicPr>
                          <a:picLocks noChangeAspect="1" noChangeArrowheads="1"/>
                        </p:cNvPicPr>
                        <p:nvPr/>
                      </p:nvPicPr>
                      <p:blipFill>
                        <a:blip r:embed="rId32"/>
                        <a:srcRect/>
                        <a:stretch>
                          <a:fillRect/>
                        </a:stretch>
                      </p:blipFill>
                      <p:spPr bwMode="auto">
                        <a:xfrm>
                          <a:off x="10507663" y="4699970"/>
                          <a:ext cx="492125" cy="255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9" name="1 Objeto"/>
            <p:cNvGraphicFramePr>
              <a:graphicFrameLocks noChangeAspect="1"/>
            </p:cNvGraphicFramePr>
            <p:nvPr>
              <p:extLst>
                <p:ext uri="{D42A27DB-BD31-4B8C-83A1-F6EECF244321}">
                  <p14:modId xmlns:p14="http://schemas.microsoft.com/office/powerpoint/2010/main" val="1159976354"/>
                </p:ext>
              </p:extLst>
            </p:nvPr>
          </p:nvGraphicFramePr>
          <p:xfrm>
            <a:off x="8828409" y="3296328"/>
            <a:ext cx="192088" cy="298450"/>
          </p:xfrm>
          <a:graphic>
            <a:graphicData uri="http://schemas.openxmlformats.org/presentationml/2006/ole">
              <mc:AlternateContent xmlns:mc="http://schemas.openxmlformats.org/markup-compatibility/2006">
                <mc:Choice xmlns:v="urn:schemas-microsoft-com:vml" Requires="v">
                  <p:oleObj spid="_x0000_s389954" name="Equation" r:id="rId33" imgW="114120" imgH="177480" progId="Equation.DSMT4">
                    <p:embed/>
                  </p:oleObj>
                </mc:Choice>
                <mc:Fallback>
                  <p:oleObj name="Equation" r:id="rId33" imgW="114120" imgH="177480" progId="Equation.DSMT4">
                    <p:embed/>
                    <p:pic>
                      <p:nvPicPr>
                        <p:cNvPr id="119" name="1 Objeto"/>
                        <p:cNvPicPr>
                          <a:picLocks noChangeAspect="1" noChangeArrowheads="1"/>
                        </p:cNvPicPr>
                        <p:nvPr/>
                      </p:nvPicPr>
                      <p:blipFill>
                        <a:blip r:embed="rId34"/>
                        <a:srcRect/>
                        <a:stretch>
                          <a:fillRect/>
                        </a:stretch>
                      </p:blipFill>
                      <p:spPr bwMode="auto">
                        <a:xfrm>
                          <a:off x="8828409" y="3296328"/>
                          <a:ext cx="192088" cy="298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 name="Forma libre 23"/>
            <p:cNvSpPr/>
            <p:nvPr/>
          </p:nvSpPr>
          <p:spPr>
            <a:xfrm>
              <a:off x="7791402" y="3562272"/>
              <a:ext cx="2537534" cy="1098628"/>
            </a:xfrm>
            <a:custGeom>
              <a:avLst/>
              <a:gdLst>
                <a:gd name="connsiteX0" fmla="*/ 2546399 w 2546399"/>
                <a:gd name="connsiteY0" fmla="*/ 1092278 h 1098628"/>
                <a:gd name="connsiteX1" fmla="*/ 2254299 w 2546399"/>
                <a:gd name="connsiteY1" fmla="*/ 577928 h 1098628"/>
                <a:gd name="connsiteX2" fmla="*/ 1733599 w 2546399"/>
                <a:gd name="connsiteY2" fmla="*/ 177878 h 1098628"/>
                <a:gd name="connsiteX3" fmla="*/ 1339899 w 2546399"/>
                <a:gd name="connsiteY3" fmla="*/ 38178 h 1098628"/>
                <a:gd name="connsiteX4" fmla="*/ 895399 w 2546399"/>
                <a:gd name="connsiteY4" fmla="*/ 78 h 1098628"/>
                <a:gd name="connsiteX5" fmla="*/ 622349 w 2546399"/>
                <a:gd name="connsiteY5" fmla="*/ 44528 h 1098628"/>
                <a:gd name="connsiteX6" fmla="*/ 393749 w 2546399"/>
                <a:gd name="connsiteY6" fmla="*/ 158828 h 1098628"/>
                <a:gd name="connsiteX7" fmla="*/ 177849 w 2546399"/>
                <a:gd name="connsiteY7" fmla="*/ 355678 h 1098628"/>
                <a:gd name="connsiteX8" fmla="*/ 44499 w 2546399"/>
                <a:gd name="connsiteY8" fmla="*/ 558878 h 1098628"/>
                <a:gd name="connsiteX9" fmla="*/ 49 w 2546399"/>
                <a:gd name="connsiteY9" fmla="*/ 774778 h 1098628"/>
                <a:gd name="connsiteX10" fmla="*/ 50849 w 2546399"/>
                <a:gd name="connsiteY10" fmla="*/ 1098628 h 109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46399" h="1098628">
                  <a:moveTo>
                    <a:pt x="2546399" y="1092278"/>
                  </a:moveTo>
                  <a:cubicBezTo>
                    <a:pt x="2468082" y="911303"/>
                    <a:pt x="2389766" y="730328"/>
                    <a:pt x="2254299" y="577928"/>
                  </a:cubicBezTo>
                  <a:cubicBezTo>
                    <a:pt x="2118832" y="425528"/>
                    <a:pt x="1885999" y="267836"/>
                    <a:pt x="1733599" y="177878"/>
                  </a:cubicBezTo>
                  <a:cubicBezTo>
                    <a:pt x="1581199" y="87920"/>
                    <a:pt x="1479599" y="67811"/>
                    <a:pt x="1339899" y="38178"/>
                  </a:cubicBezTo>
                  <a:cubicBezTo>
                    <a:pt x="1200199" y="8545"/>
                    <a:pt x="1014991" y="-980"/>
                    <a:pt x="895399" y="78"/>
                  </a:cubicBezTo>
                  <a:cubicBezTo>
                    <a:pt x="775807" y="1136"/>
                    <a:pt x="705957" y="18070"/>
                    <a:pt x="622349" y="44528"/>
                  </a:cubicBezTo>
                  <a:cubicBezTo>
                    <a:pt x="538741" y="70986"/>
                    <a:pt x="467832" y="106970"/>
                    <a:pt x="393749" y="158828"/>
                  </a:cubicBezTo>
                  <a:cubicBezTo>
                    <a:pt x="319666" y="210686"/>
                    <a:pt x="236057" y="289003"/>
                    <a:pt x="177849" y="355678"/>
                  </a:cubicBezTo>
                  <a:cubicBezTo>
                    <a:pt x="119641" y="422353"/>
                    <a:pt x="74132" y="489028"/>
                    <a:pt x="44499" y="558878"/>
                  </a:cubicBezTo>
                  <a:cubicBezTo>
                    <a:pt x="14866" y="628728"/>
                    <a:pt x="-1009" y="684820"/>
                    <a:pt x="49" y="774778"/>
                  </a:cubicBezTo>
                  <a:cubicBezTo>
                    <a:pt x="1107" y="864736"/>
                    <a:pt x="25978" y="981682"/>
                    <a:pt x="50849" y="1098628"/>
                  </a:cubicBezTo>
                </a:path>
              </a:pathLst>
            </a:cu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45" name="Forma libre 144"/>
            <p:cNvSpPr/>
            <p:nvPr/>
          </p:nvSpPr>
          <p:spPr>
            <a:xfrm flipV="1">
              <a:off x="7791310" y="4656947"/>
              <a:ext cx="2537534" cy="1097862"/>
            </a:xfrm>
            <a:custGeom>
              <a:avLst/>
              <a:gdLst>
                <a:gd name="connsiteX0" fmla="*/ 2546399 w 2546399"/>
                <a:gd name="connsiteY0" fmla="*/ 1092278 h 1098628"/>
                <a:gd name="connsiteX1" fmla="*/ 2254299 w 2546399"/>
                <a:gd name="connsiteY1" fmla="*/ 577928 h 1098628"/>
                <a:gd name="connsiteX2" fmla="*/ 1733599 w 2546399"/>
                <a:gd name="connsiteY2" fmla="*/ 177878 h 1098628"/>
                <a:gd name="connsiteX3" fmla="*/ 1339899 w 2546399"/>
                <a:gd name="connsiteY3" fmla="*/ 38178 h 1098628"/>
                <a:gd name="connsiteX4" fmla="*/ 895399 w 2546399"/>
                <a:gd name="connsiteY4" fmla="*/ 78 h 1098628"/>
                <a:gd name="connsiteX5" fmla="*/ 622349 w 2546399"/>
                <a:gd name="connsiteY5" fmla="*/ 44528 h 1098628"/>
                <a:gd name="connsiteX6" fmla="*/ 393749 w 2546399"/>
                <a:gd name="connsiteY6" fmla="*/ 158828 h 1098628"/>
                <a:gd name="connsiteX7" fmla="*/ 177849 w 2546399"/>
                <a:gd name="connsiteY7" fmla="*/ 355678 h 1098628"/>
                <a:gd name="connsiteX8" fmla="*/ 44499 w 2546399"/>
                <a:gd name="connsiteY8" fmla="*/ 558878 h 1098628"/>
                <a:gd name="connsiteX9" fmla="*/ 49 w 2546399"/>
                <a:gd name="connsiteY9" fmla="*/ 774778 h 1098628"/>
                <a:gd name="connsiteX10" fmla="*/ 50849 w 2546399"/>
                <a:gd name="connsiteY10" fmla="*/ 1098628 h 109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46399" h="1098628">
                  <a:moveTo>
                    <a:pt x="2546399" y="1092278"/>
                  </a:moveTo>
                  <a:cubicBezTo>
                    <a:pt x="2468082" y="911303"/>
                    <a:pt x="2389766" y="730328"/>
                    <a:pt x="2254299" y="577928"/>
                  </a:cubicBezTo>
                  <a:cubicBezTo>
                    <a:pt x="2118832" y="425528"/>
                    <a:pt x="1885999" y="267836"/>
                    <a:pt x="1733599" y="177878"/>
                  </a:cubicBezTo>
                  <a:cubicBezTo>
                    <a:pt x="1581199" y="87920"/>
                    <a:pt x="1479599" y="67811"/>
                    <a:pt x="1339899" y="38178"/>
                  </a:cubicBezTo>
                  <a:cubicBezTo>
                    <a:pt x="1200199" y="8545"/>
                    <a:pt x="1014991" y="-980"/>
                    <a:pt x="895399" y="78"/>
                  </a:cubicBezTo>
                  <a:cubicBezTo>
                    <a:pt x="775807" y="1136"/>
                    <a:pt x="705957" y="18070"/>
                    <a:pt x="622349" y="44528"/>
                  </a:cubicBezTo>
                  <a:cubicBezTo>
                    <a:pt x="538741" y="70986"/>
                    <a:pt x="467832" y="106970"/>
                    <a:pt x="393749" y="158828"/>
                  </a:cubicBezTo>
                  <a:cubicBezTo>
                    <a:pt x="319666" y="210686"/>
                    <a:pt x="236057" y="289003"/>
                    <a:pt x="177849" y="355678"/>
                  </a:cubicBezTo>
                  <a:cubicBezTo>
                    <a:pt x="119641" y="422353"/>
                    <a:pt x="74132" y="489028"/>
                    <a:pt x="44499" y="558878"/>
                  </a:cubicBezTo>
                  <a:cubicBezTo>
                    <a:pt x="14866" y="628728"/>
                    <a:pt x="-1009" y="684820"/>
                    <a:pt x="49" y="774778"/>
                  </a:cubicBezTo>
                  <a:cubicBezTo>
                    <a:pt x="1107" y="864736"/>
                    <a:pt x="25978" y="981682"/>
                    <a:pt x="50849" y="1098628"/>
                  </a:cubicBezTo>
                </a:path>
              </a:pathLst>
            </a:cu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46" name="Line 28"/>
            <p:cNvSpPr>
              <a:spLocks noChangeShapeType="1"/>
            </p:cNvSpPr>
            <p:nvPr/>
          </p:nvSpPr>
          <p:spPr bwMode="auto">
            <a:xfrm flipH="1" flipV="1">
              <a:off x="7428176" y="2680886"/>
              <a:ext cx="1144501" cy="1988415"/>
            </a:xfrm>
            <a:prstGeom prst="line">
              <a:avLst/>
            </a:prstGeom>
            <a:noFill/>
            <a:ln>
              <a:solidFill>
                <a:schemeClr val="tx1"/>
              </a:solidFill>
              <a:prstDash val="dash"/>
            </a:ln>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AR">
                <a:solidFill>
                  <a:schemeClr val="lt1"/>
                </a:solidFill>
                <a:latin typeface="+mn-lt"/>
                <a:cs typeface="+mn-cs"/>
              </a:endParaRPr>
            </a:p>
          </p:txBody>
        </p:sp>
        <p:sp>
          <p:nvSpPr>
            <p:cNvPr id="147" name="Line 28"/>
            <p:cNvSpPr>
              <a:spLocks noChangeShapeType="1"/>
            </p:cNvSpPr>
            <p:nvPr/>
          </p:nvSpPr>
          <p:spPr bwMode="auto">
            <a:xfrm flipV="1">
              <a:off x="7428176" y="4676263"/>
              <a:ext cx="1144409" cy="1967137"/>
            </a:xfrm>
            <a:prstGeom prst="line">
              <a:avLst/>
            </a:prstGeom>
            <a:noFill/>
            <a:ln>
              <a:solidFill>
                <a:schemeClr val="tx1"/>
              </a:solidFill>
              <a:prstDash val="dash"/>
            </a:ln>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AR">
                <a:solidFill>
                  <a:schemeClr val="lt1"/>
                </a:solidFill>
                <a:latin typeface="+mn-lt"/>
                <a:cs typeface="+mn-cs"/>
              </a:endParaRPr>
            </a:p>
          </p:txBody>
        </p:sp>
        <p:cxnSp>
          <p:nvCxnSpPr>
            <p:cNvPr id="29" name="Conector recto 28"/>
            <p:cNvCxnSpPr/>
            <p:nvPr/>
          </p:nvCxnSpPr>
          <p:spPr>
            <a:xfrm flipV="1">
              <a:off x="8086725" y="4667862"/>
              <a:ext cx="485860" cy="85254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9" name="Conector recto 148"/>
            <p:cNvCxnSpPr/>
            <p:nvPr/>
          </p:nvCxnSpPr>
          <p:spPr>
            <a:xfrm>
              <a:off x="8077817" y="3815467"/>
              <a:ext cx="491195" cy="85286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0" name="Conector recto 149"/>
            <p:cNvCxnSpPr/>
            <p:nvPr/>
          </p:nvCxnSpPr>
          <p:spPr>
            <a:xfrm flipH="1">
              <a:off x="8152779" y="3607681"/>
              <a:ext cx="272387" cy="35259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1" name="Conector recto 150"/>
            <p:cNvCxnSpPr/>
            <p:nvPr/>
          </p:nvCxnSpPr>
          <p:spPr>
            <a:xfrm flipH="1">
              <a:off x="8235343" y="3564037"/>
              <a:ext cx="380526" cy="50162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2" name="Conector recto 151"/>
            <p:cNvCxnSpPr/>
            <p:nvPr/>
          </p:nvCxnSpPr>
          <p:spPr>
            <a:xfrm flipH="1">
              <a:off x="8300290" y="3572950"/>
              <a:ext cx="478596" cy="62080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3" name="Conector recto 152"/>
            <p:cNvCxnSpPr/>
            <p:nvPr/>
          </p:nvCxnSpPr>
          <p:spPr>
            <a:xfrm flipH="1">
              <a:off x="8361627" y="3572952"/>
              <a:ext cx="577985" cy="7420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4" name="Conector recto 153"/>
            <p:cNvCxnSpPr/>
            <p:nvPr/>
          </p:nvCxnSpPr>
          <p:spPr>
            <a:xfrm flipH="1">
              <a:off x="8431384" y="3587378"/>
              <a:ext cx="644775" cy="84778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5" name="Conector recto 154"/>
            <p:cNvCxnSpPr/>
            <p:nvPr/>
          </p:nvCxnSpPr>
          <p:spPr>
            <a:xfrm flipH="1">
              <a:off x="8499468" y="3616744"/>
              <a:ext cx="714320" cy="93766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6" name="Conector recto 155"/>
            <p:cNvCxnSpPr>
              <a:endCxn id="146" idx="0"/>
            </p:cNvCxnSpPr>
            <p:nvPr/>
          </p:nvCxnSpPr>
          <p:spPr>
            <a:xfrm flipH="1">
              <a:off x="8572677" y="3646489"/>
              <a:ext cx="780377" cy="102281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7" name="Conector recto 156"/>
            <p:cNvCxnSpPr/>
            <p:nvPr/>
          </p:nvCxnSpPr>
          <p:spPr>
            <a:xfrm flipH="1">
              <a:off x="8086725" y="3703175"/>
              <a:ext cx="1395733" cy="181722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8" name="Conector recto 157"/>
            <p:cNvCxnSpPr/>
            <p:nvPr/>
          </p:nvCxnSpPr>
          <p:spPr>
            <a:xfrm flipH="1">
              <a:off x="8172450" y="3782037"/>
              <a:ext cx="1429626" cy="180971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9" name="Conector recto 158"/>
            <p:cNvCxnSpPr/>
            <p:nvPr/>
          </p:nvCxnSpPr>
          <p:spPr>
            <a:xfrm flipH="1">
              <a:off x="8324850" y="3858243"/>
              <a:ext cx="1397827" cy="182036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0" name="Conector recto 159"/>
            <p:cNvCxnSpPr/>
            <p:nvPr/>
          </p:nvCxnSpPr>
          <p:spPr>
            <a:xfrm flipH="1">
              <a:off x="8446294" y="3960279"/>
              <a:ext cx="1394944" cy="17798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5" name="Conector recto 164"/>
            <p:cNvCxnSpPr/>
            <p:nvPr/>
          </p:nvCxnSpPr>
          <p:spPr>
            <a:xfrm flipH="1">
              <a:off x="8605899" y="4069050"/>
              <a:ext cx="1317396" cy="168352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7" name="Conector recto 166"/>
            <p:cNvCxnSpPr/>
            <p:nvPr/>
          </p:nvCxnSpPr>
          <p:spPr>
            <a:xfrm flipH="1">
              <a:off x="8784592" y="4193511"/>
              <a:ext cx="1188159" cy="155926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9" name="Conector recto 168"/>
            <p:cNvCxnSpPr/>
            <p:nvPr/>
          </p:nvCxnSpPr>
          <p:spPr>
            <a:xfrm flipH="1">
              <a:off x="8936911" y="4351338"/>
              <a:ext cx="1073386" cy="139896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1" name="Conector recto 170"/>
            <p:cNvCxnSpPr/>
            <p:nvPr/>
          </p:nvCxnSpPr>
          <p:spPr>
            <a:xfrm flipH="1">
              <a:off x="9109076" y="4535906"/>
              <a:ext cx="933752" cy="118302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6" name="Conector recto 175"/>
            <p:cNvCxnSpPr/>
            <p:nvPr/>
          </p:nvCxnSpPr>
          <p:spPr>
            <a:xfrm flipH="1">
              <a:off x="9329738" y="4795904"/>
              <a:ext cx="712947" cy="86540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7" name="Conector recto 176"/>
            <p:cNvCxnSpPr/>
            <p:nvPr/>
          </p:nvCxnSpPr>
          <p:spPr>
            <a:xfrm flipH="1">
              <a:off x="9644064" y="5103989"/>
              <a:ext cx="331786" cy="39839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82" name="Elipse 181"/>
            <p:cNvSpPr/>
            <p:nvPr/>
          </p:nvSpPr>
          <p:spPr>
            <a:xfrm>
              <a:off x="8202056" y="5386489"/>
              <a:ext cx="206464" cy="203823"/>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100" dirty="0" smtClean="0">
                  <a:solidFill>
                    <a:srgbClr val="FF0000"/>
                  </a:solidFill>
                  <a:latin typeface="Arial" panose="020B0604020202020204" pitchFamily="34" charset="0"/>
                  <a:cs typeface="Arial" panose="020B0604020202020204" pitchFamily="34" charset="0"/>
                </a:rPr>
                <a:t>5</a:t>
              </a:r>
              <a:endParaRPr lang="es-AR" sz="1100" dirty="0">
                <a:solidFill>
                  <a:srgbClr val="FF0000"/>
                </a:solidFill>
                <a:latin typeface="Arial" panose="020B0604020202020204" pitchFamily="34" charset="0"/>
                <a:cs typeface="Arial" panose="020B0604020202020204" pitchFamily="34" charset="0"/>
              </a:endParaRPr>
            </a:p>
          </p:txBody>
        </p:sp>
        <p:sp>
          <p:nvSpPr>
            <p:cNvPr id="183" name="Elipse 182"/>
            <p:cNvSpPr/>
            <p:nvPr/>
          </p:nvSpPr>
          <p:spPr>
            <a:xfrm>
              <a:off x="9651244" y="3990088"/>
              <a:ext cx="206464" cy="203823"/>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100" dirty="0" smtClean="0">
                  <a:solidFill>
                    <a:srgbClr val="FF0000"/>
                  </a:solidFill>
                  <a:latin typeface="Arial" panose="020B0604020202020204" pitchFamily="34" charset="0"/>
                  <a:cs typeface="Arial" panose="020B0604020202020204" pitchFamily="34" charset="0"/>
                </a:rPr>
                <a:t>1</a:t>
              </a:r>
              <a:endParaRPr lang="es-AR" sz="1100" dirty="0">
                <a:solidFill>
                  <a:srgbClr val="FF0000"/>
                </a:solidFill>
                <a:latin typeface="Arial" panose="020B0604020202020204" pitchFamily="34" charset="0"/>
                <a:cs typeface="Arial" panose="020B0604020202020204" pitchFamily="34" charset="0"/>
              </a:endParaRPr>
            </a:p>
          </p:txBody>
        </p:sp>
        <p:graphicFrame>
          <p:nvGraphicFramePr>
            <p:cNvPr id="184" name="1 Objeto"/>
            <p:cNvGraphicFramePr>
              <a:graphicFrameLocks noChangeAspect="1"/>
            </p:cNvGraphicFramePr>
            <p:nvPr>
              <p:extLst>
                <p:ext uri="{D42A27DB-BD31-4B8C-83A1-F6EECF244321}">
                  <p14:modId xmlns:p14="http://schemas.microsoft.com/office/powerpoint/2010/main" val="174820183"/>
                </p:ext>
              </p:extLst>
            </p:nvPr>
          </p:nvGraphicFramePr>
          <p:xfrm>
            <a:off x="7485975" y="2562997"/>
            <a:ext cx="257175" cy="317500"/>
          </p:xfrm>
          <a:graphic>
            <a:graphicData uri="http://schemas.openxmlformats.org/presentationml/2006/ole">
              <mc:AlternateContent xmlns:mc="http://schemas.openxmlformats.org/markup-compatibility/2006">
                <mc:Choice xmlns:v="urn:schemas-microsoft-com:vml" Requires="v">
                  <p:oleObj spid="_x0000_s389955" name="Equation" r:id="rId35" imgW="152280" imgH="190440" progId="Equation.DSMT4">
                    <p:embed/>
                  </p:oleObj>
                </mc:Choice>
                <mc:Fallback>
                  <p:oleObj name="Equation" r:id="rId35" imgW="152280" imgH="190440" progId="Equation.DSMT4">
                    <p:embed/>
                    <p:pic>
                      <p:nvPicPr>
                        <p:cNvPr id="116" name="1 Objeto"/>
                        <p:cNvPicPr>
                          <a:picLocks noChangeAspect="1" noChangeArrowheads="1"/>
                        </p:cNvPicPr>
                        <p:nvPr/>
                      </p:nvPicPr>
                      <p:blipFill>
                        <a:blip r:embed="rId36"/>
                        <a:srcRect/>
                        <a:stretch>
                          <a:fillRect/>
                        </a:stretch>
                      </p:blipFill>
                      <p:spPr bwMode="auto">
                        <a:xfrm>
                          <a:off x="7485975" y="2562997"/>
                          <a:ext cx="257175" cy="317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5" name="Elipse 184"/>
            <p:cNvSpPr/>
            <p:nvPr/>
          </p:nvSpPr>
          <p:spPr>
            <a:xfrm>
              <a:off x="8199976" y="3740543"/>
              <a:ext cx="206464" cy="203823"/>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100" dirty="0" smtClean="0">
                  <a:solidFill>
                    <a:srgbClr val="FF0000"/>
                  </a:solidFill>
                  <a:latin typeface="Arial" panose="020B0604020202020204" pitchFamily="34" charset="0"/>
                  <a:cs typeface="Arial" panose="020B0604020202020204" pitchFamily="34" charset="0"/>
                </a:rPr>
                <a:t>2</a:t>
              </a:r>
              <a:endParaRPr lang="es-AR" sz="1100" dirty="0">
                <a:solidFill>
                  <a:srgbClr val="FF0000"/>
                </a:solidFill>
                <a:latin typeface="Arial" panose="020B0604020202020204" pitchFamily="34" charset="0"/>
                <a:cs typeface="Arial" panose="020B0604020202020204" pitchFamily="34" charset="0"/>
              </a:endParaRPr>
            </a:p>
          </p:txBody>
        </p:sp>
        <p:sp>
          <p:nvSpPr>
            <p:cNvPr id="186" name="Elipse 185"/>
            <p:cNvSpPr/>
            <p:nvPr/>
          </p:nvSpPr>
          <p:spPr>
            <a:xfrm>
              <a:off x="8608077" y="4412799"/>
              <a:ext cx="206464" cy="203823"/>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100" dirty="0" smtClean="0">
                  <a:solidFill>
                    <a:srgbClr val="FF0000"/>
                  </a:solidFill>
                  <a:latin typeface="Arial" panose="020B0604020202020204" pitchFamily="34" charset="0"/>
                  <a:cs typeface="Arial" panose="020B0604020202020204" pitchFamily="34" charset="0"/>
                </a:rPr>
                <a:t>3</a:t>
              </a:r>
              <a:endParaRPr lang="es-AR" sz="1100" dirty="0">
                <a:solidFill>
                  <a:srgbClr val="FF0000"/>
                </a:solidFill>
                <a:latin typeface="Arial" panose="020B0604020202020204" pitchFamily="34" charset="0"/>
                <a:cs typeface="Arial" panose="020B0604020202020204" pitchFamily="34" charset="0"/>
              </a:endParaRPr>
            </a:p>
          </p:txBody>
        </p:sp>
        <p:sp>
          <p:nvSpPr>
            <p:cNvPr id="187" name="Elipse 186"/>
            <p:cNvSpPr/>
            <p:nvPr/>
          </p:nvSpPr>
          <p:spPr>
            <a:xfrm>
              <a:off x="8614935" y="4722231"/>
              <a:ext cx="206464" cy="203823"/>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100" dirty="0" smtClean="0">
                  <a:solidFill>
                    <a:srgbClr val="FF0000"/>
                  </a:solidFill>
                  <a:latin typeface="Arial" panose="020B0604020202020204" pitchFamily="34" charset="0"/>
                  <a:cs typeface="Arial" panose="020B0604020202020204" pitchFamily="34" charset="0"/>
                </a:rPr>
                <a:t>4</a:t>
              </a:r>
              <a:endParaRPr lang="es-AR" sz="1100" dirty="0">
                <a:solidFill>
                  <a:srgbClr val="FF0000"/>
                </a:solidFill>
                <a:latin typeface="Arial" panose="020B0604020202020204" pitchFamily="34" charset="0"/>
                <a:cs typeface="Arial" panose="020B0604020202020204" pitchFamily="34" charset="0"/>
              </a:endParaRPr>
            </a:p>
          </p:txBody>
        </p:sp>
        <p:sp>
          <p:nvSpPr>
            <p:cNvPr id="84" name="Oval 9"/>
            <p:cNvSpPr>
              <a:spLocks noChangeArrowheads="1"/>
            </p:cNvSpPr>
            <p:nvPr/>
          </p:nvSpPr>
          <p:spPr bwMode="auto">
            <a:xfrm>
              <a:off x="6807285" y="2905302"/>
              <a:ext cx="3528000" cy="3528000"/>
            </a:xfrm>
            <a:prstGeom prst="ellipse">
              <a:avLst/>
            </a:prstGeom>
            <a:noFill/>
            <a:ln w="19050">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AR"/>
            </a:p>
          </p:txBody>
        </p:sp>
        <p:sp>
          <p:nvSpPr>
            <p:cNvPr id="199" name="Oval 9"/>
            <p:cNvSpPr>
              <a:spLocks noChangeArrowheads="1"/>
            </p:cNvSpPr>
            <p:nvPr/>
          </p:nvSpPr>
          <p:spPr bwMode="auto">
            <a:xfrm>
              <a:off x="7163886" y="3215016"/>
              <a:ext cx="2880000" cy="2880000"/>
            </a:xfrm>
            <a:prstGeom prst="ellipse">
              <a:avLst/>
            </a:prstGeom>
            <a:noFill/>
            <a:ln>
              <a:solidFill>
                <a:schemeClr val="tx1"/>
              </a:solidFill>
              <a:prstDash val="dash"/>
            </a:ln>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AR">
                <a:solidFill>
                  <a:schemeClr val="lt1"/>
                </a:solidFill>
                <a:latin typeface="+mn-lt"/>
                <a:cs typeface="+mn-cs"/>
              </a:endParaRPr>
            </a:p>
          </p:txBody>
        </p:sp>
        <p:sp>
          <p:nvSpPr>
            <p:cNvPr id="200" name="Forma libre 199"/>
            <p:cNvSpPr/>
            <p:nvPr/>
          </p:nvSpPr>
          <p:spPr>
            <a:xfrm>
              <a:off x="8074025" y="3559415"/>
              <a:ext cx="1803400" cy="434735"/>
            </a:xfrm>
            <a:custGeom>
              <a:avLst/>
              <a:gdLst>
                <a:gd name="connsiteX0" fmla="*/ 1803400 w 1803400"/>
                <a:gd name="connsiteY0" fmla="*/ 434735 h 434735"/>
                <a:gd name="connsiteX1" fmla="*/ 1568450 w 1803400"/>
                <a:gd name="connsiteY1" fmla="*/ 256935 h 434735"/>
                <a:gd name="connsiteX2" fmla="*/ 1416050 w 1803400"/>
                <a:gd name="connsiteY2" fmla="*/ 164860 h 434735"/>
                <a:gd name="connsiteX3" fmla="*/ 1184275 w 1803400"/>
                <a:gd name="connsiteY3" fmla="*/ 69610 h 434735"/>
                <a:gd name="connsiteX4" fmla="*/ 803275 w 1803400"/>
                <a:gd name="connsiteY4" fmla="*/ 6110 h 434735"/>
                <a:gd name="connsiteX5" fmla="*/ 555625 w 1803400"/>
                <a:gd name="connsiteY5" fmla="*/ 6110 h 434735"/>
                <a:gd name="connsiteX6" fmla="*/ 371475 w 1803400"/>
                <a:gd name="connsiteY6" fmla="*/ 37860 h 434735"/>
                <a:gd name="connsiteX7" fmla="*/ 190500 w 1803400"/>
                <a:gd name="connsiteY7" fmla="*/ 104535 h 434735"/>
                <a:gd name="connsiteX8" fmla="*/ 0 w 1803400"/>
                <a:gd name="connsiteY8" fmla="*/ 250585 h 434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3400" h="434735">
                  <a:moveTo>
                    <a:pt x="1803400" y="434735"/>
                  </a:moveTo>
                  <a:cubicBezTo>
                    <a:pt x="1718204" y="368324"/>
                    <a:pt x="1633008" y="301914"/>
                    <a:pt x="1568450" y="256935"/>
                  </a:cubicBezTo>
                  <a:cubicBezTo>
                    <a:pt x="1503892" y="211956"/>
                    <a:pt x="1480079" y="196081"/>
                    <a:pt x="1416050" y="164860"/>
                  </a:cubicBezTo>
                  <a:cubicBezTo>
                    <a:pt x="1352021" y="133639"/>
                    <a:pt x="1286404" y="96068"/>
                    <a:pt x="1184275" y="69610"/>
                  </a:cubicBezTo>
                  <a:cubicBezTo>
                    <a:pt x="1082146" y="43152"/>
                    <a:pt x="908050" y="16693"/>
                    <a:pt x="803275" y="6110"/>
                  </a:cubicBezTo>
                  <a:cubicBezTo>
                    <a:pt x="698500" y="-4473"/>
                    <a:pt x="627592" y="818"/>
                    <a:pt x="555625" y="6110"/>
                  </a:cubicBezTo>
                  <a:cubicBezTo>
                    <a:pt x="483658" y="11402"/>
                    <a:pt x="432329" y="21456"/>
                    <a:pt x="371475" y="37860"/>
                  </a:cubicBezTo>
                  <a:cubicBezTo>
                    <a:pt x="310621" y="54264"/>
                    <a:pt x="252412" y="69081"/>
                    <a:pt x="190500" y="104535"/>
                  </a:cubicBezTo>
                  <a:cubicBezTo>
                    <a:pt x="128587" y="139989"/>
                    <a:pt x="64293" y="195287"/>
                    <a:pt x="0" y="250585"/>
                  </a:cubicBezTo>
                </a:path>
              </a:pathLst>
            </a:cu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AR"/>
            </a:p>
          </p:txBody>
        </p:sp>
        <p:sp>
          <p:nvSpPr>
            <p:cNvPr id="201" name="Forma libre 200"/>
            <p:cNvSpPr/>
            <p:nvPr/>
          </p:nvSpPr>
          <p:spPr>
            <a:xfrm flipV="1">
              <a:off x="8074335" y="5327700"/>
              <a:ext cx="1803400" cy="434735"/>
            </a:xfrm>
            <a:custGeom>
              <a:avLst/>
              <a:gdLst>
                <a:gd name="connsiteX0" fmla="*/ 1803400 w 1803400"/>
                <a:gd name="connsiteY0" fmla="*/ 434735 h 434735"/>
                <a:gd name="connsiteX1" fmla="*/ 1568450 w 1803400"/>
                <a:gd name="connsiteY1" fmla="*/ 256935 h 434735"/>
                <a:gd name="connsiteX2" fmla="*/ 1416050 w 1803400"/>
                <a:gd name="connsiteY2" fmla="*/ 164860 h 434735"/>
                <a:gd name="connsiteX3" fmla="*/ 1184275 w 1803400"/>
                <a:gd name="connsiteY3" fmla="*/ 69610 h 434735"/>
                <a:gd name="connsiteX4" fmla="*/ 803275 w 1803400"/>
                <a:gd name="connsiteY4" fmla="*/ 6110 h 434735"/>
                <a:gd name="connsiteX5" fmla="*/ 555625 w 1803400"/>
                <a:gd name="connsiteY5" fmla="*/ 6110 h 434735"/>
                <a:gd name="connsiteX6" fmla="*/ 371475 w 1803400"/>
                <a:gd name="connsiteY6" fmla="*/ 37860 h 434735"/>
                <a:gd name="connsiteX7" fmla="*/ 190500 w 1803400"/>
                <a:gd name="connsiteY7" fmla="*/ 104535 h 434735"/>
                <a:gd name="connsiteX8" fmla="*/ 0 w 1803400"/>
                <a:gd name="connsiteY8" fmla="*/ 250585 h 434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3400" h="434735">
                  <a:moveTo>
                    <a:pt x="1803400" y="434735"/>
                  </a:moveTo>
                  <a:cubicBezTo>
                    <a:pt x="1718204" y="368324"/>
                    <a:pt x="1633008" y="301914"/>
                    <a:pt x="1568450" y="256935"/>
                  </a:cubicBezTo>
                  <a:cubicBezTo>
                    <a:pt x="1503892" y="211956"/>
                    <a:pt x="1480079" y="196081"/>
                    <a:pt x="1416050" y="164860"/>
                  </a:cubicBezTo>
                  <a:cubicBezTo>
                    <a:pt x="1352021" y="133639"/>
                    <a:pt x="1286404" y="96068"/>
                    <a:pt x="1184275" y="69610"/>
                  </a:cubicBezTo>
                  <a:cubicBezTo>
                    <a:pt x="1082146" y="43152"/>
                    <a:pt x="908050" y="16693"/>
                    <a:pt x="803275" y="6110"/>
                  </a:cubicBezTo>
                  <a:cubicBezTo>
                    <a:pt x="698500" y="-4473"/>
                    <a:pt x="627592" y="818"/>
                    <a:pt x="555625" y="6110"/>
                  </a:cubicBezTo>
                  <a:cubicBezTo>
                    <a:pt x="483658" y="11402"/>
                    <a:pt x="432329" y="21456"/>
                    <a:pt x="371475" y="37860"/>
                  </a:cubicBezTo>
                  <a:cubicBezTo>
                    <a:pt x="310621" y="54264"/>
                    <a:pt x="252412" y="69081"/>
                    <a:pt x="190500" y="104535"/>
                  </a:cubicBezTo>
                  <a:cubicBezTo>
                    <a:pt x="128587" y="139989"/>
                    <a:pt x="64293" y="195287"/>
                    <a:pt x="0" y="250585"/>
                  </a:cubicBezTo>
                </a:path>
              </a:pathLst>
            </a:cu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AR"/>
            </a:p>
          </p:txBody>
        </p:sp>
        <p:sp>
          <p:nvSpPr>
            <p:cNvPr id="209" name="Forma libre 208"/>
            <p:cNvSpPr/>
            <p:nvPr/>
          </p:nvSpPr>
          <p:spPr>
            <a:xfrm>
              <a:off x="9869176" y="3988594"/>
              <a:ext cx="176526" cy="1353222"/>
            </a:xfrm>
            <a:custGeom>
              <a:avLst/>
              <a:gdLst>
                <a:gd name="connsiteX0" fmla="*/ 5868 w 176526"/>
                <a:gd name="connsiteY0" fmla="*/ 0 h 1353222"/>
                <a:gd name="connsiteX1" fmla="*/ 115405 w 176526"/>
                <a:gd name="connsiteY1" fmla="*/ 252412 h 1353222"/>
                <a:gd name="connsiteX2" fmla="*/ 167793 w 176526"/>
                <a:gd name="connsiteY2" fmla="*/ 495300 h 1353222"/>
                <a:gd name="connsiteX3" fmla="*/ 174937 w 176526"/>
                <a:gd name="connsiteY3" fmla="*/ 681037 h 1353222"/>
                <a:gd name="connsiteX4" fmla="*/ 151124 w 176526"/>
                <a:gd name="connsiteY4" fmla="*/ 938212 h 1353222"/>
                <a:gd name="connsiteX5" fmla="*/ 93974 w 176526"/>
                <a:gd name="connsiteY5" fmla="*/ 1147762 h 1353222"/>
                <a:gd name="connsiteX6" fmla="*/ 8249 w 176526"/>
                <a:gd name="connsiteY6" fmla="*/ 1335881 h 1353222"/>
                <a:gd name="connsiteX7" fmla="*/ 8249 w 176526"/>
                <a:gd name="connsiteY7" fmla="*/ 1333500 h 1353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526" h="1353222">
                  <a:moveTo>
                    <a:pt x="5868" y="0"/>
                  </a:moveTo>
                  <a:cubicBezTo>
                    <a:pt x="47142" y="84931"/>
                    <a:pt x="88417" y="169862"/>
                    <a:pt x="115405" y="252412"/>
                  </a:cubicBezTo>
                  <a:cubicBezTo>
                    <a:pt x="142393" y="334962"/>
                    <a:pt x="157871" y="423863"/>
                    <a:pt x="167793" y="495300"/>
                  </a:cubicBezTo>
                  <a:cubicBezTo>
                    <a:pt x="177715" y="566737"/>
                    <a:pt x="177715" y="607218"/>
                    <a:pt x="174937" y="681037"/>
                  </a:cubicBezTo>
                  <a:cubicBezTo>
                    <a:pt x="172159" y="754856"/>
                    <a:pt x="164618" y="860425"/>
                    <a:pt x="151124" y="938212"/>
                  </a:cubicBezTo>
                  <a:cubicBezTo>
                    <a:pt x="137630" y="1016000"/>
                    <a:pt x="117787" y="1081484"/>
                    <a:pt x="93974" y="1147762"/>
                  </a:cubicBezTo>
                  <a:cubicBezTo>
                    <a:pt x="70162" y="1214040"/>
                    <a:pt x="8249" y="1335881"/>
                    <a:pt x="8249" y="1335881"/>
                  </a:cubicBezTo>
                  <a:cubicBezTo>
                    <a:pt x="-6039" y="1366837"/>
                    <a:pt x="1105" y="1350168"/>
                    <a:pt x="8249" y="1333500"/>
                  </a:cubicBezTo>
                </a:path>
              </a:pathLst>
            </a:cu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AR">
                <a:solidFill>
                  <a:schemeClr val="tx1"/>
                </a:solidFill>
              </a:endParaRPr>
            </a:p>
          </p:txBody>
        </p:sp>
        <p:cxnSp>
          <p:nvCxnSpPr>
            <p:cNvPr id="211" name="Conector recto de flecha 210"/>
            <p:cNvCxnSpPr>
              <a:stCxn id="147" idx="1"/>
            </p:cNvCxnSpPr>
            <p:nvPr/>
          </p:nvCxnSpPr>
          <p:spPr>
            <a:xfrm flipH="1" flipV="1">
              <a:off x="7373209" y="3918719"/>
              <a:ext cx="1199376" cy="75754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213" name="1 Objeto"/>
            <p:cNvGraphicFramePr>
              <a:graphicFrameLocks noChangeAspect="1"/>
            </p:cNvGraphicFramePr>
            <p:nvPr>
              <p:extLst>
                <p:ext uri="{D42A27DB-BD31-4B8C-83A1-F6EECF244321}">
                  <p14:modId xmlns:p14="http://schemas.microsoft.com/office/powerpoint/2010/main" val="979273993"/>
                </p:ext>
              </p:extLst>
            </p:nvPr>
          </p:nvGraphicFramePr>
          <p:xfrm>
            <a:off x="7543800" y="3878263"/>
            <a:ext cx="212725" cy="212725"/>
          </p:xfrm>
          <a:graphic>
            <a:graphicData uri="http://schemas.openxmlformats.org/presentationml/2006/ole">
              <mc:AlternateContent xmlns:mc="http://schemas.openxmlformats.org/markup-compatibility/2006">
                <mc:Choice xmlns:v="urn:schemas-microsoft-com:vml" Requires="v">
                  <p:oleObj spid="_x0000_s389956" name="Equation" r:id="rId37" imgW="126720" imgH="126720" progId="Equation.DSMT4">
                    <p:embed/>
                  </p:oleObj>
                </mc:Choice>
                <mc:Fallback>
                  <p:oleObj name="Equation" r:id="rId37" imgW="126720" imgH="126720" progId="Equation.DSMT4">
                    <p:embed/>
                    <p:pic>
                      <p:nvPicPr>
                        <p:cNvPr id="119" name="1 Objeto"/>
                        <p:cNvPicPr>
                          <a:picLocks noChangeAspect="1" noChangeArrowheads="1"/>
                        </p:cNvPicPr>
                        <p:nvPr/>
                      </p:nvPicPr>
                      <p:blipFill>
                        <a:blip r:embed="rId38"/>
                        <a:srcRect/>
                        <a:stretch>
                          <a:fillRect/>
                        </a:stretch>
                      </p:blipFill>
                      <p:spPr bwMode="auto">
                        <a:xfrm>
                          <a:off x="7543800" y="3878263"/>
                          <a:ext cx="212725" cy="212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4" name="Elipse 213"/>
            <p:cNvSpPr/>
            <p:nvPr/>
          </p:nvSpPr>
          <p:spPr>
            <a:xfrm>
              <a:off x="9653491" y="5103780"/>
              <a:ext cx="206464" cy="203823"/>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100" dirty="0" smtClean="0">
                  <a:solidFill>
                    <a:srgbClr val="FF0000"/>
                  </a:solidFill>
                  <a:latin typeface="Arial" panose="020B0604020202020204" pitchFamily="34" charset="0"/>
                  <a:cs typeface="Arial" panose="020B0604020202020204" pitchFamily="34" charset="0"/>
                </a:rPr>
                <a:t>6</a:t>
              </a:r>
              <a:endParaRPr lang="es-AR" sz="1100" dirty="0">
                <a:solidFill>
                  <a:srgbClr val="FF0000"/>
                </a:solidFill>
                <a:latin typeface="Arial" panose="020B0604020202020204" pitchFamily="34" charset="0"/>
                <a:cs typeface="Arial" panose="020B0604020202020204" pitchFamily="34" charset="0"/>
              </a:endParaRPr>
            </a:p>
          </p:txBody>
        </p:sp>
      </p:grpSp>
      <p:sp>
        <p:nvSpPr>
          <p:cNvPr id="105" name="Rectángulo 104"/>
          <p:cNvSpPr/>
          <p:nvPr/>
        </p:nvSpPr>
        <p:spPr>
          <a:xfrm>
            <a:off x="6447005" y="1615411"/>
            <a:ext cx="1082348" cy="369332"/>
          </a:xfrm>
          <a:prstGeom prst="rect">
            <a:avLst/>
          </a:prstGeom>
          <a:solidFill>
            <a:schemeClr val="accent6">
              <a:lumMod val="60000"/>
              <a:lumOff val="40000"/>
            </a:schemeClr>
          </a:solidFill>
        </p:spPr>
        <p:txBody>
          <a:bodyPr wrap="none">
            <a:spAutoFit/>
          </a:bodyPr>
          <a:lstStyle/>
          <a:p>
            <a:r>
              <a:rPr lang="es-AR" b="1" dirty="0" smtClean="0">
                <a:solidFill>
                  <a:srgbClr val="C00000"/>
                </a:solidFill>
              </a:rPr>
              <a:t>Plano z </a:t>
            </a:r>
            <a:endParaRPr lang="es-AR" b="1" dirty="0"/>
          </a:p>
        </p:txBody>
      </p:sp>
      <p:sp>
        <p:nvSpPr>
          <p:cNvPr id="106" name="Rectángulo 105"/>
          <p:cNvSpPr/>
          <p:nvPr/>
        </p:nvSpPr>
        <p:spPr>
          <a:xfrm>
            <a:off x="3843323" y="1615411"/>
            <a:ext cx="1095172" cy="369332"/>
          </a:xfrm>
          <a:prstGeom prst="rect">
            <a:avLst/>
          </a:prstGeom>
          <a:solidFill>
            <a:schemeClr val="accent6">
              <a:lumMod val="60000"/>
              <a:lumOff val="40000"/>
            </a:schemeClr>
          </a:solidFill>
        </p:spPr>
        <p:txBody>
          <a:bodyPr wrap="none">
            <a:spAutoFit/>
          </a:bodyPr>
          <a:lstStyle/>
          <a:p>
            <a:r>
              <a:rPr lang="es-AR" b="1" dirty="0">
                <a:solidFill>
                  <a:srgbClr val="C00000"/>
                </a:solidFill>
              </a:rPr>
              <a:t>Plano </a:t>
            </a:r>
            <a:r>
              <a:rPr lang="es-AR" b="1" dirty="0" smtClean="0">
                <a:solidFill>
                  <a:srgbClr val="C00000"/>
                </a:solidFill>
              </a:rPr>
              <a:t>s </a:t>
            </a:r>
            <a:endParaRPr lang="es-AR" b="1" dirty="0">
              <a:solidFill>
                <a:srgbClr val="C00000"/>
              </a:solidFill>
            </a:endParaRPr>
          </a:p>
        </p:txBody>
      </p:sp>
      <p:sp>
        <p:nvSpPr>
          <p:cNvPr id="107" name="AutoShape 4"/>
          <p:cNvSpPr>
            <a:spLocks noChangeArrowheads="1"/>
          </p:cNvSpPr>
          <p:nvPr/>
        </p:nvSpPr>
        <p:spPr bwMode="auto">
          <a:xfrm>
            <a:off x="359142" y="5841668"/>
            <a:ext cx="11473715" cy="690086"/>
          </a:xfrm>
          <a:prstGeom prst="roundRect">
            <a:avLst>
              <a:gd name="adj" fmla="val 12005"/>
            </a:avLst>
          </a:prstGeom>
          <a:solidFill>
            <a:schemeClr val="accent4"/>
          </a:solidFill>
          <a:ln w="12700">
            <a:noFill/>
            <a:round/>
            <a:headEnd/>
            <a:tailEnd/>
          </a:ln>
          <a:extLst/>
        </p:spPr>
        <p:txBody>
          <a:bodyPr wrap="square" anchor="ctr">
            <a:spAutoFit/>
          </a:bodyPr>
          <a:lstStyle/>
          <a:p>
            <a:pPr algn="just"/>
            <a:r>
              <a:rPr lang="es-AR" dirty="0" smtClean="0">
                <a:solidFill>
                  <a:schemeClr val="accent5">
                    <a:lumMod val="50000"/>
                  </a:schemeClr>
                </a:solidFill>
              </a:rPr>
              <a:t>Las </a:t>
            </a:r>
            <a:r>
              <a:rPr lang="es-AR" dirty="0">
                <a:solidFill>
                  <a:schemeClr val="accent5">
                    <a:lumMod val="50000"/>
                  </a:schemeClr>
                </a:solidFill>
              </a:rPr>
              <a:t>frecuencias de interés e</a:t>
            </a:r>
            <a:r>
              <a:rPr lang="es-AR" dirty="0" smtClean="0">
                <a:solidFill>
                  <a:schemeClr val="accent5">
                    <a:lumMod val="50000"/>
                  </a:schemeClr>
                </a:solidFill>
              </a:rPr>
              <a:t>n el plano s, corresponden a la mitad superior de la banda primaria (0 ≤ </a:t>
            </a:r>
            <a:r>
              <a:rPr lang="es-AR" dirty="0" smtClean="0">
                <a:solidFill>
                  <a:schemeClr val="accent5">
                    <a:lumMod val="50000"/>
                  </a:schemeClr>
                </a:solidFill>
                <a:latin typeface="Times New Roman" panose="02020603050405020304" pitchFamily="18" charset="0"/>
                <a:cs typeface="Times New Roman" panose="02020603050405020304" pitchFamily="18" charset="0"/>
                <a:sym typeface="Symbol" panose="05050102010706020507" pitchFamily="18" charset="2"/>
              </a:rPr>
              <a:t></a:t>
            </a:r>
            <a:r>
              <a:rPr lang="es-AR" dirty="0" smtClean="0">
                <a:solidFill>
                  <a:schemeClr val="accent5">
                    <a:lumMod val="50000"/>
                  </a:schemeClr>
                </a:solidFill>
              </a:rPr>
              <a:t> ≤ </a:t>
            </a:r>
            <a:r>
              <a:rPr lang="es-AR" dirty="0" smtClean="0">
                <a:solidFill>
                  <a:schemeClr val="accent5">
                    <a:lumMod val="50000"/>
                  </a:schemeClr>
                </a:solidFill>
                <a:latin typeface="Times New Roman" panose="02020603050405020304" pitchFamily="18" charset="0"/>
                <a:cs typeface="Times New Roman" panose="02020603050405020304" pitchFamily="18" charset="0"/>
                <a:sym typeface="Symbol" panose="05050102010706020507" pitchFamily="18" charset="2"/>
              </a:rPr>
              <a:t></a:t>
            </a:r>
            <a:r>
              <a:rPr lang="es-AR" baseline="-25000" dirty="0" smtClean="0">
                <a:solidFill>
                  <a:schemeClr val="accent5">
                    <a:lumMod val="50000"/>
                  </a:schemeClr>
                </a:solidFill>
                <a:latin typeface="Times New Roman" panose="02020603050405020304" pitchFamily="18" charset="0"/>
                <a:cs typeface="Times New Roman" panose="02020603050405020304" pitchFamily="18" charset="0"/>
                <a:sym typeface="Symbol" panose="05050102010706020507" pitchFamily="18" charset="2"/>
              </a:rPr>
              <a:t>s</a:t>
            </a:r>
            <a:r>
              <a:rPr lang="es-AR" dirty="0" smtClean="0">
                <a:solidFill>
                  <a:schemeClr val="accent5">
                    <a:lumMod val="50000"/>
                  </a:schemeClr>
                </a:solidFill>
                <a:latin typeface="Times New Roman" panose="02020603050405020304" pitchFamily="18" charset="0"/>
                <a:cs typeface="Times New Roman" panose="02020603050405020304" pitchFamily="18" charset="0"/>
                <a:sym typeface="Symbol" panose="05050102010706020507" pitchFamily="18" charset="2"/>
              </a:rPr>
              <a:t>/2</a:t>
            </a:r>
            <a:r>
              <a:rPr lang="es-AR" dirty="0" smtClean="0">
                <a:solidFill>
                  <a:schemeClr val="accent5">
                    <a:lumMod val="50000"/>
                  </a:schemeClr>
                </a:solidFill>
                <a:sym typeface="Symbol" panose="05050102010706020507" pitchFamily="18" charset="2"/>
              </a:rPr>
              <a:t>), ya que la misma albergará los polos del sistema</a:t>
            </a:r>
            <a:r>
              <a:rPr lang="es-AR" dirty="0" smtClean="0">
                <a:solidFill>
                  <a:schemeClr val="accent5">
                    <a:lumMod val="50000"/>
                  </a:schemeClr>
                </a:solidFill>
              </a:rPr>
              <a:t> y no sus “duplicados” debido al muestreo. </a:t>
            </a:r>
          </a:p>
        </p:txBody>
      </p:sp>
    </p:spTree>
    <p:extLst>
      <p:ext uri="{BB962C8B-B14F-4D97-AF65-F5344CB8AC3E}">
        <p14:creationId xmlns:p14="http://schemas.microsoft.com/office/powerpoint/2010/main" val="3356077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25413" name="AutoShape 5"/>
          <p:cNvSpPr>
            <a:spLocks noChangeArrowheads="1"/>
          </p:cNvSpPr>
          <p:nvPr/>
        </p:nvSpPr>
        <p:spPr bwMode="auto">
          <a:xfrm>
            <a:off x="1854200" y="1166814"/>
            <a:ext cx="3062288" cy="1335087"/>
          </a:xfrm>
          <a:prstGeom prst="roundRect">
            <a:avLst>
              <a:gd name="adj" fmla="val 16667"/>
            </a:avLst>
          </a:prstGeom>
          <a:solidFill>
            <a:srgbClr val="C0C0C0">
              <a:alpha val="50000"/>
            </a:srgbClr>
          </a:solidFill>
          <a:ln w="28575">
            <a:solidFill>
              <a:schemeClr val="tx1"/>
            </a:solidFill>
            <a:round/>
            <a:headEnd/>
            <a:tailEnd/>
          </a:ln>
          <a:effectLst/>
        </p:spPr>
        <p:txBody>
          <a:bodyPr anchor="ctr">
            <a:spAutoFit/>
          </a:bodyPr>
          <a:lstStyle/>
          <a:p>
            <a:pPr algn="ctr">
              <a:defRPr/>
            </a:pPr>
            <a:r>
              <a:rPr lang="es-AR" sz="2400" b="1" dirty="0">
                <a:effectLst>
                  <a:outerShdw blurRad="38100" dist="38100" dir="2700000" algn="tl">
                    <a:srgbClr val="FFFFFF"/>
                  </a:outerShdw>
                </a:effectLst>
              </a:rPr>
              <a:t>Obtención del Modelo Nominal de la Planta</a:t>
            </a:r>
            <a:endParaRPr lang="es-AR" sz="2400" b="1" dirty="0">
              <a:solidFill>
                <a:srgbClr val="FF3300"/>
              </a:solidFill>
              <a:effectLst>
                <a:outerShdw blurRad="38100" dist="38100" dir="2700000" algn="tl">
                  <a:srgbClr val="000000"/>
                </a:outerShdw>
              </a:effectLst>
            </a:endParaRPr>
          </a:p>
        </p:txBody>
      </p:sp>
      <p:sp>
        <p:nvSpPr>
          <p:cNvPr id="41988" name="AutoShape 10"/>
          <p:cNvSpPr>
            <a:spLocks/>
          </p:cNvSpPr>
          <p:nvPr/>
        </p:nvSpPr>
        <p:spPr bwMode="auto">
          <a:xfrm>
            <a:off x="5083175" y="1011239"/>
            <a:ext cx="374650" cy="1647825"/>
          </a:xfrm>
          <a:prstGeom prst="leftBrace">
            <a:avLst>
              <a:gd name="adj1" fmla="val 36653"/>
              <a:gd name="adj2" fmla="val 50000"/>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AR"/>
          </a:p>
        </p:txBody>
      </p:sp>
      <p:sp>
        <p:nvSpPr>
          <p:cNvPr id="1425419" name="Text Box 11"/>
          <p:cNvSpPr txBox="1">
            <a:spLocks noChangeArrowheads="1"/>
          </p:cNvSpPr>
          <p:nvPr/>
        </p:nvSpPr>
        <p:spPr bwMode="auto">
          <a:xfrm>
            <a:off x="5384800" y="1054101"/>
            <a:ext cx="5281690" cy="461665"/>
          </a:xfrm>
          <a:prstGeom prst="rect">
            <a:avLst/>
          </a:prstGeom>
          <a:noFill/>
          <a:ln w="9525">
            <a:noFill/>
            <a:miter lim="800000"/>
            <a:headEnd/>
            <a:tailEnd/>
          </a:ln>
          <a:effectLst/>
        </p:spPr>
        <p:txBody>
          <a:bodyPr wrap="square">
            <a:spAutoFit/>
          </a:bodyPr>
          <a:lstStyle/>
          <a:p>
            <a:pPr algn="l">
              <a:spcBef>
                <a:spcPct val="50000"/>
              </a:spcBef>
              <a:defRPr/>
            </a:pPr>
            <a:r>
              <a:rPr lang="es-AR" sz="2400" b="1" dirty="0">
                <a:solidFill>
                  <a:srgbClr val="FF3300"/>
                </a:solidFill>
                <a:effectLst>
                  <a:outerShdw blurRad="38100" dist="38100" dir="2700000" algn="tl">
                    <a:srgbClr val="C0C0C0"/>
                  </a:outerShdw>
                </a:effectLst>
              </a:rPr>
              <a:t>MODELOS </a:t>
            </a:r>
            <a:r>
              <a:rPr lang="es-AR" sz="2400" b="1" dirty="0" smtClean="0">
                <a:solidFill>
                  <a:srgbClr val="FF3300"/>
                </a:solidFill>
                <a:effectLst>
                  <a:outerShdw blurRad="38100" dist="38100" dir="2700000" algn="tl">
                    <a:srgbClr val="C0C0C0"/>
                  </a:outerShdw>
                </a:effectLst>
              </a:rPr>
              <a:t>EN TIEMPO CONTINUO</a:t>
            </a:r>
            <a:endParaRPr lang="es-AR" sz="2400" b="1" dirty="0">
              <a:solidFill>
                <a:srgbClr val="FF3300"/>
              </a:solidFill>
              <a:effectLst>
                <a:outerShdw blurRad="38100" dist="38100" dir="2700000" algn="tl">
                  <a:srgbClr val="C0C0C0"/>
                </a:outerShdw>
              </a:effectLst>
            </a:endParaRPr>
          </a:p>
        </p:txBody>
      </p:sp>
      <p:sp>
        <p:nvSpPr>
          <p:cNvPr id="1425421" name="Text Box 13"/>
          <p:cNvSpPr txBox="1">
            <a:spLocks noChangeArrowheads="1"/>
          </p:cNvSpPr>
          <p:nvPr/>
        </p:nvSpPr>
        <p:spPr bwMode="auto">
          <a:xfrm>
            <a:off x="5384799" y="2056273"/>
            <a:ext cx="5159376" cy="461665"/>
          </a:xfrm>
          <a:prstGeom prst="rect">
            <a:avLst/>
          </a:prstGeom>
          <a:noFill/>
          <a:ln w="9525">
            <a:noFill/>
            <a:miter lim="800000"/>
            <a:headEnd/>
            <a:tailEnd/>
          </a:ln>
          <a:effectLst/>
        </p:spPr>
        <p:txBody>
          <a:bodyPr wrap="square">
            <a:spAutoFit/>
          </a:bodyPr>
          <a:lstStyle/>
          <a:p>
            <a:pPr algn="l">
              <a:spcBef>
                <a:spcPct val="50000"/>
              </a:spcBef>
              <a:defRPr/>
            </a:pPr>
            <a:r>
              <a:rPr lang="es-AR" sz="2400" b="1" dirty="0">
                <a:solidFill>
                  <a:srgbClr val="FF3300"/>
                </a:solidFill>
                <a:effectLst>
                  <a:outerShdw blurRad="38100" dist="38100" dir="2700000" algn="tl">
                    <a:srgbClr val="C0C0C0"/>
                  </a:outerShdw>
                </a:effectLst>
              </a:rPr>
              <a:t>MODELOS </a:t>
            </a:r>
            <a:r>
              <a:rPr lang="es-AR" sz="2400" b="1" dirty="0" smtClean="0">
                <a:solidFill>
                  <a:srgbClr val="FF3300"/>
                </a:solidFill>
                <a:effectLst>
                  <a:outerShdw blurRad="38100" dist="38100" dir="2700000" algn="tl">
                    <a:srgbClr val="C0C0C0"/>
                  </a:outerShdw>
                </a:effectLst>
              </a:rPr>
              <a:t>EN TIEMPO DISCRETO</a:t>
            </a:r>
            <a:endParaRPr lang="es-AR" sz="2400" b="1" dirty="0">
              <a:solidFill>
                <a:srgbClr val="FF3300"/>
              </a:solidFill>
              <a:effectLst>
                <a:outerShdw blurRad="38100" dist="38100" dir="2700000" algn="tl">
                  <a:srgbClr val="C0C0C0"/>
                </a:outerShdw>
              </a:effectLst>
            </a:endParaRPr>
          </a:p>
        </p:txBody>
      </p:sp>
      <p:sp>
        <p:nvSpPr>
          <p:cNvPr id="1425427" name="Text Box 19"/>
          <p:cNvSpPr txBox="1">
            <a:spLocks noChangeArrowheads="1"/>
          </p:cNvSpPr>
          <p:nvPr/>
        </p:nvSpPr>
        <p:spPr bwMode="auto">
          <a:xfrm>
            <a:off x="444500" y="3635377"/>
            <a:ext cx="3879850" cy="436562"/>
          </a:xfrm>
          <a:prstGeom prst="rect">
            <a:avLst/>
          </a:prstGeom>
          <a:solidFill>
            <a:srgbClr val="CCFFFF"/>
          </a:solidFill>
          <a:ln w="9525">
            <a:solidFill>
              <a:schemeClr val="tx1"/>
            </a:solidFill>
            <a:miter lim="800000"/>
            <a:headEnd/>
            <a:tailEnd/>
          </a:ln>
          <a:effectLst/>
        </p:spPr>
        <p:txBody>
          <a:bodyPr wrap="square">
            <a:spAutoFit/>
          </a:bodyPr>
          <a:lstStyle/>
          <a:p>
            <a:pPr>
              <a:spcBef>
                <a:spcPct val="50000"/>
              </a:spcBef>
              <a:defRPr/>
            </a:pPr>
            <a:r>
              <a:rPr lang="es-AR" sz="2200" b="0" dirty="0">
                <a:solidFill>
                  <a:srgbClr val="FF3300"/>
                </a:solidFill>
                <a:effectLst>
                  <a:outerShdw blurRad="38100" dist="38100" dir="2700000" algn="tl">
                    <a:srgbClr val="000000"/>
                  </a:outerShdw>
                </a:effectLst>
              </a:rPr>
              <a:t>Modelo </a:t>
            </a:r>
            <a:r>
              <a:rPr lang="es-AR" sz="2200" b="0" dirty="0" smtClean="0">
                <a:solidFill>
                  <a:srgbClr val="FF3300"/>
                </a:solidFill>
                <a:effectLst>
                  <a:outerShdw blurRad="38100" dist="38100" dir="2700000" algn="tl">
                    <a:srgbClr val="000000"/>
                  </a:outerShdw>
                </a:effectLst>
              </a:rPr>
              <a:t>en Tiempo Continuo</a:t>
            </a:r>
            <a:endParaRPr lang="es-AR" sz="2200" b="0" dirty="0">
              <a:solidFill>
                <a:srgbClr val="FF3300"/>
              </a:solidFill>
              <a:effectLst>
                <a:outerShdw blurRad="38100" dist="38100" dir="2700000" algn="tl">
                  <a:srgbClr val="000000"/>
                </a:outerShdw>
              </a:effectLst>
            </a:endParaRPr>
          </a:p>
        </p:txBody>
      </p:sp>
      <p:sp>
        <p:nvSpPr>
          <p:cNvPr id="1425428" name="Text Box 20"/>
          <p:cNvSpPr txBox="1">
            <a:spLocks noChangeArrowheads="1"/>
          </p:cNvSpPr>
          <p:nvPr/>
        </p:nvSpPr>
        <p:spPr bwMode="auto">
          <a:xfrm>
            <a:off x="4899026" y="3311525"/>
            <a:ext cx="2455863" cy="1106488"/>
          </a:xfrm>
          <a:prstGeom prst="rect">
            <a:avLst/>
          </a:prstGeom>
          <a:solidFill>
            <a:srgbClr val="CCFFFF"/>
          </a:solidFill>
          <a:ln w="9525">
            <a:solidFill>
              <a:schemeClr val="tx1"/>
            </a:solidFill>
            <a:miter lim="800000"/>
            <a:headEnd/>
            <a:tailEnd/>
          </a:ln>
          <a:effectLst/>
        </p:spPr>
        <p:txBody>
          <a:bodyPr>
            <a:spAutoFit/>
          </a:bodyPr>
          <a:lstStyle/>
          <a:p>
            <a:pPr>
              <a:spcBef>
                <a:spcPct val="50000"/>
              </a:spcBef>
              <a:defRPr/>
            </a:pPr>
            <a:r>
              <a:rPr lang="es-AR" sz="2200" b="0" dirty="0">
                <a:solidFill>
                  <a:srgbClr val="FF3300"/>
                </a:solidFill>
                <a:effectLst>
                  <a:outerShdw blurRad="38100" dist="38100" dir="2700000" algn="tl">
                    <a:srgbClr val="000000"/>
                  </a:outerShdw>
                </a:effectLst>
              </a:rPr>
              <a:t>Diseño del Controlador </a:t>
            </a:r>
            <a:r>
              <a:rPr lang="es-AR" sz="2200" dirty="0">
                <a:solidFill>
                  <a:srgbClr val="FF3300"/>
                </a:solidFill>
                <a:effectLst>
                  <a:outerShdw blurRad="38100" dist="38100" dir="2700000" algn="tl">
                    <a:srgbClr val="000000"/>
                  </a:outerShdw>
                </a:effectLst>
              </a:rPr>
              <a:t>en Tiempo Continuo</a:t>
            </a:r>
            <a:endParaRPr lang="es-AR" sz="2200" b="0" dirty="0">
              <a:solidFill>
                <a:srgbClr val="FF3300"/>
              </a:solidFill>
              <a:effectLst>
                <a:outerShdw blurRad="38100" dist="38100" dir="2700000" algn="tl">
                  <a:srgbClr val="000000"/>
                </a:outerShdw>
              </a:effectLst>
            </a:endParaRPr>
          </a:p>
        </p:txBody>
      </p:sp>
      <p:sp>
        <p:nvSpPr>
          <p:cNvPr id="1425429" name="Text Box 21"/>
          <p:cNvSpPr txBox="1">
            <a:spLocks noChangeArrowheads="1"/>
          </p:cNvSpPr>
          <p:nvPr/>
        </p:nvSpPr>
        <p:spPr bwMode="auto">
          <a:xfrm>
            <a:off x="7980362" y="3311526"/>
            <a:ext cx="3963988" cy="769441"/>
          </a:xfrm>
          <a:prstGeom prst="rect">
            <a:avLst/>
          </a:prstGeom>
          <a:solidFill>
            <a:srgbClr val="CCFFFF"/>
          </a:solidFill>
          <a:ln w="9525">
            <a:solidFill>
              <a:schemeClr val="tx1"/>
            </a:solidFill>
            <a:miter lim="800000"/>
            <a:headEnd/>
            <a:tailEnd/>
          </a:ln>
          <a:effectLst/>
        </p:spPr>
        <p:txBody>
          <a:bodyPr wrap="square">
            <a:spAutoFit/>
          </a:bodyPr>
          <a:lstStyle/>
          <a:p>
            <a:pPr>
              <a:spcBef>
                <a:spcPct val="50000"/>
              </a:spcBef>
              <a:defRPr/>
            </a:pPr>
            <a:r>
              <a:rPr lang="es-AR" sz="2200" b="0" dirty="0" err="1">
                <a:solidFill>
                  <a:srgbClr val="FF3300"/>
                </a:solidFill>
                <a:effectLst>
                  <a:outerShdw blurRad="38100" dist="38100" dir="2700000" algn="tl">
                    <a:srgbClr val="000000"/>
                  </a:outerShdw>
                </a:effectLst>
              </a:rPr>
              <a:t>Discretización</a:t>
            </a:r>
            <a:r>
              <a:rPr lang="es-AR" sz="2200" b="0" dirty="0">
                <a:solidFill>
                  <a:srgbClr val="FF3300"/>
                </a:solidFill>
                <a:effectLst>
                  <a:outerShdw blurRad="38100" dist="38100" dir="2700000" algn="tl">
                    <a:srgbClr val="000000"/>
                  </a:outerShdw>
                </a:effectLst>
              </a:rPr>
              <a:t> </a:t>
            </a:r>
            <a:r>
              <a:rPr lang="es-AR" sz="2200" b="0" dirty="0" smtClean="0">
                <a:solidFill>
                  <a:srgbClr val="FF3300"/>
                </a:solidFill>
                <a:effectLst>
                  <a:outerShdw blurRad="38100" dist="38100" dir="2700000" algn="tl">
                    <a:srgbClr val="000000"/>
                  </a:outerShdw>
                </a:effectLst>
              </a:rPr>
              <a:t>o Aproximación del </a:t>
            </a:r>
            <a:r>
              <a:rPr lang="es-AR" sz="2200" b="0" dirty="0">
                <a:solidFill>
                  <a:srgbClr val="FF3300"/>
                </a:solidFill>
                <a:effectLst>
                  <a:outerShdw blurRad="38100" dist="38100" dir="2700000" algn="tl">
                    <a:srgbClr val="000000"/>
                  </a:outerShdw>
                </a:effectLst>
              </a:rPr>
              <a:t>Controlador</a:t>
            </a:r>
          </a:p>
        </p:txBody>
      </p:sp>
      <p:sp>
        <p:nvSpPr>
          <p:cNvPr id="41994" name="AutoShape 22"/>
          <p:cNvSpPr>
            <a:spLocks noChangeArrowheads="1"/>
          </p:cNvSpPr>
          <p:nvPr/>
        </p:nvSpPr>
        <p:spPr bwMode="auto">
          <a:xfrm>
            <a:off x="4449763" y="3700463"/>
            <a:ext cx="323850" cy="33655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339966"/>
          </a:solidFill>
          <a:ln w="9525">
            <a:solidFill>
              <a:schemeClr val="tx1"/>
            </a:solidFill>
            <a:miter lim="800000"/>
            <a:headEnd/>
            <a:tailEnd/>
          </a:ln>
        </p:spPr>
        <p:txBody>
          <a:bodyPr wrap="none" anchor="ctr"/>
          <a:lstStyle/>
          <a:p>
            <a:endParaRPr lang="es-AR"/>
          </a:p>
        </p:txBody>
      </p:sp>
      <p:sp>
        <p:nvSpPr>
          <p:cNvPr id="41995" name="AutoShape 23"/>
          <p:cNvSpPr>
            <a:spLocks noChangeArrowheads="1"/>
          </p:cNvSpPr>
          <p:nvPr/>
        </p:nvSpPr>
        <p:spPr bwMode="auto">
          <a:xfrm>
            <a:off x="7493000" y="3543300"/>
            <a:ext cx="323850" cy="33655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339966"/>
          </a:solidFill>
          <a:ln w="9525">
            <a:solidFill>
              <a:schemeClr val="tx1"/>
            </a:solidFill>
            <a:miter lim="800000"/>
            <a:headEnd/>
            <a:tailEnd/>
          </a:ln>
        </p:spPr>
        <p:txBody>
          <a:bodyPr wrap="none" anchor="ctr"/>
          <a:lstStyle/>
          <a:p>
            <a:endParaRPr lang="es-AR"/>
          </a:p>
        </p:txBody>
      </p:sp>
      <p:sp>
        <p:nvSpPr>
          <p:cNvPr id="1425432" name="Text Box 24"/>
          <p:cNvSpPr txBox="1">
            <a:spLocks noChangeArrowheads="1"/>
          </p:cNvSpPr>
          <p:nvPr/>
        </p:nvSpPr>
        <p:spPr bwMode="auto">
          <a:xfrm>
            <a:off x="552450" y="5467351"/>
            <a:ext cx="3775075" cy="430887"/>
          </a:xfrm>
          <a:prstGeom prst="rect">
            <a:avLst/>
          </a:prstGeom>
          <a:solidFill>
            <a:srgbClr val="CCFFFF"/>
          </a:solidFill>
          <a:ln w="9525">
            <a:solidFill>
              <a:schemeClr val="tx1"/>
            </a:solidFill>
            <a:miter lim="800000"/>
            <a:headEnd/>
            <a:tailEnd/>
          </a:ln>
          <a:effectLst/>
        </p:spPr>
        <p:txBody>
          <a:bodyPr wrap="square">
            <a:spAutoFit/>
          </a:bodyPr>
          <a:lstStyle/>
          <a:p>
            <a:pPr>
              <a:spcBef>
                <a:spcPct val="50000"/>
              </a:spcBef>
              <a:defRPr/>
            </a:pPr>
            <a:r>
              <a:rPr lang="es-AR" sz="2200" b="0" dirty="0">
                <a:solidFill>
                  <a:srgbClr val="FF3300"/>
                </a:solidFill>
                <a:effectLst>
                  <a:outerShdw blurRad="38100" dist="38100" dir="2700000" algn="tl">
                    <a:srgbClr val="000000"/>
                  </a:outerShdw>
                </a:effectLst>
              </a:rPr>
              <a:t>Modelo </a:t>
            </a:r>
            <a:r>
              <a:rPr lang="es-AR" sz="2200" dirty="0">
                <a:solidFill>
                  <a:srgbClr val="FF3300"/>
                </a:solidFill>
                <a:effectLst>
                  <a:outerShdw blurRad="38100" dist="38100" dir="2700000" algn="tl">
                    <a:srgbClr val="000000"/>
                  </a:outerShdw>
                </a:effectLst>
              </a:rPr>
              <a:t>en Tiempo Discreto</a:t>
            </a:r>
            <a:endParaRPr lang="es-AR" sz="2200" b="0" dirty="0">
              <a:solidFill>
                <a:srgbClr val="FF3300"/>
              </a:solidFill>
              <a:effectLst>
                <a:outerShdw blurRad="38100" dist="38100" dir="2700000" algn="tl">
                  <a:srgbClr val="000000"/>
                </a:outerShdw>
              </a:effectLst>
            </a:endParaRPr>
          </a:p>
        </p:txBody>
      </p:sp>
      <p:sp>
        <p:nvSpPr>
          <p:cNvPr id="41997" name="AutoShape 27"/>
          <p:cNvSpPr>
            <a:spLocks noChangeArrowheads="1"/>
          </p:cNvSpPr>
          <p:nvPr/>
        </p:nvSpPr>
        <p:spPr bwMode="auto">
          <a:xfrm>
            <a:off x="4449763" y="5530850"/>
            <a:ext cx="323850" cy="33655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339966"/>
          </a:solidFill>
          <a:ln w="9525">
            <a:solidFill>
              <a:schemeClr val="tx1"/>
            </a:solidFill>
            <a:miter lim="800000"/>
            <a:headEnd/>
            <a:tailEnd/>
          </a:ln>
        </p:spPr>
        <p:txBody>
          <a:bodyPr wrap="none" anchor="ctr"/>
          <a:lstStyle/>
          <a:p>
            <a:endParaRPr lang="es-AR"/>
          </a:p>
        </p:txBody>
      </p:sp>
      <p:sp>
        <p:nvSpPr>
          <p:cNvPr id="1425437" name="Text Box 29"/>
          <p:cNvSpPr txBox="1">
            <a:spLocks noChangeArrowheads="1"/>
          </p:cNvSpPr>
          <p:nvPr/>
        </p:nvSpPr>
        <p:spPr bwMode="auto">
          <a:xfrm>
            <a:off x="4899026" y="5140325"/>
            <a:ext cx="2455863" cy="1106488"/>
          </a:xfrm>
          <a:prstGeom prst="rect">
            <a:avLst/>
          </a:prstGeom>
          <a:solidFill>
            <a:srgbClr val="CCFFFF"/>
          </a:solidFill>
          <a:ln w="9525">
            <a:solidFill>
              <a:schemeClr val="tx1"/>
            </a:solidFill>
            <a:miter lim="800000"/>
            <a:headEnd/>
            <a:tailEnd/>
          </a:ln>
          <a:effectLst/>
        </p:spPr>
        <p:txBody>
          <a:bodyPr>
            <a:spAutoFit/>
          </a:bodyPr>
          <a:lstStyle/>
          <a:p>
            <a:pPr>
              <a:spcBef>
                <a:spcPct val="50000"/>
              </a:spcBef>
              <a:defRPr/>
            </a:pPr>
            <a:r>
              <a:rPr lang="es-AR" sz="2200" b="0" dirty="0">
                <a:solidFill>
                  <a:srgbClr val="FF3300"/>
                </a:solidFill>
                <a:effectLst>
                  <a:outerShdw blurRad="38100" dist="38100" dir="2700000" algn="tl">
                    <a:srgbClr val="000000"/>
                  </a:outerShdw>
                </a:effectLst>
              </a:rPr>
              <a:t>Diseño del </a:t>
            </a:r>
            <a:r>
              <a:rPr lang="es-AR" sz="2200" dirty="0">
                <a:solidFill>
                  <a:srgbClr val="FF3300"/>
                </a:solidFill>
                <a:effectLst>
                  <a:outerShdw blurRad="38100" dist="38100" dir="2700000" algn="tl">
                    <a:srgbClr val="000000"/>
                  </a:outerShdw>
                </a:effectLst>
              </a:rPr>
              <a:t>Controlador en Tiempo </a:t>
            </a:r>
            <a:r>
              <a:rPr lang="es-AR" sz="2200" b="0" dirty="0">
                <a:solidFill>
                  <a:srgbClr val="FF3300"/>
                </a:solidFill>
                <a:effectLst>
                  <a:outerShdw blurRad="38100" dist="38100" dir="2700000" algn="tl">
                    <a:srgbClr val="000000"/>
                  </a:outerShdw>
                </a:effectLst>
              </a:rPr>
              <a:t>Discreto</a:t>
            </a:r>
          </a:p>
        </p:txBody>
      </p:sp>
      <p:sp>
        <p:nvSpPr>
          <p:cNvPr id="1425438" name="Text Box 30"/>
          <p:cNvSpPr txBox="1">
            <a:spLocks noChangeArrowheads="1"/>
          </p:cNvSpPr>
          <p:nvPr/>
        </p:nvSpPr>
        <p:spPr bwMode="auto">
          <a:xfrm>
            <a:off x="8352632" y="4484687"/>
            <a:ext cx="3065462" cy="436563"/>
          </a:xfrm>
          <a:prstGeom prst="rect">
            <a:avLst/>
          </a:prstGeom>
          <a:solidFill>
            <a:srgbClr val="CCFFFF"/>
          </a:solidFill>
          <a:ln w="9525">
            <a:solidFill>
              <a:schemeClr val="tx1"/>
            </a:solidFill>
            <a:miter lim="800000"/>
            <a:headEnd/>
            <a:tailEnd/>
          </a:ln>
          <a:effectLst/>
        </p:spPr>
        <p:txBody>
          <a:bodyPr wrap="square">
            <a:spAutoFit/>
          </a:bodyPr>
          <a:lstStyle/>
          <a:p>
            <a:pPr algn="ctr">
              <a:spcBef>
                <a:spcPct val="50000"/>
              </a:spcBef>
              <a:defRPr/>
            </a:pPr>
            <a:r>
              <a:rPr lang="es-AR" sz="2200" b="0" dirty="0" smtClean="0">
                <a:solidFill>
                  <a:srgbClr val="FF3300"/>
                </a:solidFill>
                <a:effectLst>
                  <a:outerShdw blurRad="38100" dist="38100" dir="2700000" algn="tl">
                    <a:srgbClr val="000000"/>
                  </a:outerShdw>
                </a:effectLst>
              </a:rPr>
              <a:t>Implementación Digital</a:t>
            </a:r>
            <a:endParaRPr lang="es-AR" sz="2200" b="0" dirty="0">
              <a:solidFill>
                <a:srgbClr val="FF3300"/>
              </a:solidFill>
              <a:effectLst>
                <a:outerShdw blurRad="38100" dist="38100" dir="2700000" algn="tl">
                  <a:srgbClr val="000000"/>
                </a:outerShdw>
              </a:effectLst>
            </a:endParaRPr>
          </a:p>
        </p:txBody>
      </p:sp>
      <p:sp>
        <p:nvSpPr>
          <p:cNvPr id="42000" name="AutoShape 31"/>
          <p:cNvSpPr>
            <a:spLocks noChangeArrowheads="1"/>
          </p:cNvSpPr>
          <p:nvPr/>
        </p:nvSpPr>
        <p:spPr bwMode="auto">
          <a:xfrm rot="5400000">
            <a:off x="9723438" y="4114552"/>
            <a:ext cx="323850" cy="33655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339966"/>
          </a:solidFill>
          <a:ln w="9525">
            <a:solidFill>
              <a:schemeClr val="tx1"/>
            </a:solidFill>
            <a:miter lim="800000"/>
            <a:headEnd/>
            <a:tailEnd/>
          </a:ln>
        </p:spPr>
        <p:txBody>
          <a:bodyPr wrap="none" anchor="ctr"/>
          <a:lstStyle/>
          <a:p>
            <a:endParaRPr lang="es-AR"/>
          </a:p>
        </p:txBody>
      </p:sp>
      <p:sp>
        <p:nvSpPr>
          <p:cNvPr id="1425440" name="Text Box 32"/>
          <p:cNvSpPr txBox="1">
            <a:spLocks noChangeArrowheads="1"/>
          </p:cNvSpPr>
          <p:nvPr/>
        </p:nvSpPr>
        <p:spPr bwMode="auto">
          <a:xfrm>
            <a:off x="7972426" y="5426076"/>
            <a:ext cx="3352799" cy="430887"/>
          </a:xfrm>
          <a:prstGeom prst="rect">
            <a:avLst/>
          </a:prstGeom>
          <a:solidFill>
            <a:srgbClr val="CCFFFF"/>
          </a:solidFill>
          <a:ln w="9525">
            <a:solidFill>
              <a:schemeClr val="tx1"/>
            </a:solidFill>
            <a:miter lim="800000"/>
            <a:headEnd/>
            <a:tailEnd/>
          </a:ln>
          <a:effectLst/>
        </p:spPr>
        <p:txBody>
          <a:bodyPr wrap="square">
            <a:spAutoFit/>
          </a:bodyPr>
          <a:lstStyle/>
          <a:p>
            <a:pPr algn="ctr">
              <a:spcBef>
                <a:spcPct val="50000"/>
              </a:spcBef>
              <a:defRPr/>
            </a:pPr>
            <a:r>
              <a:rPr lang="es-AR" sz="2200" b="0" dirty="0" smtClean="0">
                <a:solidFill>
                  <a:srgbClr val="FF3300"/>
                </a:solidFill>
                <a:effectLst>
                  <a:outerShdw blurRad="38100" dist="38100" dir="2700000" algn="tl">
                    <a:srgbClr val="000000"/>
                  </a:outerShdw>
                </a:effectLst>
              </a:rPr>
              <a:t>Implementación Digital</a:t>
            </a:r>
            <a:endParaRPr lang="es-AR" sz="2200" b="0" dirty="0">
              <a:solidFill>
                <a:srgbClr val="FF3300"/>
              </a:solidFill>
              <a:effectLst>
                <a:outerShdw blurRad="38100" dist="38100" dir="2700000" algn="tl">
                  <a:srgbClr val="000000"/>
                </a:outerShdw>
              </a:effectLst>
            </a:endParaRPr>
          </a:p>
        </p:txBody>
      </p:sp>
      <p:sp>
        <p:nvSpPr>
          <p:cNvPr id="42002" name="AutoShape 33"/>
          <p:cNvSpPr>
            <a:spLocks noChangeArrowheads="1"/>
          </p:cNvSpPr>
          <p:nvPr/>
        </p:nvSpPr>
        <p:spPr bwMode="auto">
          <a:xfrm>
            <a:off x="7493000" y="5481638"/>
            <a:ext cx="323850" cy="33655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339966"/>
          </a:solidFill>
          <a:ln w="9525">
            <a:solidFill>
              <a:schemeClr val="tx1"/>
            </a:solidFill>
            <a:miter lim="800000"/>
            <a:headEnd/>
            <a:tailEnd/>
          </a:ln>
        </p:spPr>
        <p:txBody>
          <a:bodyPr wrap="none" anchor="ctr"/>
          <a:lstStyle/>
          <a:p>
            <a:endParaRPr lang="es-AR"/>
          </a:p>
        </p:txBody>
      </p:sp>
      <p:sp>
        <p:nvSpPr>
          <p:cNvPr id="19" name="Rectangle 2"/>
          <p:cNvSpPr>
            <a:spLocks noGrp="1" noChangeArrowheads="1"/>
          </p:cNvSpPr>
          <p:nvPr>
            <p:ph type="title" idx="4294967295"/>
          </p:nvPr>
        </p:nvSpPr>
        <p:spPr>
          <a:xfrm>
            <a:off x="1871663" y="175420"/>
            <a:ext cx="8794827" cy="588962"/>
          </a:xfrm>
          <a:solidFill>
            <a:srgbClr val="0000FF"/>
          </a:solidFill>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rtlCol="0" anchor="ctr" anchorCtr="0" compatLnSpc="1">
            <a:prstTxWarp prst="textNoShape">
              <a:avLst/>
            </a:prstTxWarp>
            <a:normAutofit/>
          </a:bodyPr>
          <a:lstStyle/>
          <a:p>
            <a:pPr algn="ctr" fontAlgn="base">
              <a:spcAft>
                <a:spcPct val="0"/>
              </a:spcAft>
            </a:pPr>
            <a:r>
              <a:rPr lang="es-AR" sz="2800" b="1" dirty="0">
                <a:solidFill>
                  <a:schemeClr val="bg1"/>
                </a:solidFill>
                <a:latin typeface="Arial" panose="020B0604020202020204" pitchFamily="34" charset="0"/>
                <a:cs typeface="Arial" panose="020B0604020202020204" pitchFamily="34" charset="0"/>
              </a:rPr>
              <a:t>Aspectos del Diseño de Controladores Discretos</a:t>
            </a:r>
            <a:endParaRPr lang="en-US" sz="2800" b="1" dirty="0">
              <a:solidFill>
                <a:schemeClr val="bg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6138631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0-#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27459" name="Text Box 3"/>
          <p:cNvSpPr txBox="1">
            <a:spLocks noChangeArrowheads="1"/>
          </p:cNvSpPr>
          <p:nvPr/>
        </p:nvSpPr>
        <p:spPr bwMode="auto">
          <a:xfrm>
            <a:off x="1633539" y="985209"/>
            <a:ext cx="9625011" cy="3161132"/>
          </a:xfrm>
          <a:prstGeom prst="rect">
            <a:avLst/>
          </a:prstGeom>
          <a:noFill/>
          <a:ln w="9525">
            <a:noFill/>
            <a:miter lim="800000"/>
            <a:headEnd/>
            <a:tailEnd/>
          </a:ln>
          <a:effectLst/>
        </p:spPr>
        <p:txBody>
          <a:bodyPr wrap="square" tIns="10800" bIns="10800" anchor="ctr">
            <a:spAutoFit/>
          </a:bodyPr>
          <a:lstStyle/>
          <a:p>
            <a:pPr marL="450850" indent="-450850" algn="l" defTabSz="476250">
              <a:spcBef>
                <a:spcPct val="50000"/>
              </a:spcBef>
              <a:buClr>
                <a:srgbClr val="FF3300"/>
              </a:buClr>
              <a:buFont typeface="Wingdings" pitchFamily="2" charset="2"/>
              <a:buChar char="þ"/>
              <a:tabLst>
                <a:tab pos="450850" algn="l"/>
              </a:tabLst>
              <a:defRPr/>
            </a:pPr>
            <a:r>
              <a:rPr lang="es-AR" sz="2400" dirty="0">
                <a:solidFill>
                  <a:srgbClr val="FF3300"/>
                </a:solidFill>
                <a:effectLst>
                  <a:outerShdw blurRad="38100" dist="38100" dir="2700000" algn="tl">
                    <a:srgbClr val="C0C0C0"/>
                  </a:outerShdw>
                </a:effectLst>
              </a:rPr>
              <a:t>Controladores de Tiempo Continuo:</a:t>
            </a:r>
          </a:p>
          <a:p>
            <a:pPr marL="446088" lvl="1" algn="l" defTabSz="476250">
              <a:spcBef>
                <a:spcPct val="50000"/>
              </a:spcBef>
              <a:buClr>
                <a:srgbClr val="FF3300"/>
              </a:buClr>
              <a:buFont typeface="Wingdings" pitchFamily="2" charset="2"/>
              <a:buChar char="ð"/>
              <a:tabLst>
                <a:tab pos="450850" algn="l"/>
              </a:tabLst>
              <a:defRPr/>
            </a:pPr>
            <a:r>
              <a:rPr lang="es-AR" sz="2400" b="0" dirty="0">
                <a:solidFill>
                  <a:srgbClr val="FF3300"/>
                </a:solidFill>
                <a:effectLst>
                  <a:outerShdw blurRad="38100" dist="38100" dir="2700000" algn="tl">
                    <a:srgbClr val="C0C0C0"/>
                  </a:outerShdw>
                </a:effectLst>
              </a:rPr>
              <a:t> Proporcional </a:t>
            </a:r>
            <a:r>
              <a:rPr lang="es-AR" sz="2400" dirty="0">
                <a:solidFill>
                  <a:srgbClr val="FF3300"/>
                </a:solidFill>
                <a:effectLst>
                  <a:outerShdw blurRad="38100" dist="38100" dir="2700000" algn="tl">
                    <a:srgbClr val="C0C0C0"/>
                  </a:outerShdw>
                </a:effectLst>
              </a:rPr>
              <a:t>(P)</a:t>
            </a:r>
            <a:r>
              <a:rPr lang="es-AR" sz="2400" b="0" dirty="0">
                <a:solidFill>
                  <a:srgbClr val="FF3300"/>
                </a:solidFill>
                <a:effectLst>
                  <a:outerShdw blurRad="38100" dist="38100" dir="2700000" algn="tl">
                    <a:srgbClr val="C0C0C0"/>
                  </a:outerShdw>
                </a:effectLst>
              </a:rPr>
              <a:t>;</a:t>
            </a:r>
          </a:p>
          <a:p>
            <a:pPr marL="446088" lvl="1" algn="l" defTabSz="476250">
              <a:spcBef>
                <a:spcPct val="50000"/>
              </a:spcBef>
              <a:buClr>
                <a:srgbClr val="FF3300"/>
              </a:buClr>
              <a:buFont typeface="Wingdings" pitchFamily="2" charset="2"/>
              <a:buChar char="ð"/>
              <a:tabLst>
                <a:tab pos="450850" algn="l"/>
              </a:tabLst>
              <a:defRPr/>
            </a:pPr>
            <a:r>
              <a:rPr lang="es-AR" sz="2400" b="0" dirty="0">
                <a:solidFill>
                  <a:srgbClr val="FF3300"/>
                </a:solidFill>
                <a:effectLst>
                  <a:outerShdw blurRad="38100" dist="38100" dir="2700000" algn="tl">
                    <a:srgbClr val="C0C0C0"/>
                  </a:outerShdw>
                </a:effectLst>
              </a:rPr>
              <a:t> Proporcional + Integral </a:t>
            </a:r>
            <a:r>
              <a:rPr lang="es-AR" sz="2400" dirty="0">
                <a:solidFill>
                  <a:srgbClr val="FF3300"/>
                </a:solidFill>
                <a:effectLst>
                  <a:outerShdw blurRad="38100" dist="38100" dir="2700000" algn="tl">
                    <a:srgbClr val="C0C0C0"/>
                  </a:outerShdw>
                </a:effectLst>
              </a:rPr>
              <a:t>(PI)</a:t>
            </a:r>
            <a:r>
              <a:rPr lang="es-AR" sz="2400" b="0" dirty="0">
                <a:solidFill>
                  <a:srgbClr val="FF3300"/>
                </a:solidFill>
                <a:effectLst>
                  <a:outerShdw blurRad="38100" dist="38100" dir="2700000" algn="tl">
                    <a:srgbClr val="C0C0C0"/>
                  </a:outerShdw>
                </a:effectLst>
              </a:rPr>
              <a:t>;</a:t>
            </a:r>
          </a:p>
          <a:p>
            <a:pPr marL="446088" lvl="1" algn="l" defTabSz="476250">
              <a:spcBef>
                <a:spcPct val="50000"/>
              </a:spcBef>
              <a:buClr>
                <a:srgbClr val="FF3300"/>
              </a:buClr>
              <a:buFont typeface="Wingdings" pitchFamily="2" charset="2"/>
              <a:buChar char="ð"/>
              <a:tabLst>
                <a:tab pos="450850" algn="l"/>
              </a:tabLst>
              <a:defRPr/>
            </a:pPr>
            <a:r>
              <a:rPr lang="es-AR" sz="2400" b="0" dirty="0">
                <a:solidFill>
                  <a:srgbClr val="FF3300"/>
                </a:solidFill>
                <a:effectLst>
                  <a:outerShdw blurRad="38100" dist="38100" dir="2700000" algn="tl">
                    <a:srgbClr val="C0C0C0"/>
                  </a:outerShdw>
                </a:effectLst>
              </a:rPr>
              <a:t> Proporcional + Derivativo </a:t>
            </a:r>
            <a:r>
              <a:rPr lang="es-AR" sz="2400" dirty="0">
                <a:solidFill>
                  <a:srgbClr val="FF3300"/>
                </a:solidFill>
                <a:effectLst>
                  <a:outerShdw blurRad="38100" dist="38100" dir="2700000" algn="tl">
                    <a:srgbClr val="C0C0C0"/>
                  </a:outerShdw>
                </a:effectLst>
              </a:rPr>
              <a:t>(PD)</a:t>
            </a:r>
            <a:r>
              <a:rPr lang="es-AR" sz="2400" b="0" dirty="0">
                <a:solidFill>
                  <a:srgbClr val="FF3300"/>
                </a:solidFill>
                <a:effectLst>
                  <a:outerShdw blurRad="38100" dist="38100" dir="2700000" algn="tl">
                    <a:srgbClr val="C0C0C0"/>
                  </a:outerShdw>
                </a:effectLst>
              </a:rPr>
              <a:t> y </a:t>
            </a:r>
          </a:p>
          <a:p>
            <a:pPr marL="446088" lvl="1" algn="l" defTabSz="476250">
              <a:spcBef>
                <a:spcPct val="50000"/>
              </a:spcBef>
              <a:buClr>
                <a:srgbClr val="FF3300"/>
              </a:buClr>
              <a:buFont typeface="Wingdings" pitchFamily="2" charset="2"/>
              <a:buChar char="ð"/>
              <a:tabLst>
                <a:tab pos="450850" algn="l"/>
              </a:tabLst>
              <a:defRPr/>
            </a:pPr>
            <a:r>
              <a:rPr lang="es-AR" sz="2400" b="0" dirty="0">
                <a:solidFill>
                  <a:srgbClr val="FF3300"/>
                </a:solidFill>
                <a:effectLst>
                  <a:outerShdw blurRad="38100" dist="38100" dir="2700000" algn="tl">
                    <a:srgbClr val="C0C0C0"/>
                  </a:outerShdw>
                </a:effectLst>
              </a:rPr>
              <a:t> Proporcional + Integral + Derivativo </a:t>
            </a:r>
            <a:r>
              <a:rPr lang="es-AR" sz="2400" dirty="0">
                <a:solidFill>
                  <a:srgbClr val="FF3300"/>
                </a:solidFill>
                <a:effectLst>
                  <a:outerShdw blurRad="38100" dist="38100" dir="2700000" algn="tl">
                    <a:srgbClr val="C0C0C0"/>
                  </a:outerShdw>
                </a:effectLst>
              </a:rPr>
              <a:t>(PID</a:t>
            </a:r>
            <a:r>
              <a:rPr lang="es-AR" sz="2400" dirty="0" smtClean="0">
                <a:solidFill>
                  <a:srgbClr val="FF3300"/>
                </a:solidFill>
                <a:effectLst>
                  <a:outerShdw blurRad="38100" dist="38100" dir="2700000" algn="tl">
                    <a:srgbClr val="C0C0C0"/>
                  </a:outerShdw>
                </a:effectLst>
              </a:rPr>
              <a:t>)</a:t>
            </a:r>
          </a:p>
          <a:p>
            <a:pPr marL="446088" lvl="1" algn="l" defTabSz="476250">
              <a:spcBef>
                <a:spcPct val="50000"/>
              </a:spcBef>
              <a:buClr>
                <a:srgbClr val="FF3300"/>
              </a:buClr>
              <a:buFont typeface="Wingdings" pitchFamily="2" charset="2"/>
              <a:buChar char="ð"/>
              <a:tabLst>
                <a:tab pos="450850" algn="l"/>
              </a:tabLst>
              <a:defRPr/>
            </a:pPr>
            <a:r>
              <a:rPr lang="es-AR" sz="2400" dirty="0">
                <a:solidFill>
                  <a:srgbClr val="FF3300"/>
                </a:solidFill>
                <a:effectLst>
                  <a:outerShdw blurRad="38100" dist="38100" dir="2700000" algn="tl">
                    <a:srgbClr val="C0C0C0"/>
                  </a:outerShdw>
                </a:effectLst>
              </a:rPr>
              <a:t> </a:t>
            </a:r>
            <a:r>
              <a:rPr lang="es-AR" sz="2400" dirty="0" smtClean="0">
                <a:solidFill>
                  <a:srgbClr val="FF3300"/>
                </a:solidFill>
                <a:effectLst>
                  <a:outerShdw blurRad="38100" dist="38100" dir="2700000" algn="tl">
                    <a:srgbClr val="C0C0C0"/>
                  </a:outerShdw>
                </a:effectLst>
              </a:rPr>
              <a:t>Redes de Atraso o de Adelanto y de Atraso-Adelanto de Fase</a:t>
            </a:r>
            <a:endParaRPr lang="es-AR" sz="2400" dirty="0">
              <a:solidFill>
                <a:srgbClr val="FF3300"/>
              </a:solidFill>
              <a:effectLst>
                <a:outerShdw blurRad="38100" dist="38100" dir="2700000" algn="tl">
                  <a:srgbClr val="C0C0C0"/>
                </a:outerShdw>
              </a:effectLst>
            </a:endParaRPr>
          </a:p>
        </p:txBody>
      </p:sp>
      <p:sp>
        <p:nvSpPr>
          <p:cNvPr id="14" name="Rectangle 2"/>
          <p:cNvSpPr txBox="1">
            <a:spLocks noChangeArrowheads="1"/>
          </p:cNvSpPr>
          <p:nvPr/>
        </p:nvSpPr>
        <p:spPr bwMode="auto">
          <a:xfrm>
            <a:off x="457200" y="225428"/>
            <a:ext cx="11506200" cy="634255"/>
          </a:xfrm>
          <a:prstGeom prst="rect">
            <a:avLst/>
          </a:prstGeom>
          <a:solidFill>
            <a:srgbClr val="0000FF"/>
          </a:solidFill>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rtlCol="0" anchor="ctr" anchorCtr="0" compatLnSpc="1">
            <a:prstTxWarp prst="textNoShape">
              <a:avLst/>
            </a:prstTxWarp>
            <a:normAutofit/>
          </a:bodyPr>
          <a:lstStyle>
            <a:lvl1pPr algn="ctr" defTabSz="914400" eaLnBrk="1" latinLnBrk="0" hangingPunct="1">
              <a:lnSpc>
                <a:spcPct val="90000"/>
              </a:lnSpc>
              <a:buNone/>
              <a:defRPr sz="2800" b="1">
                <a:solidFill>
                  <a:schemeClr val="bg1"/>
                </a:solidFill>
                <a:ea typeface="+mj-ea"/>
              </a:defRPr>
            </a:lvl1pPr>
          </a:lstStyle>
          <a:p>
            <a:r>
              <a:rPr lang="es-AR" dirty="0"/>
              <a:t>Controladores de Tiempo Continuo </a:t>
            </a:r>
            <a:r>
              <a:rPr lang="es-AR" dirty="0" err="1"/>
              <a:t>Discretizados</a:t>
            </a:r>
            <a:r>
              <a:rPr lang="es-AR" dirty="0"/>
              <a:t> o Aproximados</a:t>
            </a:r>
            <a:endParaRPr lang="en-US" dirty="0"/>
          </a:p>
        </p:txBody>
      </p:sp>
      <p:sp>
        <p:nvSpPr>
          <p:cNvPr id="11" name="Text Box 28"/>
          <p:cNvSpPr txBox="1">
            <a:spLocks noChangeArrowheads="1"/>
          </p:cNvSpPr>
          <p:nvPr/>
        </p:nvSpPr>
        <p:spPr bwMode="auto">
          <a:xfrm>
            <a:off x="508819" y="6229350"/>
            <a:ext cx="11402961" cy="430887"/>
          </a:xfrm>
          <a:prstGeom prst="rect">
            <a:avLst/>
          </a:prstGeom>
          <a:noFill/>
          <a:ln w="15875">
            <a:solidFill>
              <a:srgbClr val="339966"/>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2800" b="1">
                <a:solidFill>
                  <a:schemeClr val="tx1"/>
                </a:solidFill>
                <a:latin typeface="Arial" charset="0"/>
              </a:defRPr>
            </a:lvl1pPr>
            <a:lvl2pPr marL="742950" indent="-285750" eaLnBrk="0" hangingPunct="0">
              <a:defRPr sz="2800" b="1">
                <a:solidFill>
                  <a:schemeClr val="tx1"/>
                </a:solidFill>
                <a:latin typeface="Arial" charset="0"/>
              </a:defRPr>
            </a:lvl2pPr>
            <a:lvl3pPr marL="1143000" indent="-228600" eaLnBrk="0" hangingPunct="0">
              <a:defRPr sz="2800" b="1">
                <a:solidFill>
                  <a:schemeClr val="tx1"/>
                </a:solidFill>
                <a:latin typeface="Arial" charset="0"/>
              </a:defRPr>
            </a:lvl3pPr>
            <a:lvl4pPr marL="1600200" indent="-228600" eaLnBrk="0" hangingPunct="0">
              <a:defRPr sz="2800" b="1">
                <a:solidFill>
                  <a:schemeClr val="tx1"/>
                </a:solidFill>
                <a:latin typeface="Arial" charset="0"/>
              </a:defRPr>
            </a:lvl4pPr>
            <a:lvl5pPr marL="2057400" indent="-228600" eaLnBrk="0" hangingPunct="0">
              <a:defRPr sz="2800" b="1">
                <a:solidFill>
                  <a:schemeClr val="tx1"/>
                </a:solidFill>
                <a:latin typeface="Arial" charset="0"/>
              </a:defRPr>
            </a:lvl5pPr>
            <a:lvl6pPr marL="2514600" indent="-228600" algn="ctr" eaLnBrk="0" fontAlgn="base" hangingPunct="0">
              <a:spcBef>
                <a:spcPct val="20000"/>
              </a:spcBef>
              <a:spcAft>
                <a:spcPct val="0"/>
              </a:spcAft>
              <a:buClr>
                <a:srgbClr val="FF0000"/>
              </a:buClr>
              <a:buSzPct val="95000"/>
              <a:buFont typeface="Wingdings" pitchFamily="2" charset="2"/>
              <a:defRPr sz="2800" b="1">
                <a:solidFill>
                  <a:schemeClr val="tx1"/>
                </a:solidFill>
                <a:latin typeface="Arial" charset="0"/>
              </a:defRPr>
            </a:lvl6pPr>
            <a:lvl7pPr marL="2971800" indent="-228600" algn="ctr" eaLnBrk="0" fontAlgn="base" hangingPunct="0">
              <a:spcBef>
                <a:spcPct val="20000"/>
              </a:spcBef>
              <a:spcAft>
                <a:spcPct val="0"/>
              </a:spcAft>
              <a:buClr>
                <a:srgbClr val="FF0000"/>
              </a:buClr>
              <a:buSzPct val="95000"/>
              <a:buFont typeface="Wingdings" pitchFamily="2" charset="2"/>
              <a:defRPr sz="2800" b="1">
                <a:solidFill>
                  <a:schemeClr val="tx1"/>
                </a:solidFill>
                <a:latin typeface="Arial" charset="0"/>
              </a:defRPr>
            </a:lvl7pPr>
            <a:lvl8pPr marL="3429000" indent="-228600" algn="ctr" eaLnBrk="0" fontAlgn="base" hangingPunct="0">
              <a:spcBef>
                <a:spcPct val="20000"/>
              </a:spcBef>
              <a:spcAft>
                <a:spcPct val="0"/>
              </a:spcAft>
              <a:buClr>
                <a:srgbClr val="FF0000"/>
              </a:buClr>
              <a:buSzPct val="95000"/>
              <a:buFont typeface="Wingdings" pitchFamily="2" charset="2"/>
              <a:defRPr sz="2800" b="1">
                <a:solidFill>
                  <a:schemeClr val="tx1"/>
                </a:solidFill>
                <a:latin typeface="Arial" charset="0"/>
              </a:defRPr>
            </a:lvl8pPr>
            <a:lvl9pPr marL="3886200" indent="-228600" algn="ctr" eaLnBrk="0" fontAlgn="base" hangingPunct="0">
              <a:spcBef>
                <a:spcPct val="20000"/>
              </a:spcBef>
              <a:spcAft>
                <a:spcPct val="0"/>
              </a:spcAft>
              <a:buClr>
                <a:srgbClr val="FF0000"/>
              </a:buClr>
              <a:buSzPct val="95000"/>
              <a:buFont typeface="Wingdings" pitchFamily="2" charset="2"/>
              <a:defRPr sz="2800" b="1">
                <a:solidFill>
                  <a:schemeClr val="tx1"/>
                </a:solidFill>
                <a:latin typeface="Arial" charset="0"/>
              </a:defRPr>
            </a:lvl9pPr>
          </a:lstStyle>
          <a:p>
            <a:pPr eaLnBrk="1" hangingPunct="1">
              <a:spcBef>
                <a:spcPct val="50000"/>
              </a:spcBef>
              <a:defRPr/>
            </a:pPr>
            <a:r>
              <a:rPr lang="pt-BR" sz="2200" dirty="0">
                <a:solidFill>
                  <a:srgbClr val="009900"/>
                </a:solidFill>
                <a:effectLst>
                  <a:outerShdw blurRad="38100" dist="38100" dir="2700000" algn="tl">
                    <a:srgbClr val="000000">
                      <a:alpha val="43137"/>
                    </a:srgbClr>
                  </a:outerShdw>
                </a:effectLst>
              </a:rPr>
              <a:t>DESVENTAJA:</a:t>
            </a:r>
            <a:r>
              <a:rPr lang="pt-BR" sz="2200" dirty="0"/>
              <a:t> </a:t>
            </a:r>
            <a:r>
              <a:rPr lang="pt-BR" sz="2200" u="sng" dirty="0">
                <a:solidFill>
                  <a:srgbClr val="009900"/>
                </a:solidFill>
              </a:rPr>
              <a:t>NO INCLUYE ATRASO </a:t>
            </a:r>
            <a:r>
              <a:rPr lang="pt-BR" sz="2200" u="sng" dirty="0" smtClean="0">
                <a:solidFill>
                  <a:srgbClr val="009900"/>
                </a:solidFill>
              </a:rPr>
              <a:t>INHERENTE A LA IMPLEMENTACIÓN DIGITAL</a:t>
            </a:r>
            <a:endParaRPr lang="pt-BR" sz="2200" u="sng" dirty="0">
              <a:solidFill>
                <a:srgbClr val="009900"/>
              </a:solidFill>
            </a:endParaRPr>
          </a:p>
        </p:txBody>
      </p:sp>
      <p:grpSp>
        <p:nvGrpSpPr>
          <p:cNvPr id="12" name="Group 27"/>
          <p:cNvGrpSpPr>
            <a:grpSpLocks/>
          </p:cNvGrpSpPr>
          <p:nvPr/>
        </p:nvGrpSpPr>
        <p:grpSpPr bwMode="auto">
          <a:xfrm>
            <a:off x="2025651" y="4494902"/>
            <a:ext cx="8558213" cy="1401762"/>
            <a:chOff x="208" y="1197"/>
            <a:chExt cx="5391" cy="883"/>
          </a:xfrm>
        </p:grpSpPr>
        <p:sp>
          <p:nvSpPr>
            <p:cNvPr id="13" name="AutoShape 4"/>
            <p:cNvSpPr>
              <a:spLocks noChangeArrowheads="1"/>
            </p:cNvSpPr>
            <p:nvPr/>
          </p:nvSpPr>
          <p:spPr bwMode="auto">
            <a:xfrm>
              <a:off x="208" y="1214"/>
              <a:ext cx="1929" cy="841"/>
            </a:xfrm>
            <a:prstGeom prst="roundRect">
              <a:avLst>
                <a:gd name="adj" fmla="val 16667"/>
              </a:avLst>
            </a:prstGeom>
            <a:solidFill>
              <a:srgbClr val="C0C0C0">
                <a:alpha val="50000"/>
              </a:srgbClr>
            </a:solidFill>
            <a:ln w="28575">
              <a:solidFill>
                <a:schemeClr val="tx1"/>
              </a:solidFill>
              <a:round/>
              <a:headEnd/>
              <a:tailEnd/>
            </a:ln>
            <a:effectLst/>
          </p:spPr>
          <p:txBody>
            <a:bodyPr anchor="ctr">
              <a:spAutoFit/>
            </a:bodyPr>
            <a:lstStyle/>
            <a:p>
              <a:pPr>
                <a:defRPr/>
              </a:pPr>
              <a:r>
                <a:rPr lang="es-AR" sz="2400" i="1" dirty="0" err="1">
                  <a:effectLst>
                    <a:outerShdw blurRad="38100" dist="38100" dir="2700000" algn="tl">
                      <a:srgbClr val="FFFFFF"/>
                    </a:outerShdw>
                  </a:effectLst>
                </a:rPr>
                <a:t>Discretización</a:t>
              </a:r>
              <a:r>
                <a:rPr lang="es-AR" sz="2400" i="1" dirty="0">
                  <a:effectLst>
                    <a:outerShdw blurRad="38100" dist="38100" dir="2700000" algn="tl">
                      <a:srgbClr val="FFFFFF"/>
                    </a:outerShdw>
                  </a:effectLst>
                </a:rPr>
                <a:t> del Controlador Continuo</a:t>
              </a:r>
              <a:endParaRPr lang="es-AR" sz="2400" i="1" dirty="0">
                <a:solidFill>
                  <a:srgbClr val="FF3300"/>
                </a:solidFill>
                <a:effectLst>
                  <a:outerShdw blurRad="38100" dist="38100" dir="2700000" algn="tl">
                    <a:srgbClr val="000000"/>
                  </a:outerShdw>
                </a:effectLst>
              </a:endParaRPr>
            </a:p>
          </p:txBody>
        </p:sp>
        <p:sp>
          <p:nvSpPr>
            <p:cNvPr id="15" name="AutoShape 5"/>
            <p:cNvSpPr>
              <a:spLocks/>
            </p:cNvSpPr>
            <p:nvPr/>
          </p:nvSpPr>
          <p:spPr bwMode="auto">
            <a:xfrm>
              <a:off x="2242" y="1197"/>
              <a:ext cx="236" cy="883"/>
            </a:xfrm>
            <a:prstGeom prst="leftBrace">
              <a:avLst>
                <a:gd name="adj1" fmla="val 31179"/>
                <a:gd name="adj2" fmla="val 50000"/>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AR"/>
            </a:p>
          </p:txBody>
        </p:sp>
        <p:sp>
          <p:nvSpPr>
            <p:cNvPr id="16" name="Text Box 6"/>
            <p:cNvSpPr txBox="1">
              <a:spLocks noChangeArrowheads="1"/>
            </p:cNvSpPr>
            <p:nvPr/>
          </p:nvSpPr>
          <p:spPr bwMode="auto">
            <a:xfrm>
              <a:off x="2432" y="1224"/>
              <a:ext cx="2815" cy="269"/>
            </a:xfrm>
            <a:prstGeom prst="rect">
              <a:avLst/>
            </a:prstGeom>
            <a:noFill/>
            <a:ln w="9525">
              <a:noFill/>
              <a:miter lim="800000"/>
              <a:headEnd/>
              <a:tailEnd/>
            </a:ln>
            <a:effectLst/>
          </p:spPr>
          <p:txBody>
            <a:bodyPr>
              <a:spAutoFit/>
            </a:bodyPr>
            <a:lstStyle/>
            <a:p>
              <a:pPr algn="l">
                <a:spcBef>
                  <a:spcPct val="50000"/>
                </a:spcBef>
                <a:defRPr/>
              </a:pPr>
              <a:r>
                <a:rPr lang="es-AR" sz="2200" b="0" dirty="0">
                  <a:solidFill>
                    <a:srgbClr val="FF3300"/>
                  </a:solidFill>
                  <a:effectLst>
                    <a:outerShdw blurRad="38100" dist="38100" dir="2700000" algn="tl">
                      <a:srgbClr val="C0C0C0"/>
                    </a:outerShdw>
                  </a:effectLst>
                </a:rPr>
                <a:t> - Aproximaciones de Euler</a:t>
              </a:r>
            </a:p>
          </p:txBody>
        </p:sp>
        <p:sp>
          <p:nvSpPr>
            <p:cNvPr id="17" name="Text Box 20"/>
            <p:cNvSpPr txBox="1">
              <a:spLocks noChangeArrowheads="1"/>
            </p:cNvSpPr>
            <p:nvPr/>
          </p:nvSpPr>
          <p:spPr bwMode="auto">
            <a:xfrm>
              <a:off x="2432" y="1499"/>
              <a:ext cx="3167" cy="269"/>
            </a:xfrm>
            <a:prstGeom prst="rect">
              <a:avLst/>
            </a:prstGeom>
            <a:noFill/>
            <a:ln w="9525">
              <a:noFill/>
              <a:miter lim="800000"/>
              <a:headEnd/>
              <a:tailEnd/>
            </a:ln>
            <a:effectLst/>
          </p:spPr>
          <p:txBody>
            <a:bodyPr>
              <a:spAutoFit/>
            </a:bodyPr>
            <a:lstStyle/>
            <a:p>
              <a:pPr algn="l">
                <a:spcBef>
                  <a:spcPct val="50000"/>
                </a:spcBef>
                <a:defRPr/>
              </a:pPr>
              <a:r>
                <a:rPr lang="es-AR" sz="2200" b="0" dirty="0">
                  <a:solidFill>
                    <a:srgbClr val="FF3300"/>
                  </a:solidFill>
                  <a:effectLst>
                    <a:outerShdw blurRad="38100" dist="38100" dir="2700000" algn="tl">
                      <a:srgbClr val="C0C0C0"/>
                    </a:outerShdw>
                  </a:effectLst>
                </a:rPr>
                <a:t> - Utilizando un </a:t>
              </a:r>
              <a:r>
                <a:rPr lang="es-AR" sz="2200" b="0" dirty="0" smtClean="0">
                  <a:solidFill>
                    <a:srgbClr val="FF3300"/>
                  </a:solidFill>
                  <a:effectLst>
                    <a:outerShdw blurRad="38100" dist="38100" dir="2700000" algn="tl">
                      <a:srgbClr val="C0C0C0"/>
                    </a:outerShdw>
                  </a:effectLst>
                </a:rPr>
                <a:t>ZOH o un FOH</a:t>
              </a:r>
              <a:endParaRPr lang="es-AR" sz="2200" b="0" dirty="0">
                <a:solidFill>
                  <a:srgbClr val="FF3300"/>
                </a:solidFill>
                <a:effectLst>
                  <a:outerShdw blurRad="38100" dist="38100" dir="2700000" algn="tl">
                    <a:srgbClr val="C0C0C0"/>
                  </a:outerShdw>
                </a:effectLst>
              </a:endParaRPr>
            </a:p>
          </p:txBody>
        </p:sp>
        <p:sp>
          <p:nvSpPr>
            <p:cNvPr id="18" name="Text Box 21"/>
            <p:cNvSpPr txBox="1">
              <a:spLocks noChangeArrowheads="1"/>
            </p:cNvSpPr>
            <p:nvPr/>
          </p:nvSpPr>
          <p:spPr bwMode="auto">
            <a:xfrm>
              <a:off x="2432" y="1792"/>
              <a:ext cx="3167" cy="269"/>
            </a:xfrm>
            <a:prstGeom prst="rect">
              <a:avLst/>
            </a:prstGeom>
            <a:noFill/>
            <a:ln w="9525">
              <a:noFill/>
              <a:miter lim="800000"/>
              <a:headEnd/>
              <a:tailEnd/>
            </a:ln>
            <a:effectLst/>
          </p:spPr>
          <p:txBody>
            <a:bodyPr>
              <a:spAutoFit/>
            </a:bodyPr>
            <a:lstStyle/>
            <a:p>
              <a:pPr algn="l">
                <a:spcBef>
                  <a:spcPct val="50000"/>
                </a:spcBef>
                <a:defRPr/>
              </a:pPr>
              <a:r>
                <a:rPr lang="es-AR" sz="2200" b="0" dirty="0">
                  <a:solidFill>
                    <a:srgbClr val="FF3300"/>
                  </a:solidFill>
                  <a:effectLst>
                    <a:outerShdw blurRad="38100" dist="38100" dir="2700000" algn="tl">
                      <a:srgbClr val="C0C0C0"/>
                    </a:outerShdw>
                  </a:effectLst>
                </a:rPr>
                <a:t> - Transformación Bilineal, etc.</a:t>
              </a:r>
            </a:p>
          </p:txBody>
        </p:sp>
      </p:grpSp>
    </p:spTree>
    <p:custDataLst>
      <p:tags r:id="rId1"/>
    </p:custDataLst>
    <p:extLst>
      <p:ext uri="{BB962C8B-B14F-4D97-AF65-F5344CB8AC3E}">
        <p14:creationId xmlns:p14="http://schemas.microsoft.com/office/powerpoint/2010/main" val="21336750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 name="Rectangle 2"/>
          <p:cNvSpPr txBox="1">
            <a:spLocks noChangeArrowheads="1"/>
          </p:cNvSpPr>
          <p:nvPr/>
        </p:nvSpPr>
        <p:spPr bwMode="auto">
          <a:xfrm>
            <a:off x="457200" y="225428"/>
            <a:ext cx="11506200" cy="634255"/>
          </a:xfrm>
          <a:prstGeom prst="rect">
            <a:avLst/>
          </a:prstGeom>
          <a:solidFill>
            <a:srgbClr val="0000FF"/>
          </a:solidFill>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rtlCol="0" anchor="ctr" anchorCtr="0" compatLnSpc="1">
            <a:prstTxWarp prst="textNoShape">
              <a:avLst/>
            </a:prstTxWarp>
            <a:normAutofit/>
          </a:bodyPr>
          <a:lstStyle>
            <a:lvl1pPr algn="ctr" defTabSz="914400" eaLnBrk="1" latinLnBrk="0" hangingPunct="1">
              <a:lnSpc>
                <a:spcPct val="90000"/>
              </a:lnSpc>
              <a:buNone/>
              <a:defRPr sz="2800" b="1">
                <a:solidFill>
                  <a:schemeClr val="bg1"/>
                </a:solidFill>
                <a:ea typeface="+mj-ea"/>
              </a:defRPr>
            </a:lvl1pPr>
          </a:lstStyle>
          <a:p>
            <a:r>
              <a:rPr lang="es-AR" dirty="0"/>
              <a:t>Controladores de Tiempo Continuo </a:t>
            </a:r>
            <a:r>
              <a:rPr lang="es-AR" dirty="0" err="1"/>
              <a:t>Discretizados</a:t>
            </a:r>
            <a:r>
              <a:rPr lang="es-AR" dirty="0"/>
              <a:t> o Aproximados</a:t>
            </a:r>
            <a:endParaRPr lang="en-US" dirty="0"/>
          </a:p>
        </p:txBody>
      </p:sp>
      <p:pic>
        <p:nvPicPr>
          <p:cNvPr id="2" name="Imagen 1"/>
          <p:cNvPicPr>
            <a:picLocks noChangeAspect="1"/>
          </p:cNvPicPr>
          <p:nvPr/>
        </p:nvPicPr>
        <p:blipFill>
          <a:blip r:embed="rId4"/>
          <a:stretch>
            <a:fillRect/>
          </a:stretch>
        </p:blipFill>
        <p:spPr>
          <a:xfrm>
            <a:off x="2541450" y="945408"/>
            <a:ext cx="9421950" cy="5405125"/>
          </a:xfrm>
          <a:prstGeom prst="rect">
            <a:avLst/>
          </a:prstGeom>
        </p:spPr>
      </p:pic>
      <p:sp>
        <p:nvSpPr>
          <p:cNvPr id="16" name="Text Box 28"/>
          <p:cNvSpPr txBox="1">
            <a:spLocks noChangeArrowheads="1"/>
          </p:cNvSpPr>
          <p:nvPr/>
        </p:nvSpPr>
        <p:spPr bwMode="auto">
          <a:xfrm>
            <a:off x="119065" y="1330325"/>
            <a:ext cx="2422385" cy="1631216"/>
          </a:xfrm>
          <a:prstGeom prst="rect">
            <a:avLst/>
          </a:prstGeom>
          <a:solidFill>
            <a:srgbClr val="FFFF00"/>
          </a:solidFill>
          <a:ln w="15875">
            <a:noFill/>
            <a:miter lim="800000"/>
            <a:headEnd/>
            <a:tailEnd/>
          </a:ln>
          <a:extLst/>
        </p:spPr>
        <p:txBody>
          <a:bodyPr wrap="square">
            <a:spAutoFit/>
          </a:bodyPr>
          <a:lstStyle>
            <a:lvl1pPr eaLnBrk="0" hangingPunct="0">
              <a:defRPr sz="2800" b="1">
                <a:solidFill>
                  <a:schemeClr val="tx1"/>
                </a:solidFill>
                <a:latin typeface="Arial" charset="0"/>
              </a:defRPr>
            </a:lvl1pPr>
            <a:lvl2pPr marL="742950" indent="-285750" eaLnBrk="0" hangingPunct="0">
              <a:defRPr sz="2800" b="1">
                <a:solidFill>
                  <a:schemeClr val="tx1"/>
                </a:solidFill>
                <a:latin typeface="Arial" charset="0"/>
              </a:defRPr>
            </a:lvl2pPr>
            <a:lvl3pPr marL="1143000" indent="-228600" eaLnBrk="0" hangingPunct="0">
              <a:defRPr sz="2800" b="1">
                <a:solidFill>
                  <a:schemeClr val="tx1"/>
                </a:solidFill>
                <a:latin typeface="Arial" charset="0"/>
              </a:defRPr>
            </a:lvl3pPr>
            <a:lvl4pPr marL="1600200" indent="-228600" eaLnBrk="0" hangingPunct="0">
              <a:defRPr sz="2800" b="1">
                <a:solidFill>
                  <a:schemeClr val="tx1"/>
                </a:solidFill>
                <a:latin typeface="Arial" charset="0"/>
              </a:defRPr>
            </a:lvl4pPr>
            <a:lvl5pPr marL="2057400" indent="-228600" eaLnBrk="0" hangingPunct="0">
              <a:defRPr sz="2800" b="1">
                <a:solidFill>
                  <a:schemeClr val="tx1"/>
                </a:solidFill>
                <a:latin typeface="Arial" charset="0"/>
              </a:defRPr>
            </a:lvl5pPr>
            <a:lvl6pPr marL="2514600" indent="-228600" algn="ctr" eaLnBrk="0" fontAlgn="base" hangingPunct="0">
              <a:spcBef>
                <a:spcPct val="20000"/>
              </a:spcBef>
              <a:spcAft>
                <a:spcPct val="0"/>
              </a:spcAft>
              <a:buClr>
                <a:srgbClr val="FF0000"/>
              </a:buClr>
              <a:buSzPct val="95000"/>
              <a:buFont typeface="Wingdings" pitchFamily="2" charset="2"/>
              <a:defRPr sz="2800" b="1">
                <a:solidFill>
                  <a:schemeClr val="tx1"/>
                </a:solidFill>
                <a:latin typeface="Arial" charset="0"/>
              </a:defRPr>
            </a:lvl6pPr>
            <a:lvl7pPr marL="2971800" indent="-228600" algn="ctr" eaLnBrk="0" fontAlgn="base" hangingPunct="0">
              <a:spcBef>
                <a:spcPct val="20000"/>
              </a:spcBef>
              <a:spcAft>
                <a:spcPct val="0"/>
              </a:spcAft>
              <a:buClr>
                <a:srgbClr val="FF0000"/>
              </a:buClr>
              <a:buSzPct val="95000"/>
              <a:buFont typeface="Wingdings" pitchFamily="2" charset="2"/>
              <a:defRPr sz="2800" b="1">
                <a:solidFill>
                  <a:schemeClr val="tx1"/>
                </a:solidFill>
                <a:latin typeface="Arial" charset="0"/>
              </a:defRPr>
            </a:lvl7pPr>
            <a:lvl8pPr marL="3429000" indent="-228600" algn="ctr" eaLnBrk="0" fontAlgn="base" hangingPunct="0">
              <a:spcBef>
                <a:spcPct val="20000"/>
              </a:spcBef>
              <a:spcAft>
                <a:spcPct val="0"/>
              </a:spcAft>
              <a:buClr>
                <a:srgbClr val="FF0000"/>
              </a:buClr>
              <a:buSzPct val="95000"/>
              <a:buFont typeface="Wingdings" pitchFamily="2" charset="2"/>
              <a:defRPr sz="2800" b="1">
                <a:solidFill>
                  <a:schemeClr val="tx1"/>
                </a:solidFill>
                <a:latin typeface="Arial" charset="0"/>
              </a:defRPr>
            </a:lvl8pPr>
            <a:lvl9pPr marL="3886200" indent="-228600" algn="ctr" eaLnBrk="0" fontAlgn="base" hangingPunct="0">
              <a:spcBef>
                <a:spcPct val="20000"/>
              </a:spcBef>
              <a:spcAft>
                <a:spcPct val="0"/>
              </a:spcAft>
              <a:buClr>
                <a:srgbClr val="FF0000"/>
              </a:buClr>
              <a:buSzPct val="95000"/>
              <a:buFont typeface="Wingdings" pitchFamily="2" charset="2"/>
              <a:defRPr sz="2800" b="1">
                <a:solidFill>
                  <a:schemeClr val="tx1"/>
                </a:solidFill>
                <a:latin typeface="Arial" charset="0"/>
              </a:defRPr>
            </a:lvl9pPr>
          </a:lstStyle>
          <a:p>
            <a:pPr algn="just" eaLnBrk="1" hangingPunct="1">
              <a:spcBef>
                <a:spcPct val="50000"/>
              </a:spcBef>
              <a:defRPr/>
            </a:pPr>
            <a:r>
              <a:rPr lang="pt-BR" sz="2000" dirty="0">
                <a:solidFill>
                  <a:srgbClr val="009900"/>
                </a:solidFill>
                <a:effectLst>
                  <a:outerShdw blurRad="38100" dist="38100" dir="2700000" algn="tl">
                    <a:srgbClr val="000000">
                      <a:alpha val="43137"/>
                    </a:srgbClr>
                  </a:outerShdw>
                </a:effectLst>
              </a:rPr>
              <a:t>DESVENTAJA:</a:t>
            </a:r>
            <a:r>
              <a:rPr lang="pt-BR" sz="2000" dirty="0"/>
              <a:t> </a:t>
            </a:r>
            <a:r>
              <a:rPr lang="pt-BR" sz="2000" dirty="0" smtClean="0">
                <a:solidFill>
                  <a:srgbClr val="009900"/>
                </a:solidFill>
              </a:rPr>
              <a:t>No </a:t>
            </a:r>
            <a:r>
              <a:rPr lang="pt-BR" sz="2000" dirty="0" err="1" smtClean="0">
                <a:solidFill>
                  <a:srgbClr val="009900"/>
                </a:solidFill>
              </a:rPr>
              <a:t>incluye</a:t>
            </a:r>
            <a:r>
              <a:rPr lang="pt-BR" sz="2000" dirty="0" smtClean="0">
                <a:solidFill>
                  <a:srgbClr val="009900"/>
                </a:solidFill>
              </a:rPr>
              <a:t> </a:t>
            </a:r>
            <a:r>
              <a:rPr lang="pt-BR" sz="2000" dirty="0" err="1" smtClean="0">
                <a:solidFill>
                  <a:srgbClr val="009900"/>
                </a:solidFill>
              </a:rPr>
              <a:t>el</a:t>
            </a:r>
            <a:r>
              <a:rPr lang="pt-BR" sz="2000" dirty="0" smtClean="0">
                <a:solidFill>
                  <a:srgbClr val="009900"/>
                </a:solidFill>
              </a:rPr>
              <a:t> atraso de transporte de </a:t>
            </a:r>
            <a:r>
              <a:rPr lang="pt-BR" sz="2000" dirty="0" err="1" smtClean="0">
                <a:solidFill>
                  <a:srgbClr val="009900"/>
                </a:solidFill>
              </a:rPr>
              <a:t>la</a:t>
            </a:r>
            <a:r>
              <a:rPr lang="pt-BR" sz="2000" dirty="0" smtClean="0">
                <a:solidFill>
                  <a:srgbClr val="009900"/>
                </a:solidFill>
              </a:rPr>
              <a:t> </a:t>
            </a:r>
            <a:r>
              <a:rPr lang="pt-BR" sz="2000" dirty="0" err="1" smtClean="0">
                <a:solidFill>
                  <a:srgbClr val="009900"/>
                </a:solidFill>
              </a:rPr>
              <a:t>implementación</a:t>
            </a:r>
            <a:r>
              <a:rPr lang="pt-BR" sz="2000" dirty="0" smtClean="0">
                <a:solidFill>
                  <a:srgbClr val="009900"/>
                </a:solidFill>
              </a:rPr>
              <a:t> digital</a:t>
            </a:r>
            <a:endParaRPr lang="pt-BR" sz="2000" dirty="0">
              <a:solidFill>
                <a:srgbClr val="009900"/>
              </a:solidFill>
            </a:endParaRPr>
          </a:p>
        </p:txBody>
      </p:sp>
    </p:spTree>
    <p:custDataLst>
      <p:tags r:id="rId1"/>
    </p:custDataLst>
    <p:extLst>
      <p:ext uri="{BB962C8B-B14F-4D97-AF65-F5344CB8AC3E}">
        <p14:creationId xmlns:p14="http://schemas.microsoft.com/office/powerpoint/2010/main" val="10081999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94020" name="AutoShape 4"/>
          <p:cNvSpPr>
            <a:spLocks noChangeArrowheads="1"/>
          </p:cNvSpPr>
          <p:nvPr/>
        </p:nvSpPr>
        <p:spPr bwMode="auto">
          <a:xfrm>
            <a:off x="392882" y="1472763"/>
            <a:ext cx="3476624" cy="1328023"/>
          </a:xfrm>
          <a:prstGeom prst="roundRect">
            <a:avLst>
              <a:gd name="adj" fmla="val 16667"/>
            </a:avLst>
          </a:prstGeom>
          <a:solidFill>
            <a:srgbClr val="C0C0C0">
              <a:alpha val="50000"/>
            </a:srgbClr>
          </a:solidFill>
          <a:ln w="28575">
            <a:solidFill>
              <a:schemeClr val="tx1"/>
            </a:solidFill>
            <a:round/>
            <a:headEnd/>
            <a:tailEnd/>
          </a:ln>
          <a:effectLst/>
        </p:spPr>
        <p:txBody>
          <a:bodyPr wrap="square" anchor="ctr">
            <a:spAutoFit/>
          </a:bodyPr>
          <a:lstStyle/>
          <a:p>
            <a:pPr>
              <a:defRPr/>
            </a:pPr>
            <a:r>
              <a:rPr lang="es-AR" sz="2400" b="1" i="1" dirty="0">
                <a:effectLst>
                  <a:outerShdw blurRad="38100" dist="38100" dir="2700000" algn="tl">
                    <a:srgbClr val="FFFFFF"/>
                  </a:outerShdw>
                </a:effectLst>
              </a:rPr>
              <a:t>VENTAJAS DEL MODELO de TIEMPO DISCRETO</a:t>
            </a:r>
            <a:endParaRPr lang="es-AR" sz="2400" b="1" i="1" dirty="0">
              <a:solidFill>
                <a:srgbClr val="FF3300"/>
              </a:solidFill>
              <a:effectLst>
                <a:outerShdw blurRad="38100" dist="38100" dir="2700000" algn="tl">
                  <a:srgbClr val="000000"/>
                </a:outerShdw>
              </a:effectLst>
            </a:endParaRPr>
          </a:p>
        </p:txBody>
      </p:sp>
      <p:sp>
        <p:nvSpPr>
          <p:cNvPr id="45062" name="AutoShape 5"/>
          <p:cNvSpPr>
            <a:spLocks/>
          </p:cNvSpPr>
          <p:nvPr/>
        </p:nvSpPr>
        <p:spPr bwMode="auto">
          <a:xfrm>
            <a:off x="4098022" y="869157"/>
            <a:ext cx="403757" cy="2636043"/>
          </a:xfrm>
          <a:prstGeom prst="leftBrace">
            <a:avLst>
              <a:gd name="adj1" fmla="val 62818"/>
              <a:gd name="adj2" fmla="val 50000"/>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AR"/>
          </a:p>
        </p:txBody>
      </p:sp>
      <p:sp>
        <p:nvSpPr>
          <p:cNvPr id="1494022" name="Text Box 6"/>
          <p:cNvSpPr txBox="1">
            <a:spLocks noChangeArrowheads="1"/>
          </p:cNvSpPr>
          <p:nvPr/>
        </p:nvSpPr>
        <p:spPr bwMode="auto">
          <a:xfrm>
            <a:off x="4501780" y="953692"/>
            <a:ext cx="7326426" cy="430887"/>
          </a:xfrm>
          <a:prstGeom prst="rect">
            <a:avLst/>
          </a:prstGeom>
          <a:noFill/>
          <a:ln w="9525">
            <a:noFill/>
            <a:miter lim="800000"/>
            <a:headEnd/>
            <a:tailEnd/>
          </a:ln>
          <a:effectLst/>
        </p:spPr>
        <p:txBody>
          <a:bodyPr wrap="square">
            <a:spAutoFit/>
          </a:bodyPr>
          <a:lstStyle/>
          <a:p>
            <a:pPr algn="l">
              <a:spcBef>
                <a:spcPct val="50000"/>
              </a:spcBef>
              <a:defRPr/>
            </a:pPr>
            <a:r>
              <a:rPr lang="es-AR" sz="2200" b="0" dirty="0">
                <a:solidFill>
                  <a:srgbClr val="FF3300"/>
                </a:solidFill>
                <a:effectLst>
                  <a:outerShdw blurRad="38100" dist="38100" dir="2700000" algn="tl">
                    <a:srgbClr val="C0C0C0"/>
                  </a:outerShdw>
                </a:effectLst>
              </a:rPr>
              <a:t> - Permite modelar los </a:t>
            </a:r>
            <a:r>
              <a:rPr lang="es-AR" sz="2200" b="0" dirty="0" smtClean="0">
                <a:solidFill>
                  <a:srgbClr val="FF3300"/>
                </a:solidFill>
                <a:effectLst>
                  <a:outerShdw blurRad="38100" dist="38100" dir="2700000" algn="tl">
                    <a:srgbClr val="C0C0C0"/>
                  </a:outerShdw>
                </a:effectLst>
              </a:rPr>
              <a:t>atrasos de la implementación</a:t>
            </a:r>
            <a:endParaRPr lang="es-AR" sz="2200" b="0" dirty="0">
              <a:solidFill>
                <a:srgbClr val="FF3300"/>
              </a:solidFill>
              <a:effectLst>
                <a:outerShdw blurRad="38100" dist="38100" dir="2700000" algn="tl">
                  <a:srgbClr val="C0C0C0"/>
                </a:outerShdw>
              </a:effectLst>
            </a:endParaRPr>
          </a:p>
        </p:txBody>
      </p:sp>
      <p:sp>
        <p:nvSpPr>
          <p:cNvPr id="1494023" name="Text Box 7"/>
          <p:cNvSpPr txBox="1">
            <a:spLocks noChangeArrowheads="1"/>
          </p:cNvSpPr>
          <p:nvPr/>
        </p:nvSpPr>
        <p:spPr bwMode="auto">
          <a:xfrm>
            <a:off x="4501780" y="1509876"/>
            <a:ext cx="6913472" cy="769441"/>
          </a:xfrm>
          <a:prstGeom prst="rect">
            <a:avLst/>
          </a:prstGeom>
          <a:noFill/>
          <a:ln w="9525">
            <a:noFill/>
            <a:miter lim="800000"/>
            <a:headEnd/>
            <a:tailEnd/>
          </a:ln>
          <a:effectLst/>
        </p:spPr>
        <p:txBody>
          <a:bodyPr wrap="square">
            <a:spAutoFit/>
          </a:bodyPr>
          <a:lstStyle/>
          <a:p>
            <a:pPr algn="l">
              <a:spcBef>
                <a:spcPct val="50000"/>
              </a:spcBef>
              <a:defRPr/>
            </a:pPr>
            <a:r>
              <a:rPr lang="es-AR" sz="2200" b="0" dirty="0">
                <a:solidFill>
                  <a:srgbClr val="FF3300"/>
                </a:solidFill>
                <a:effectLst>
                  <a:outerShdw blurRad="38100" dist="38100" dir="2700000" algn="tl">
                    <a:srgbClr val="C0C0C0"/>
                  </a:outerShdw>
                </a:effectLst>
              </a:rPr>
              <a:t> - </a:t>
            </a:r>
            <a:r>
              <a:rPr lang="es-AR" sz="2200" b="0" dirty="0" smtClean="0">
                <a:solidFill>
                  <a:srgbClr val="FF3300"/>
                </a:solidFill>
                <a:effectLst>
                  <a:outerShdw blurRad="38100" dist="38100" dir="2700000" algn="tl">
                    <a:srgbClr val="C0C0C0"/>
                  </a:outerShdw>
                </a:effectLst>
              </a:rPr>
              <a:t>El controlador resulta en </a:t>
            </a:r>
            <a:r>
              <a:rPr lang="es-AR" sz="2200" b="0" dirty="0">
                <a:solidFill>
                  <a:srgbClr val="FF3300"/>
                </a:solidFill>
                <a:effectLst>
                  <a:outerShdw blurRad="38100" dist="38100" dir="2700000" algn="tl">
                    <a:srgbClr val="C0C0C0"/>
                  </a:outerShdw>
                </a:effectLst>
              </a:rPr>
              <a:t>la forma adecuada para su implementación</a:t>
            </a:r>
          </a:p>
        </p:txBody>
      </p:sp>
      <p:sp>
        <p:nvSpPr>
          <p:cNvPr id="1494027" name="Text Box 11"/>
          <p:cNvSpPr txBox="1">
            <a:spLocks noChangeArrowheads="1"/>
          </p:cNvSpPr>
          <p:nvPr/>
        </p:nvSpPr>
        <p:spPr bwMode="auto">
          <a:xfrm>
            <a:off x="4501779" y="2410877"/>
            <a:ext cx="7057946" cy="769441"/>
          </a:xfrm>
          <a:prstGeom prst="rect">
            <a:avLst/>
          </a:prstGeom>
          <a:noFill/>
          <a:ln w="9525">
            <a:noFill/>
            <a:miter lim="800000"/>
            <a:headEnd/>
            <a:tailEnd/>
          </a:ln>
          <a:effectLst/>
        </p:spPr>
        <p:txBody>
          <a:bodyPr wrap="square">
            <a:spAutoFit/>
          </a:bodyPr>
          <a:lstStyle/>
          <a:p>
            <a:pPr algn="l">
              <a:spcBef>
                <a:spcPct val="50000"/>
              </a:spcBef>
              <a:defRPr/>
            </a:pPr>
            <a:r>
              <a:rPr lang="es-AR" sz="2200" b="0" dirty="0">
                <a:solidFill>
                  <a:srgbClr val="FF3300"/>
                </a:solidFill>
                <a:effectLst>
                  <a:outerShdw blurRad="38100" dist="38100" dir="2700000" algn="tl">
                    <a:srgbClr val="C0C0C0"/>
                  </a:outerShdw>
                </a:effectLst>
              </a:rPr>
              <a:t> - Resulta fácil la implementación de </a:t>
            </a:r>
            <a:r>
              <a:rPr lang="es-AR" sz="2200" b="0" dirty="0" smtClean="0">
                <a:solidFill>
                  <a:srgbClr val="FF3300"/>
                </a:solidFill>
                <a:effectLst>
                  <a:outerShdw blurRad="38100" dist="38100" dir="2700000" algn="tl">
                    <a:srgbClr val="C0C0C0"/>
                  </a:outerShdw>
                </a:effectLst>
              </a:rPr>
              <a:t>sistemas de múltiples lazos </a:t>
            </a:r>
            <a:r>
              <a:rPr lang="es-AR" sz="2200" b="0" dirty="0">
                <a:solidFill>
                  <a:srgbClr val="FF3300"/>
                </a:solidFill>
                <a:effectLst>
                  <a:outerShdw blurRad="38100" dist="38100" dir="2700000" algn="tl">
                    <a:srgbClr val="C0C0C0"/>
                  </a:outerShdw>
                </a:effectLst>
              </a:rPr>
              <a:t>con diferentes frecuencias de muestreo</a:t>
            </a:r>
          </a:p>
        </p:txBody>
      </p:sp>
      <p:sp>
        <p:nvSpPr>
          <p:cNvPr id="1427458" name="Rectangle 2"/>
          <p:cNvSpPr>
            <a:spLocks noChangeArrowheads="1"/>
          </p:cNvSpPr>
          <p:nvPr/>
        </p:nvSpPr>
        <p:spPr bwMode="auto">
          <a:xfrm>
            <a:off x="1830389" y="153988"/>
            <a:ext cx="8466137" cy="588962"/>
          </a:xfrm>
          <a:prstGeom prst="rect">
            <a:avLst/>
          </a:prstGeom>
          <a:solidFill>
            <a:srgbClr val="0000FF"/>
          </a:solidFill>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rtlCol="0" anchor="ctr" anchorCtr="0" compatLnSpc="1">
            <a:prstTxWarp prst="textNoShape">
              <a:avLst/>
            </a:prstTxWarp>
            <a:normAutofit/>
          </a:bodyPr>
          <a:lstStyle/>
          <a:p>
            <a:pPr algn="ctr">
              <a:lnSpc>
                <a:spcPct val="90000"/>
              </a:lnSpc>
            </a:pPr>
            <a:r>
              <a:rPr lang="es-AR" sz="2800" b="1">
                <a:solidFill>
                  <a:schemeClr val="bg1"/>
                </a:solidFill>
                <a:ea typeface="+mj-ea"/>
              </a:rPr>
              <a:t>Controladores de Tiempo Discreto</a:t>
            </a:r>
            <a:endParaRPr lang="en-US" sz="2800" b="1">
              <a:solidFill>
                <a:schemeClr val="bg1"/>
              </a:solidFill>
              <a:ea typeface="+mj-ea"/>
            </a:endParaRPr>
          </a:p>
        </p:txBody>
      </p:sp>
      <p:pic>
        <p:nvPicPr>
          <p:cNvPr id="45060" name="Picture 13" descr="Timing chart uni dimensiona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5645" y="3630497"/>
            <a:ext cx="6572250" cy="291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6"/>
          <p:cNvSpPr txBox="1">
            <a:spLocks noChangeArrowheads="1"/>
          </p:cNvSpPr>
          <p:nvPr/>
        </p:nvSpPr>
        <p:spPr bwMode="auto">
          <a:xfrm>
            <a:off x="7067895" y="4294247"/>
            <a:ext cx="4816001" cy="2123658"/>
          </a:xfrm>
          <a:prstGeom prst="rect">
            <a:avLst/>
          </a:prstGeom>
          <a:noFill/>
          <a:ln w="9525">
            <a:noFill/>
            <a:miter lim="800000"/>
            <a:headEnd/>
            <a:tailEnd/>
          </a:ln>
          <a:effectLst/>
        </p:spPr>
        <p:txBody>
          <a:bodyPr>
            <a:spAutoFit/>
          </a:bodyPr>
          <a:lstStyle/>
          <a:p>
            <a:pPr algn="just">
              <a:spcBef>
                <a:spcPct val="50000"/>
              </a:spcBef>
              <a:defRPr/>
            </a:pPr>
            <a:r>
              <a:rPr lang="es-AR" sz="2200" dirty="0" smtClean="0">
                <a:solidFill>
                  <a:srgbClr val="FF3300"/>
                </a:solidFill>
                <a:effectLst>
                  <a:outerShdw blurRad="38100" dist="38100" dir="2700000" algn="tl">
                    <a:srgbClr val="C0C0C0"/>
                  </a:outerShdw>
                </a:effectLst>
              </a:rPr>
              <a:t>Diagrama de tiempos de ejecución de una estrategia de control digital a partir del modelo en tiempo discreto: </a:t>
            </a:r>
            <a:r>
              <a:rPr lang="es-AR" sz="2200" dirty="0" smtClean="0">
                <a:solidFill>
                  <a:schemeClr val="accent1">
                    <a:lumMod val="75000"/>
                  </a:schemeClr>
                </a:solidFill>
                <a:effectLst>
                  <a:outerShdw blurRad="38100" dist="38100" dir="2700000" algn="tl">
                    <a:srgbClr val="C0C0C0"/>
                  </a:outerShdw>
                </a:effectLst>
              </a:rPr>
              <a:t>El modelo puede estar dado por su Función de transferencia o por su relación en el espacio de estados.</a:t>
            </a:r>
            <a:endParaRPr lang="es-AR" sz="2200" b="0" dirty="0">
              <a:solidFill>
                <a:schemeClr val="accent1">
                  <a:lumMod val="75000"/>
                </a:schemeClr>
              </a:solidFill>
              <a:effectLst>
                <a:outerShdw blurRad="38100" dist="38100" dir="2700000" algn="tl">
                  <a:srgbClr val="C0C0C0"/>
                </a:outerShdw>
              </a:effectLst>
            </a:endParaRPr>
          </a:p>
        </p:txBody>
      </p:sp>
    </p:spTree>
    <p:custDataLst>
      <p:tags r:id="rId1"/>
    </p:custDataLst>
    <p:extLst>
      <p:ext uri="{BB962C8B-B14F-4D97-AF65-F5344CB8AC3E}">
        <p14:creationId xmlns:p14="http://schemas.microsoft.com/office/powerpoint/2010/main" val="3362568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427458"/>
                                        </p:tgtEl>
                                        <p:attrNameLst>
                                          <p:attrName>style.visibility</p:attrName>
                                        </p:attrNameLst>
                                      </p:cBhvr>
                                      <p:to>
                                        <p:strVal val="visible"/>
                                      </p:to>
                                    </p:set>
                                    <p:anim calcmode="lin" valueType="num">
                                      <p:cBhvr additive="base">
                                        <p:cTn id="7" dur="500" fill="hold"/>
                                        <p:tgtEl>
                                          <p:spTgt spid="1427458"/>
                                        </p:tgtEl>
                                        <p:attrNameLst>
                                          <p:attrName>ppt_x</p:attrName>
                                        </p:attrNameLst>
                                      </p:cBhvr>
                                      <p:tavLst>
                                        <p:tav tm="0">
                                          <p:val>
                                            <p:strVal val="0-#ppt_w/2"/>
                                          </p:val>
                                        </p:tav>
                                        <p:tav tm="100000">
                                          <p:val>
                                            <p:strVal val="#ppt_x"/>
                                          </p:val>
                                        </p:tav>
                                      </p:tavLst>
                                    </p:anim>
                                    <p:anim calcmode="lin" valueType="num">
                                      <p:cBhvr additive="base">
                                        <p:cTn id="8" dur="500" fill="hold"/>
                                        <p:tgtEl>
                                          <p:spTgt spid="142745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7458" grpId="0" animBg="1"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29517" name="Text Box 13"/>
          <p:cNvSpPr txBox="1">
            <a:spLocks noChangeArrowheads="1"/>
          </p:cNvSpPr>
          <p:nvPr/>
        </p:nvSpPr>
        <p:spPr bwMode="auto">
          <a:xfrm>
            <a:off x="552450" y="753402"/>
            <a:ext cx="11306175" cy="5946510"/>
          </a:xfrm>
          <a:prstGeom prst="rect">
            <a:avLst/>
          </a:prstGeom>
          <a:noFill/>
          <a:ln w="9525">
            <a:noFill/>
            <a:miter lim="800000"/>
            <a:headEnd/>
            <a:tailEnd/>
          </a:ln>
          <a:effectLst/>
        </p:spPr>
        <p:txBody>
          <a:bodyPr wrap="square" tIns="10800" bIns="10800" anchor="ctr">
            <a:spAutoFit/>
          </a:bodyPr>
          <a:lstStyle/>
          <a:p>
            <a:pPr marL="450850" indent="-450850" algn="l" defTabSz="476250">
              <a:spcBef>
                <a:spcPct val="50000"/>
              </a:spcBef>
              <a:buClr>
                <a:srgbClr val="FF3300"/>
              </a:buClr>
              <a:buFont typeface="Wingdings" pitchFamily="2" charset="2"/>
              <a:buChar char="þ"/>
              <a:tabLst>
                <a:tab pos="450850" algn="l"/>
              </a:tabLst>
              <a:defRPr/>
            </a:pPr>
            <a:r>
              <a:rPr lang="es-AR" sz="2200" dirty="0">
                <a:solidFill>
                  <a:srgbClr val="FF3300"/>
                </a:solidFill>
                <a:effectLst>
                  <a:outerShdw blurRad="38100" dist="38100" dir="2700000" algn="tl">
                    <a:srgbClr val="C0C0C0"/>
                  </a:outerShdw>
                </a:effectLst>
              </a:rPr>
              <a:t>Controladores de Tiempo Discreto:</a:t>
            </a:r>
          </a:p>
          <a:p>
            <a:pPr marL="630238" lvl="1" algn="l" defTabSz="476250">
              <a:spcBef>
                <a:spcPct val="50000"/>
              </a:spcBef>
              <a:buClr>
                <a:srgbClr val="FF3300"/>
              </a:buClr>
              <a:buFont typeface="Wingdings" pitchFamily="2" charset="2"/>
              <a:buChar char="ð"/>
              <a:tabLst>
                <a:tab pos="450850" algn="l"/>
              </a:tabLst>
              <a:defRPr/>
            </a:pPr>
            <a:r>
              <a:rPr lang="es-AR" sz="2200" b="0" dirty="0">
                <a:solidFill>
                  <a:srgbClr val="FF3300"/>
                </a:solidFill>
                <a:effectLst>
                  <a:outerShdw blurRad="38100" dist="38100" dir="2700000" algn="tl">
                    <a:srgbClr val="C0C0C0"/>
                  </a:outerShdw>
                </a:effectLst>
              </a:rPr>
              <a:t> Proporcional </a:t>
            </a:r>
            <a:r>
              <a:rPr lang="es-AR" sz="2200" dirty="0">
                <a:solidFill>
                  <a:srgbClr val="FF3300"/>
                </a:solidFill>
                <a:effectLst>
                  <a:outerShdw blurRad="38100" dist="38100" dir="2700000" algn="tl">
                    <a:srgbClr val="C0C0C0"/>
                  </a:outerShdw>
                </a:effectLst>
              </a:rPr>
              <a:t>(P)</a:t>
            </a:r>
            <a:r>
              <a:rPr lang="es-AR" sz="2200" b="0" dirty="0">
                <a:solidFill>
                  <a:srgbClr val="FF3300"/>
                </a:solidFill>
                <a:effectLst>
                  <a:outerShdw blurRad="38100" dist="38100" dir="2700000" algn="tl">
                    <a:srgbClr val="C0C0C0"/>
                  </a:outerShdw>
                </a:effectLst>
              </a:rPr>
              <a:t>;</a:t>
            </a:r>
          </a:p>
          <a:p>
            <a:pPr marL="630238" lvl="1" algn="l" defTabSz="476250">
              <a:spcBef>
                <a:spcPct val="50000"/>
              </a:spcBef>
              <a:buClr>
                <a:srgbClr val="FF3300"/>
              </a:buClr>
              <a:buFont typeface="Wingdings" pitchFamily="2" charset="2"/>
              <a:buChar char="ð"/>
              <a:tabLst>
                <a:tab pos="450850" algn="l"/>
              </a:tabLst>
              <a:defRPr/>
            </a:pPr>
            <a:r>
              <a:rPr lang="es-AR" sz="2200" b="0" dirty="0">
                <a:solidFill>
                  <a:srgbClr val="FF3300"/>
                </a:solidFill>
                <a:effectLst>
                  <a:outerShdw blurRad="38100" dist="38100" dir="2700000" algn="tl">
                    <a:srgbClr val="C0C0C0"/>
                  </a:outerShdw>
                </a:effectLst>
              </a:rPr>
              <a:t> Proporcional + Integral </a:t>
            </a:r>
            <a:r>
              <a:rPr lang="es-AR" sz="2200" dirty="0">
                <a:solidFill>
                  <a:srgbClr val="FF3300"/>
                </a:solidFill>
                <a:effectLst>
                  <a:outerShdw blurRad="38100" dist="38100" dir="2700000" algn="tl">
                    <a:srgbClr val="C0C0C0"/>
                  </a:outerShdw>
                </a:effectLst>
              </a:rPr>
              <a:t>(PI)</a:t>
            </a:r>
            <a:r>
              <a:rPr lang="es-AR" sz="2200" b="0" dirty="0">
                <a:solidFill>
                  <a:srgbClr val="FF3300"/>
                </a:solidFill>
                <a:effectLst>
                  <a:outerShdw blurRad="38100" dist="38100" dir="2700000" algn="tl">
                    <a:srgbClr val="C0C0C0"/>
                  </a:outerShdw>
                </a:effectLst>
              </a:rPr>
              <a:t>;</a:t>
            </a:r>
          </a:p>
          <a:p>
            <a:pPr marL="630238" lvl="1" algn="l" defTabSz="476250">
              <a:spcBef>
                <a:spcPct val="50000"/>
              </a:spcBef>
              <a:buClr>
                <a:srgbClr val="FF3300"/>
              </a:buClr>
              <a:buFont typeface="Wingdings" pitchFamily="2" charset="2"/>
              <a:buChar char="ð"/>
              <a:tabLst>
                <a:tab pos="450850" algn="l"/>
              </a:tabLst>
              <a:defRPr/>
            </a:pPr>
            <a:r>
              <a:rPr lang="es-AR" sz="2200" b="0" dirty="0">
                <a:solidFill>
                  <a:srgbClr val="FF3300"/>
                </a:solidFill>
                <a:effectLst>
                  <a:outerShdw blurRad="38100" dist="38100" dir="2700000" algn="tl">
                    <a:srgbClr val="C0C0C0"/>
                  </a:outerShdw>
                </a:effectLst>
              </a:rPr>
              <a:t> Proporcional + Derivativo </a:t>
            </a:r>
            <a:r>
              <a:rPr lang="es-AR" sz="2200" dirty="0">
                <a:solidFill>
                  <a:srgbClr val="FF3300"/>
                </a:solidFill>
                <a:effectLst>
                  <a:outerShdw blurRad="38100" dist="38100" dir="2700000" algn="tl">
                    <a:srgbClr val="C0C0C0"/>
                  </a:outerShdw>
                </a:effectLst>
              </a:rPr>
              <a:t>(PD)</a:t>
            </a:r>
            <a:r>
              <a:rPr lang="es-AR" sz="2200" b="0" dirty="0">
                <a:solidFill>
                  <a:srgbClr val="FF3300"/>
                </a:solidFill>
                <a:effectLst>
                  <a:outerShdw blurRad="38100" dist="38100" dir="2700000" algn="tl">
                    <a:srgbClr val="C0C0C0"/>
                  </a:outerShdw>
                </a:effectLst>
              </a:rPr>
              <a:t>; </a:t>
            </a:r>
          </a:p>
          <a:p>
            <a:pPr marL="630238" lvl="1" algn="l" defTabSz="476250">
              <a:spcBef>
                <a:spcPct val="50000"/>
              </a:spcBef>
              <a:buClr>
                <a:srgbClr val="FF3300"/>
              </a:buClr>
              <a:buFont typeface="Wingdings" pitchFamily="2" charset="2"/>
              <a:buChar char="ð"/>
              <a:tabLst>
                <a:tab pos="450850" algn="l"/>
              </a:tabLst>
              <a:defRPr/>
            </a:pPr>
            <a:r>
              <a:rPr lang="es-AR" sz="2200" b="0" dirty="0">
                <a:solidFill>
                  <a:srgbClr val="FF3300"/>
                </a:solidFill>
                <a:effectLst>
                  <a:outerShdw blurRad="38100" dist="38100" dir="2700000" algn="tl">
                    <a:srgbClr val="C0C0C0"/>
                  </a:outerShdw>
                </a:effectLst>
              </a:rPr>
              <a:t> Proporcional + Integral + Derivativo </a:t>
            </a:r>
            <a:r>
              <a:rPr lang="es-AR" sz="2200" dirty="0">
                <a:solidFill>
                  <a:srgbClr val="FF3300"/>
                </a:solidFill>
                <a:effectLst>
                  <a:outerShdw blurRad="38100" dist="38100" dir="2700000" algn="tl">
                    <a:srgbClr val="C0C0C0"/>
                  </a:outerShdw>
                </a:effectLst>
              </a:rPr>
              <a:t>(PID);</a:t>
            </a:r>
          </a:p>
          <a:p>
            <a:pPr marL="630238" lvl="1" algn="l" defTabSz="476250">
              <a:spcBef>
                <a:spcPct val="50000"/>
              </a:spcBef>
              <a:buClr>
                <a:srgbClr val="FF3300"/>
              </a:buClr>
              <a:buFont typeface="Wingdings" pitchFamily="2" charset="2"/>
              <a:buChar char="ð"/>
              <a:tabLst>
                <a:tab pos="450850" algn="l"/>
              </a:tabLst>
              <a:defRPr/>
            </a:pPr>
            <a:r>
              <a:rPr lang="es-AR" sz="2200" dirty="0">
                <a:solidFill>
                  <a:srgbClr val="FF3300"/>
                </a:solidFill>
                <a:effectLst>
                  <a:outerShdw blurRad="38100" dist="38100" dir="2700000" algn="tl">
                    <a:srgbClr val="C0C0C0"/>
                  </a:outerShdw>
                </a:effectLst>
              </a:rPr>
              <a:t> </a:t>
            </a:r>
            <a:r>
              <a:rPr lang="es-AR" sz="2200" b="0" dirty="0">
                <a:solidFill>
                  <a:srgbClr val="FF3300"/>
                </a:solidFill>
                <a:effectLst>
                  <a:outerShdw blurRad="38100" dist="38100" dir="2700000" algn="tl">
                    <a:srgbClr val="C0C0C0"/>
                  </a:outerShdw>
                </a:effectLst>
              </a:rPr>
              <a:t>De </a:t>
            </a:r>
            <a:r>
              <a:rPr lang="es-AR" sz="2200" b="0" dirty="0" smtClean="0">
                <a:solidFill>
                  <a:srgbClr val="FF3300"/>
                </a:solidFill>
                <a:effectLst>
                  <a:outerShdw blurRad="38100" dist="38100" dir="2700000" algn="tl">
                    <a:srgbClr val="C0C0C0"/>
                  </a:outerShdw>
                </a:effectLst>
              </a:rPr>
              <a:t>Respuesta de Tiempo </a:t>
            </a:r>
            <a:r>
              <a:rPr lang="es-AR" sz="2200" b="0" dirty="0">
                <a:solidFill>
                  <a:srgbClr val="FF3300"/>
                </a:solidFill>
                <a:effectLst>
                  <a:outerShdw blurRad="38100" dist="38100" dir="2700000" algn="tl">
                    <a:srgbClr val="C0C0C0"/>
                  </a:outerShdw>
                </a:effectLst>
              </a:rPr>
              <a:t>Mínimo </a:t>
            </a:r>
            <a:r>
              <a:rPr lang="es-AR" sz="2200" b="0" dirty="0" smtClean="0">
                <a:solidFill>
                  <a:srgbClr val="FF3300"/>
                </a:solidFill>
                <a:effectLst>
                  <a:outerShdw blurRad="38100" dist="38100" dir="2700000" algn="tl">
                    <a:srgbClr val="C0C0C0"/>
                  </a:outerShdw>
                </a:effectLst>
              </a:rPr>
              <a:t>(</a:t>
            </a:r>
            <a:r>
              <a:rPr lang="es-AR" sz="2200" b="0" dirty="0">
                <a:solidFill>
                  <a:srgbClr val="FF3300"/>
                </a:solidFill>
                <a:effectLst>
                  <a:outerShdw blurRad="38100" dist="38100" dir="2700000" algn="tl">
                    <a:srgbClr val="C0C0C0"/>
                  </a:outerShdw>
                </a:effectLst>
              </a:rPr>
              <a:t>por F.T o R.E);</a:t>
            </a:r>
          </a:p>
          <a:p>
            <a:pPr marL="630238" lvl="1" algn="l" defTabSz="476250">
              <a:spcBef>
                <a:spcPct val="50000"/>
              </a:spcBef>
              <a:buClr>
                <a:srgbClr val="FF3300"/>
              </a:buClr>
              <a:buFont typeface="Wingdings" pitchFamily="2" charset="2"/>
              <a:buChar char="ð"/>
              <a:tabLst>
                <a:tab pos="450850" algn="l"/>
              </a:tabLst>
              <a:defRPr/>
            </a:pPr>
            <a:r>
              <a:rPr lang="es-AR" sz="2200" b="0" dirty="0">
                <a:solidFill>
                  <a:srgbClr val="FF3300"/>
                </a:solidFill>
                <a:effectLst>
                  <a:outerShdw blurRad="38100" dist="38100" dir="2700000" algn="tl">
                    <a:srgbClr val="C0C0C0"/>
                  </a:outerShdw>
                </a:effectLst>
              </a:rPr>
              <a:t> Regulador Lineal Cuadrático Discreto </a:t>
            </a:r>
            <a:r>
              <a:rPr lang="es-AR" sz="2200" dirty="0">
                <a:solidFill>
                  <a:srgbClr val="FF3300"/>
                </a:solidFill>
                <a:effectLst>
                  <a:outerShdw blurRad="38100" dist="38100" dir="2700000" algn="tl">
                    <a:srgbClr val="C0C0C0"/>
                  </a:outerShdw>
                </a:effectLst>
              </a:rPr>
              <a:t>(Energía Mínima)</a:t>
            </a:r>
            <a:r>
              <a:rPr lang="es-AR" sz="2200" b="0" dirty="0">
                <a:solidFill>
                  <a:srgbClr val="FF3300"/>
                </a:solidFill>
                <a:effectLst>
                  <a:outerShdw blurRad="38100" dist="38100" dir="2700000" algn="tl">
                    <a:srgbClr val="C0C0C0"/>
                  </a:outerShdw>
                </a:effectLst>
              </a:rPr>
              <a:t>;</a:t>
            </a:r>
          </a:p>
          <a:p>
            <a:pPr marL="630238" lvl="1" algn="l" defTabSz="476250">
              <a:spcBef>
                <a:spcPct val="50000"/>
              </a:spcBef>
              <a:buClr>
                <a:srgbClr val="FF3300"/>
              </a:buClr>
              <a:buFont typeface="Wingdings" pitchFamily="2" charset="2"/>
              <a:buChar char="ð"/>
              <a:tabLst>
                <a:tab pos="450850" algn="l"/>
              </a:tabLst>
              <a:defRPr/>
            </a:pPr>
            <a:r>
              <a:rPr lang="es-AR" sz="2200" b="0" dirty="0">
                <a:solidFill>
                  <a:srgbClr val="FF3300"/>
                </a:solidFill>
                <a:effectLst>
                  <a:outerShdw blurRad="38100" dist="38100" dir="2700000" algn="tl">
                    <a:srgbClr val="C0C0C0"/>
                  </a:outerShdw>
                </a:effectLst>
              </a:rPr>
              <a:t> Servo Controlador con Realimentación de Estados;</a:t>
            </a:r>
          </a:p>
          <a:p>
            <a:pPr marL="630238" lvl="1" algn="l" defTabSz="476250">
              <a:spcBef>
                <a:spcPct val="50000"/>
              </a:spcBef>
              <a:buClr>
                <a:srgbClr val="FF3300"/>
              </a:buClr>
              <a:buFont typeface="Wingdings" pitchFamily="2" charset="2"/>
              <a:buChar char="ð"/>
              <a:tabLst>
                <a:tab pos="450850" algn="l"/>
              </a:tabLst>
              <a:defRPr/>
            </a:pPr>
            <a:r>
              <a:rPr lang="es-AR" sz="2200" b="0" dirty="0">
                <a:solidFill>
                  <a:srgbClr val="FF3300"/>
                </a:solidFill>
                <a:effectLst>
                  <a:outerShdw blurRad="38100" dist="38100" dir="2700000" algn="tl">
                    <a:srgbClr val="C0C0C0"/>
                  </a:outerShdw>
                </a:effectLst>
              </a:rPr>
              <a:t> Modelo Interno;</a:t>
            </a:r>
          </a:p>
          <a:p>
            <a:pPr marL="630238" lvl="1" algn="l" defTabSz="476250">
              <a:spcBef>
                <a:spcPct val="50000"/>
              </a:spcBef>
              <a:buClr>
                <a:srgbClr val="FF3300"/>
              </a:buClr>
              <a:buFont typeface="Wingdings" pitchFamily="2" charset="2"/>
              <a:buChar char="ð"/>
              <a:tabLst>
                <a:tab pos="450850" algn="l"/>
              </a:tabLst>
              <a:defRPr/>
            </a:pPr>
            <a:r>
              <a:rPr lang="es-AR" sz="2200" b="0" dirty="0">
                <a:solidFill>
                  <a:srgbClr val="FF3300"/>
                </a:solidFill>
                <a:effectLst>
                  <a:outerShdw blurRad="38100" dist="38100" dir="2700000" algn="tl">
                    <a:srgbClr val="C0C0C0"/>
                  </a:outerShdw>
                </a:effectLst>
              </a:rPr>
              <a:t> Controladores Adaptativos e Identificación Paramétrica;</a:t>
            </a:r>
          </a:p>
          <a:p>
            <a:pPr marL="630238" lvl="1" algn="l" defTabSz="476250">
              <a:spcBef>
                <a:spcPct val="50000"/>
              </a:spcBef>
              <a:buClr>
                <a:srgbClr val="FF3300"/>
              </a:buClr>
              <a:buFont typeface="Wingdings" pitchFamily="2" charset="2"/>
              <a:buChar char="ð"/>
              <a:tabLst>
                <a:tab pos="450850" algn="l"/>
              </a:tabLst>
              <a:defRPr/>
            </a:pPr>
            <a:r>
              <a:rPr lang="es-AR" sz="2200" b="0" dirty="0">
                <a:solidFill>
                  <a:srgbClr val="FF3300"/>
                </a:solidFill>
                <a:effectLst>
                  <a:outerShdw blurRad="38100" dist="38100" dir="2700000" algn="tl">
                    <a:srgbClr val="C0C0C0"/>
                  </a:outerShdw>
                </a:effectLst>
              </a:rPr>
              <a:t> Observadores de Estados;</a:t>
            </a:r>
          </a:p>
          <a:p>
            <a:pPr marL="630238" lvl="1" algn="l" defTabSz="476250">
              <a:spcBef>
                <a:spcPct val="50000"/>
              </a:spcBef>
              <a:buClr>
                <a:srgbClr val="FF3300"/>
              </a:buClr>
              <a:buFont typeface="Wingdings" pitchFamily="2" charset="2"/>
              <a:buChar char="ð"/>
              <a:tabLst>
                <a:tab pos="450850" algn="l"/>
              </a:tabLst>
              <a:defRPr/>
            </a:pPr>
            <a:r>
              <a:rPr lang="es-AR" sz="2200" b="0" dirty="0">
                <a:solidFill>
                  <a:srgbClr val="FF3300"/>
                </a:solidFill>
                <a:effectLst>
                  <a:outerShdw blurRad="38100" dist="38100" dir="2700000" algn="tl">
                    <a:srgbClr val="C0C0C0"/>
                  </a:outerShdw>
                </a:effectLst>
              </a:rPr>
              <a:t> Sistemas de control con múltiples lazos y diferentes frecuencias de muestreo.</a:t>
            </a:r>
          </a:p>
        </p:txBody>
      </p:sp>
      <p:sp>
        <p:nvSpPr>
          <p:cNvPr id="46083" name="AutoShape 15"/>
          <p:cNvSpPr>
            <a:spLocks/>
          </p:cNvSpPr>
          <p:nvPr/>
        </p:nvSpPr>
        <p:spPr bwMode="auto">
          <a:xfrm flipH="1">
            <a:off x="6972300" y="1736725"/>
            <a:ext cx="374650" cy="1276350"/>
          </a:xfrm>
          <a:prstGeom prst="leftBrace">
            <a:avLst>
              <a:gd name="adj1" fmla="val 28390"/>
              <a:gd name="adj2" fmla="val 50000"/>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AR"/>
          </a:p>
        </p:txBody>
      </p:sp>
      <p:sp>
        <p:nvSpPr>
          <p:cNvPr id="1429520" name="Text Box 16"/>
          <p:cNvSpPr txBox="1">
            <a:spLocks noChangeArrowheads="1"/>
          </p:cNvSpPr>
          <p:nvPr/>
        </p:nvSpPr>
        <p:spPr bwMode="auto">
          <a:xfrm>
            <a:off x="7273925" y="2143125"/>
            <a:ext cx="1803400" cy="427038"/>
          </a:xfrm>
          <a:prstGeom prst="rect">
            <a:avLst/>
          </a:prstGeom>
          <a:noFill/>
          <a:ln w="9525">
            <a:noFill/>
            <a:miter lim="800000"/>
            <a:headEnd/>
            <a:tailEnd/>
          </a:ln>
          <a:effectLst/>
        </p:spPr>
        <p:txBody>
          <a:bodyPr>
            <a:spAutoFit/>
          </a:bodyPr>
          <a:lstStyle/>
          <a:p>
            <a:pPr>
              <a:spcBef>
                <a:spcPct val="50000"/>
              </a:spcBef>
              <a:defRPr/>
            </a:pPr>
            <a:r>
              <a:rPr lang="es-AR" sz="2200">
                <a:solidFill>
                  <a:srgbClr val="0000FF"/>
                </a:solidFill>
                <a:effectLst>
                  <a:outerShdw blurRad="38100" dist="38100" dir="2700000" algn="tl">
                    <a:srgbClr val="C0C0C0"/>
                  </a:outerShdw>
                </a:effectLst>
              </a:rPr>
              <a:t>Predictivos</a:t>
            </a:r>
          </a:p>
        </p:txBody>
      </p:sp>
      <p:sp>
        <p:nvSpPr>
          <p:cNvPr id="5" name="Rectangle 2"/>
          <p:cNvSpPr>
            <a:spLocks noChangeArrowheads="1"/>
          </p:cNvSpPr>
          <p:nvPr/>
        </p:nvSpPr>
        <p:spPr bwMode="auto">
          <a:xfrm>
            <a:off x="742950" y="110796"/>
            <a:ext cx="11010900" cy="588962"/>
          </a:xfrm>
          <a:prstGeom prst="rect">
            <a:avLst/>
          </a:prstGeom>
          <a:solidFill>
            <a:srgbClr val="0000FF"/>
          </a:solidFill>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rtlCol="0" anchor="ctr" anchorCtr="0" compatLnSpc="1">
            <a:prstTxWarp prst="textNoShape">
              <a:avLst/>
            </a:prstTxWarp>
            <a:normAutofit/>
          </a:bodyPr>
          <a:lstStyle/>
          <a:p>
            <a:pPr algn="ctr">
              <a:lnSpc>
                <a:spcPct val="90000"/>
              </a:lnSpc>
            </a:pPr>
            <a:r>
              <a:rPr lang="es-AR" sz="2800" b="1" dirty="0">
                <a:solidFill>
                  <a:schemeClr val="bg1"/>
                </a:solidFill>
                <a:ea typeface="+mj-ea"/>
              </a:rPr>
              <a:t>Controladores </a:t>
            </a:r>
            <a:r>
              <a:rPr lang="es-AR" sz="2800" b="1" dirty="0" smtClean="0">
                <a:solidFill>
                  <a:schemeClr val="bg1"/>
                </a:solidFill>
                <a:ea typeface="+mj-ea"/>
              </a:rPr>
              <a:t>en </a:t>
            </a:r>
            <a:r>
              <a:rPr lang="es-AR" sz="2800" b="1" dirty="0">
                <a:solidFill>
                  <a:schemeClr val="bg1"/>
                </a:solidFill>
                <a:ea typeface="+mj-ea"/>
              </a:rPr>
              <a:t>Tiempo </a:t>
            </a:r>
            <a:r>
              <a:rPr lang="es-AR" sz="2800" b="1" dirty="0" smtClean="0">
                <a:solidFill>
                  <a:schemeClr val="bg1"/>
                </a:solidFill>
                <a:ea typeface="+mj-ea"/>
              </a:rPr>
              <a:t>Discreto que pueden implementarse</a:t>
            </a:r>
            <a:endParaRPr lang="en-US" sz="2800" b="1" dirty="0">
              <a:solidFill>
                <a:schemeClr val="bg1"/>
              </a:solidFill>
              <a:ea typeface="+mj-ea"/>
            </a:endParaRPr>
          </a:p>
        </p:txBody>
      </p:sp>
    </p:spTree>
    <p:custDataLst>
      <p:tags r:id="rId1"/>
    </p:custDataLst>
    <p:extLst>
      <p:ext uri="{BB962C8B-B14F-4D97-AF65-F5344CB8AC3E}">
        <p14:creationId xmlns:p14="http://schemas.microsoft.com/office/powerpoint/2010/main" val="27117825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arcador de número de diapositiva 33"/>
          <p:cNvSpPr>
            <a:spLocks noGrp="1"/>
          </p:cNvSpPr>
          <p:nvPr>
            <p:ph type="sldNum" sz="quarter" idx="12"/>
          </p:nvPr>
        </p:nvSpPr>
        <p:spPr>
          <a:xfrm>
            <a:off x="11784632" y="6525344"/>
            <a:ext cx="289100" cy="365125"/>
          </a:xfrm>
        </p:spPr>
        <p:txBody>
          <a:bodyPr/>
          <a:lstStyle/>
          <a:p>
            <a:fld id="{88A92BC7-81EF-4C9F-8DB9-DCAAEE84F0FC}" type="slidenum">
              <a:rPr lang="es-ES" b="1" smtClean="0">
                <a:solidFill>
                  <a:schemeClr val="tx1"/>
                </a:solidFill>
              </a:rPr>
              <a:pPr/>
              <a:t>2</a:t>
            </a:fld>
            <a:endParaRPr lang="es-ES" b="1" dirty="0">
              <a:solidFill>
                <a:schemeClr val="tx1"/>
              </a:solidFill>
            </a:endParaRPr>
          </a:p>
        </p:txBody>
      </p:sp>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6" name="Rectangle 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8" name="Text Box 106"/>
          <p:cNvSpPr txBox="1">
            <a:spLocks noChangeArrowheads="1"/>
          </p:cNvSpPr>
          <p:nvPr/>
        </p:nvSpPr>
        <p:spPr bwMode="auto">
          <a:xfrm>
            <a:off x="407902" y="1732323"/>
            <a:ext cx="11521280" cy="4894814"/>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89803" dir="2700000" algn="ctr" rotWithShape="0">
                    <a:srgbClr val="808080"/>
                  </a:outerShdw>
                </a:effectLst>
              </a14:hiddenEffects>
            </a:ext>
          </a:extLst>
        </p:spPr>
        <p:txBody>
          <a:bodyPr tIns="10800" bIns="10800"/>
          <a:lstStyle>
            <a:lvl1pPr marL="450850" indent="-450850" algn="l" defTabSz="476250">
              <a:spcBef>
                <a:spcPct val="0"/>
              </a:spcBef>
              <a:tabLst>
                <a:tab pos="450850" algn="l"/>
              </a:tabLst>
              <a:defRPr sz="2400">
                <a:solidFill>
                  <a:schemeClr val="tx1"/>
                </a:solidFill>
                <a:latin typeface="Times New Roman" pitchFamily="18" charset="0"/>
              </a:defRPr>
            </a:lvl1pPr>
            <a:lvl2pPr marL="630238" algn="l" defTabSz="476250">
              <a:spcBef>
                <a:spcPct val="0"/>
              </a:spcBef>
              <a:tabLst>
                <a:tab pos="450850" algn="l"/>
              </a:tabLst>
              <a:defRPr sz="2400">
                <a:solidFill>
                  <a:schemeClr val="tx1"/>
                </a:solidFill>
                <a:latin typeface="Times New Roman" pitchFamily="18" charset="0"/>
              </a:defRPr>
            </a:lvl2pPr>
            <a:lvl3pPr algn="l" defTabSz="476250">
              <a:spcBef>
                <a:spcPct val="0"/>
              </a:spcBef>
              <a:tabLst>
                <a:tab pos="450850" algn="l"/>
              </a:tabLst>
              <a:defRPr sz="2400">
                <a:solidFill>
                  <a:schemeClr val="tx1"/>
                </a:solidFill>
                <a:latin typeface="Times New Roman" pitchFamily="18" charset="0"/>
              </a:defRPr>
            </a:lvl3pPr>
            <a:lvl4pPr algn="l" defTabSz="476250">
              <a:spcBef>
                <a:spcPct val="0"/>
              </a:spcBef>
              <a:tabLst>
                <a:tab pos="450850" algn="l"/>
              </a:tabLst>
              <a:defRPr sz="2400">
                <a:solidFill>
                  <a:schemeClr val="tx1"/>
                </a:solidFill>
                <a:latin typeface="Times New Roman" pitchFamily="18" charset="0"/>
              </a:defRPr>
            </a:lvl4pPr>
            <a:lvl5pPr algn="l" defTabSz="476250">
              <a:spcBef>
                <a:spcPct val="0"/>
              </a:spcBef>
              <a:tabLst>
                <a:tab pos="450850" algn="l"/>
              </a:tabLst>
              <a:defRPr sz="2400">
                <a:solidFill>
                  <a:schemeClr val="tx1"/>
                </a:solidFill>
                <a:latin typeface="Times New Roman" pitchFamily="18" charset="0"/>
              </a:defRPr>
            </a:lvl5pPr>
            <a:lvl6pPr defTabSz="476250" fontAlgn="base">
              <a:spcBef>
                <a:spcPct val="0"/>
              </a:spcBef>
              <a:spcAft>
                <a:spcPct val="0"/>
              </a:spcAft>
              <a:tabLst>
                <a:tab pos="450850" algn="l"/>
              </a:tabLst>
              <a:defRPr sz="2400">
                <a:solidFill>
                  <a:schemeClr val="tx1"/>
                </a:solidFill>
                <a:latin typeface="Times New Roman" pitchFamily="18" charset="0"/>
              </a:defRPr>
            </a:lvl6pPr>
            <a:lvl7pPr defTabSz="476250" fontAlgn="base">
              <a:spcBef>
                <a:spcPct val="0"/>
              </a:spcBef>
              <a:spcAft>
                <a:spcPct val="0"/>
              </a:spcAft>
              <a:tabLst>
                <a:tab pos="450850" algn="l"/>
              </a:tabLst>
              <a:defRPr sz="2400">
                <a:solidFill>
                  <a:schemeClr val="tx1"/>
                </a:solidFill>
                <a:latin typeface="Times New Roman" pitchFamily="18" charset="0"/>
              </a:defRPr>
            </a:lvl7pPr>
            <a:lvl8pPr defTabSz="476250" fontAlgn="base">
              <a:spcBef>
                <a:spcPct val="0"/>
              </a:spcBef>
              <a:spcAft>
                <a:spcPct val="0"/>
              </a:spcAft>
              <a:tabLst>
                <a:tab pos="450850" algn="l"/>
              </a:tabLst>
              <a:defRPr sz="2400">
                <a:solidFill>
                  <a:schemeClr val="tx1"/>
                </a:solidFill>
                <a:latin typeface="Times New Roman" pitchFamily="18" charset="0"/>
              </a:defRPr>
            </a:lvl8pPr>
            <a:lvl9pPr defTabSz="476250" fontAlgn="base">
              <a:spcBef>
                <a:spcPct val="0"/>
              </a:spcBef>
              <a:spcAft>
                <a:spcPct val="0"/>
              </a:spcAft>
              <a:tabLst>
                <a:tab pos="450850" algn="l"/>
              </a:tabLst>
              <a:defRPr sz="2400">
                <a:solidFill>
                  <a:schemeClr val="tx1"/>
                </a:solidFill>
                <a:latin typeface="Times New Roman" pitchFamily="18" charset="0"/>
              </a:defRPr>
            </a:lvl9pPr>
          </a:lstStyle>
          <a:p>
            <a:pPr>
              <a:lnSpc>
                <a:spcPct val="120000"/>
              </a:lnSpc>
              <a:spcBef>
                <a:spcPct val="50000"/>
              </a:spcBef>
              <a:buClr>
                <a:srgbClr val="FF3300"/>
              </a:buClr>
              <a:buFont typeface="Wingdings" pitchFamily="2" charset="2"/>
              <a:buChar char="þ"/>
            </a:pPr>
            <a:r>
              <a:rPr lang="es-AR" b="1" dirty="0" smtClean="0">
                <a:solidFill>
                  <a:schemeClr val="tx1">
                    <a:lumMod val="65000"/>
                    <a:lumOff val="35000"/>
                  </a:schemeClr>
                </a:solidFill>
                <a:effectLst>
                  <a:outerShdw blurRad="38100" dist="38100" dir="2700000" algn="tl">
                    <a:srgbClr val="C0C0C0"/>
                  </a:outerShdw>
                </a:effectLst>
                <a:latin typeface="Arial" charset="0"/>
              </a:rPr>
              <a:t>Relación del muestreo y sus efectos en los polos.</a:t>
            </a:r>
          </a:p>
          <a:p>
            <a:pPr>
              <a:lnSpc>
                <a:spcPct val="120000"/>
              </a:lnSpc>
              <a:spcBef>
                <a:spcPct val="50000"/>
              </a:spcBef>
              <a:buClr>
                <a:srgbClr val="FF3300"/>
              </a:buClr>
              <a:buFont typeface="Wingdings" pitchFamily="2" charset="2"/>
              <a:buChar char="þ"/>
            </a:pPr>
            <a:r>
              <a:rPr lang="es-AR" b="1" dirty="0" smtClean="0">
                <a:solidFill>
                  <a:schemeClr val="tx1">
                    <a:lumMod val="65000"/>
                    <a:lumOff val="35000"/>
                  </a:schemeClr>
                </a:solidFill>
                <a:effectLst>
                  <a:outerShdw blurRad="38100" dist="38100" dir="2700000" algn="tl">
                    <a:srgbClr val="C0C0C0"/>
                  </a:outerShdw>
                </a:effectLst>
                <a:latin typeface="Arial" charset="0"/>
              </a:rPr>
              <a:t>Relación entre los planos </a:t>
            </a:r>
            <a:r>
              <a:rPr lang="es-AR" b="1" dirty="0">
                <a:solidFill>
                  <a:schemeClr val="tx1">
                    <a:lumMod val="65000"/>
                    <a:lumOff val="35000"/>
                  </a:schemeClr>
                </a:solidFill>
                <a:effectLst>
                  <a:outerShdw blurRad="38100" dist="38100" dir="2700000" algn="tl">
                    <a:srgbClr val="C0C0C0"/>
                  </a:outerShdw>
                </a:effectLst>
                <a:latin typeface="Arial" charset="0"/>
              </a:rPr>
              <a:t>“</a:t>
            </a:r>
            <a:r>
              <a:rPr lang="es-AR" b="1" i="1" dirty="0">
                <a:solidFill>
                  <a:schemeClr val="tx1">
                    <a:lumMod val="65000"/>
                    <a:lumOff val="35000"/>
                  </a:schemeClr>
                </a:solidFill>
                <a:effectLst>
                  <a:outerShdw blurRad="38100" dist="38100" dir="2700000" algn="tl">
                    <a:srgbClr val="C0C0C0"/>
                  </a:outerShdw>
                </a:effectLst>
                <a:latin typeface="Arial" charset="0"/>
              </a:rPr>
              <a:t>s</a:t>
            </a:r>
            <a:r>
              <a:rPr lang="es-AR" b="1" dirty="0">
                <a:solidFill>
                  <a:schemeClr val="tx1">
                    <a:lumMod val="65000"/>
                    <a:lumOff val="35000"/>
                  </a:schemeClr>
                </a:solidFill>
                <a:effectLst>
                  <a:outerShdw blurRad="38100" dist="38100" dir="2700000" algn="tl">
                    <a:srgbClr val="C0C0C0"/>
                  </a:outerShdw>
                </a:effectLst>
                <a:latin typeface="Arial" charset="0"/>
              </a:rPr>
              <a:t>” y “</a:t>
            </a:r>
            <a:r>
              <a:rPr lang="es-AR" b="1" i="1" dirty="0">
                <a:solidFill>
                  <a:schemeClr val="tx1">
                    <a:lumMod val="65000"/>
                    <a:lumOff val="35000"/>
                  </a:schemeClr>
                </a:solidFill>
                <a:effectLst>
                  <a:outerShdw blurRad="38100" dist="38100" dir="2700000" algn="tl">
                    <a:srgbClr val="C0C0C0"/>
                  </a:outerShdw>
                </a:effectLst>
                <a:latin typeface="Arial" charset="0"/>
              </a:rPr>
              <a:t>z</a:t>
            </a:r>
            <a:r>
              <a:rPr lang="es-AR" b="1" dirty="0">
                <a:solidFill>
                  <a:schemeClr val="tx1">
                    <a:lumMod val="65000"/>
                    <a:lumOff val="35000"/>
                  </a:schemeClr>
                </a:solidFill>
                <a:effectLst>
                  <a:outerShdw blurRad="38100" dist="38100" dir="2700000" algn="tl">
                    <a:srgbClr val="C0C0C0"/>
                  </a:outerShdw>
                </a:effectLst>
                <a:latin typeface="Arial" charset="0"/>
              </a:rPr>
              <a:t>”. </a:t>
            </a:r>
            <a:endParaRPr lang="es-AR" b="1" dirty="0" smtClean="0">
              <a:solidFill>
                <a:schemeClr val="tx1">
                  <a:lumMod val="65000"/>
                  <a:lumOff val="35000"/>
                </a:schemeClr>
              </a:solidFill>
              <a:effectLst>
                <a:outerShdw blurRad="38100" dist="38100" dir="2700000" algn="tl">
                  <a:srgbClr val="C0C0C0"/>
                </a:outerShdw>
              </a:effectLst>
              <a:latin typeface="Arial" charset="0"/>
            </a:endParaRPr>
          </a:p>
          <a:p>
            <a:pPr>
              <a:lnSpc>
                <a:spcPct val="120000"/>
              </a:lnSpc>
              <a:spcBef>
                <a:spcPct val="50000"/>
              </a:spcBef>
              <a:buClr>
                <a:srgbClr val="FF3300"/>
              </a:buClr>
              <a:buFont typeface="Wingdings" pitchFamily="2" charset="2"/>
              <a:buChar char="þ"/>
            </a:pPr>
            <a:r>
              <a:rPr lang="es-ES_tradnl" b="1" dirty="0" smtClean="0">
                <a:solidFill>
                  <a:schemeClr val="tx1">
                    <a:lumMod val="65000"/>
                    <a:lumOff val="35000"/>
                  </a:schemeClr>
                </a:solidFill>
                <a:latin typeface="Arial" panose="020B0604020202020204" pitchFamily="34" charset="0"/>
              </a:rPr>
              <a:t>Región </a:t>
            </a:r>
            <a:r>
              <a:rPr lang="es-ES_tradnl" b="1" dirty="0">
                <a:solidFill>
                  <a:schemeClr val="tx1">
                    <a:lumMod val="65000"/>
                    <a:lumOff val="35000"/>
                  </a:schemeClr>
                </a:solidFill>
                <a:latin typeface="Arial" panose="020B0604020202020204" pitchFamily="34" charset="0"/>
              </a:rPr>
              <a:t>deseada de polos de LC en el plano </a:t>
            </a:r>
            <a:r>
              <a:rPr lang="es-ES_tradnl" b="1" i="1" dirty="0" smtClean="0">
                <a:solidFill>
                  <a:schemeClr val="tx1">
                    <a:lumMod val="65000"/>
                    <a:lumOff val="35000"/>
                  </a:schemeClr>
                </a:solidFill>
                <a:latin typeface="Arial" panose="020B0604020202020204" pitchFamily="34" charset="0"/>
              </a:rPr>
              <a:t>z</a:t>
            </a:r>
            <a:r>
              <a:rPr lang="es-ES_tradnl" b="1" dirty="0" smtClean="0">
                <a:solidFill>
                  <a:schemeClr val="tx1">
                    <a:lumMod val="65000"/>
                    <a:lumOff val="35000"/>
                  </a:schemeClr>
                </a:solidFill>
                <a:latin typeface="Arial" panose="020B0604020202020204" pitchFamily="34" charset="0"/>
              </a:rPr>
              <a:t>.</a:t>
            </a:r>
            <a:endParaRPr lang="es-ES_tradnl" b="1" dirty="0" smtClean="0">
              <a:solidFill>
                <a:schemeClr val="tx1">
                  <a:lumMod val="65000"/>
                  <a:lumOff val="35000"/>
                </a:schemeClr>
              </a:solidFill>
              <a:effectLst>
                <a:outerShdw blurRad="38100" dist="38100" dir="2700000" algn="tl">
                  <a:srgbClr val="C0C0C0"/>
                </a:outerShdw>
              </a:effectLst>
              <a:latin typeface="Arial" charset="0"/>
            </a:endParaRPr>
          </a:p>
          <a:p>
            <a:pPr>
              <a:lnSpc>
                <a:spcPct val="120000"/>
              </a:lnSpc>
              <a:spcBef>
                <a:spcPct val="50000"/>
              </a:spcBef>
              <a:buClr>
                <a:srgbClr val="FF3300"/>
              </a:buClr>
              <a:buFont typeface="Wingdings" pitchFamily="2" charset="2"/>
              <a:buChar char="þ"/>
            </a:pPr>
            <a:r>
              <a:rPr lang="es-ES_tradnl" b="1" dirty="0" smtClean="0">
                <a:solidFill>
                  <a:schemeClr val="tx1">
                    <a:lumMod val="65000"/>
                    <a:lumOff val="35000"/>
                  </a:schemeClr>
                </a:solidFill>
                <a:effectLst>
                  <a:outerShdw blurRad="38100" dist="38100" dir="2700000" algn="tl">
                    <a:srgbClr val="C0C0C0"/>
                  </a:outerShdw>
                </a:effectLst>
                <a:latin typeface="Arial" charset="0"/>
              </a:rPr>
              <a:t>Modelado de Sistemas de Control Digital.</a:t>
            </a:r>
          </a:p>
          <a:p>
            <a:pPr marL="973138" lvl="1" indent="-342900">
              <a:lnSpc>
                <a:spcPct val="120000"/>
              </a:lnSpc>
              <a:spcBef>
                <a:spcPct val="50000"/>
              </a:spcBef>
              <a:buClr>
                <a:srgbClr val="FF3300"/>
              </a:buClr>
              <a:buFont typeface="Wingdings" panose="05000000000000000000" pitchFamily="2" charset="2"/>
              <a:buChar char="Ø"/>
            </a:pPr>
            <a:r>
              <a:rPr lang="es-ES_tradnl" b="1" dirty="0">
                <a:solidFill>
                  <a:schemeClr val="tx1">
                    <a:lumMod val="65000"/>
                    <a:lumOff val="35000"/>
                  </a:schemeClr>
                </a:solidFill>
                <a:effectLst>
                  <a:outerShdw blurRad="38100" dist="38100" dir="2700000" algn="tl">
                    <a:srgbClr val="C0C0C0"/>
                  </a:outerShdw>
                </a:effectLst>
                <a:latin typeface="Arial" charset="0"/>
              </a:rPr>
              <a:t> </a:t>
            </a:r>
            <a:r>
              <a:rPr lang="es-ES_tradnl" b="1" dirty="0" smtClean="0">
                <a:solidFill>
                  <a:schemeClr val="tx1">
                    <a:lumMod val="65000"/>
                    <a:lumOff val="35000"/>
                  </a:schemeClr>
                </a:solidFill>
                <a:effectLst>
                  <a:outerShdw blurRad="38100" dist="38100" dir="2700000" algn="tl">
                    <a:srgbClr val="C0C0C0"/>
                  </a:outerShdw>
                </a:effectLst>
                <a:latin typeface="Arial" charset="0"/>
              </a:rPr>
              <a:t>Modelado de la Planta o Proceso: Aprox. Invariante al Escalón</a:t>
            </a:r>
          </a:p>
          <a:p>
            <a:pPr marL="973138" lvl="1" indent="-342900">
              <a:lnSpc>
                <a:spcPct val="120000"/>
              </a:lnSpc>
              <a:spcBef>
                <a:spcPct val="50000"/>
              </a:spcBef>
              <a:buClr>
                <a:srgbClr val="FF3300"/>
              </a:buClr>
              <a:buFont typeface="Wingdings" panose="05000000000000000000" pitchFamily="2" charset="2"/>
              <a:buChar char="Ø"/>
            </a:pPr>
            <a:r>
              <a:rPr lang="es-ES_tradnl" b="1" dirty="0" smtClean="0">
                <a:solidFill>
                  <a:schemeClr val="tx1">
                    <a:lumMod val="65000"/>
                    <a:lumOff val="35000"/>
                  </a:schemeClr>
                </a:solidFill>
                <a:effectLst>
                  <a:outerShdw blurRad="38100" dist="38100" dir="2700000" algn="tl">
                    <a:srgbClr val="C0C0C0"/>
                  </a:outerShdw>
                </a:effectLst>
                <a:latin typeface="Arial" charset="0"/>
              </a:rPr>
              <a:t>Aproximación Discreta de Controladores: </a:t>
            </a:r>
            <a:r>
              <a:rPr lang="es-ES_tradnl" b="1" i="1" dirty="0" err="1" smtClean="0">
                <a:solidFill>
                  <a:schemeClr val="tx1">
                    <a:lumMod val="65000"/>
                    <a:lumOff val="35000"/>
                  </a:schemeClr>
                </a:solidFill>
                <a:effectLst>
                  <a:outerShdw blurRad="38100" dist="38100" dir="2700000" algn="tl">
                    <a:srgbClr val="C0C0C0"/>
                  </a:outerShdw>
                </a:effectLst>
                <a:latin typeface="Arial" charset="0"/>
              </a:rPr>
              <a:t>Backward</a:t>
            </a:r>
            <a:r>
              <a:rPr lang="es-ES_tradnl" b="1" dirty="0" smtClean="0">
                <a:solidFill>
                  <a:schemeClr val="tx1">
                    <a:lumMod val="65000"/>
                    <a:lumOff val="35000"/>
                  </a:schemeClr>
                </a:solidFill>
                <a:effectLst>
                  <a:outerShdw blurRad="38100" dist="38100" dir="2700000" algn="tl">
                    <a:srgbClr val="C0C0C0"/>
                  </a:outerShdw>
                </a:effectLst>
                <a:latin typeface="Arial" charset="0"/>
              </a:rPr>
              <a:t>, </a:t>
            </a:r>
            <a:r>
              <a:rPr lang="es-ES_tradnl" b="1" i="1" dirty="0" smtClean="0">
                <a:solidFill>
                  <a:schemeClr val="tx1">
                    <a:lumMod val="65000"/>
                    <a:lumOff val="35000"/>
                  </a:schemeClr>
                </a:solidFill>
                <a:effectLst>
                  <a:outerShdw blurRad="38100" dist="38100" dir="2700000" algn="tl">
                    <a:srgbClr val="C0C0C0"/>
                  </a:outerShdw>
                </a:effectLst>
                <a:latin typeface="Arial" charset="0"/>
              </a:rPr>
              <a:t>Forward</a:t>
            </a:r>
            <a:r>
              <a:rPr lang="es-ES_tradnl" b="1" dirty="0" smtClean="0">
                <a:solidFill>
                  <a:schemeClr val="tx1">
                    <a:lumMod val="65000"/>
                    <a:lumOff val="35000"/>
                  </a:schemeClr>
                </a:solidFill>
                <a:effectLst>
                  <a:outerShdw blurRad="38100" dist="38100" dir="2700000" algn="tl">
                    <a:srgbClr val="C0C0C0"/>
                  </a:outerShdw>
                </a:effectLst>
                <a:latin typeface="Arial" charset="0"/>
              </a:rPr>
              <a:t> y </a:t>
            </a:r>
            <a:r>
              <a:rPr lang="es-ES_tradnl" b="1" i="1" dirty="0" err="1" smtClean="0">
                <a:solidFill>
                  <a:schemeClr val="tx1">
                    <a:lumMod val="65000"/>
                    <a:lumOff val="35000"/>
                  </a:schemeClr>
                </a:solidFill>
                <a:effectLst>
                  <a:outerShdw blurRad="38100" dist="38100" dir="2700000" algn="tl">
                    <a:srgbClr val="C0C0C0"/>
                  </a:outerShdw>
                </a:effectLst>
                <a:latin typeface="Arial" charset="0"/>
              </a:rPr>
              <a:t>Tustin</a:t>
            </a:r>
            <a:r>
              <a:rPr lang="es-ES_tradnl" b="1" dirty="0" smtClean="0">
                <a:solidFill>
                  <a:schemeClr val="tx1">
                    <a:lumMod val="65000"/>
                    <a:lumOff val="35000"/>
                  </a:schemeClr>
                </a:solidFill>
                <a:effectLst>
                  <a:outerShdw blurRad="38100" dist="38100" dir="2700000" algn="tl">
                    <a:srgbClr val="C0C0C0"/>
                  </a:outerShdw>
                </a:effectLst>
                <a:latin typeface="Arial" charset="0"/>
              </a:rPr>
              <a:t>.</a:t>
            </a:r>
          </a:p>
          <a:p>
            <a:pPr>
              <a:lnSpc>
                <a:spcPct val="120000"/>
              </a:lnSpc>
              <a:spcBef>
                <a:spcPct val="50000"/>
              </a:spcBef>
              <a:buClr>
                <a:srgbClr val="FF3300"/>
              </a:buClr>
              <a:buFont typeface="Wingdings" pitchFamily="2" charset="2"/>
              <a:buChar char="þ"/>
            </a:pPr>
            <a:r>
              <a:rPr lang="es-ES_tradnl" b="1" dirty="0" smtClean="0">
                <a:solidFill>
                  <a:schemeClr val="tx1">
                    <a:lumMod val="65000"/>
                    <a:lumOff val="35000"/>
                  </a:schemeClr>
                </a:solidFill>
                <a:effectLst>
                  <a:outerShdw blurRad="38100" dist="38100" dir="2700000" algn="tl">
                    <a:srgbClr val="C0C0C0"/>
                  </a:outerShdw>
                </a:effectLst>
                <a:latin typeface="Arial" charset="0"/>
              </a:rPr>
              <a:t>Error en Estado Estacionario.</a:t>
            </a:r>
          </a:p>
          <a:p>
            <a:pPr>
              <a:lnSpc>
                <a:spcPct val="120000"/>
              </a:lnSpc>
              <a:spcBef>
                <a:spcPct val="50000"/>
              </a:spcBef>
              <a:buClr>
                <a:srgbClr val="FF3300"/>
              </a:buClr>
              <a:buFont typeface="Wingdings" pitchFamily="2" charset="2"/>
              <a:buChar char="þ"/>
            </a:pPr>
            <a:r>
              <a:rPr lang="es-ES_tradnl" b="1" dirty="0" smtClean="0">
                <a:solidFill>
                  <a:schemeClr val="tx1">
                    <a:lumMod val="65000"/>
                    <a:lumOff val="35000"/>
                  </a:schemeClr>
                </a:solidFill>
                <a:effectLst>
                  <a:outerShdw blurRad="38100" dist="38100" dir="2700000" algn="tl">
                    <a:srgbClr val="C0C0C0"/>
                  </a:outerShdw>
                </a:effectLst>
                <a:latin typeface="Arial" charset="0"/>
              </a:rPr>
              <a:t>Estabilidad en Sistemas Muestreados.</a:t>
            </a:r>
            <a:endParaRPr lang="es-AR" b="1" dirty="0" smtClean="0">
              <a:solidFill>
                <a:schemeClr val="tx1">
                  <a:lumMod val="65000"/>
                  <a:lumOff val="35000"/>
                </a:schemeClr>
              </a:solidFill>
              <a:effectLst>
                <a:outerShdw blurRad="38100" dist="38100" dir="2700000" algn="tl">
                  <a:srgbClr val="C0C0C0"/>
                </a:outerShdw>
              </a:effectLst>
              <a:latin typeface="Arial" charset="0"/>
            </a:endParaRPr>
          </a:p>
          <a:p>
            <a:pPr lvl="1">
              <a:lnSpc>
                <a:spcPct val="120000"/>
              </a:lnSpc>
              <a:spcBef>
                <a:spcPct val="50000"/>
              </a:spcBef>
              <a:buClr>
                <a:srgbClr val="FF3300"/>
              </a:buClr>
            </a:pPr>
            <a:endParaRPr lang="es-ES_tradnl" b="1" dirty="0" smtClean="0">
              <a:solidFill>
                <a:schemeClr val="tx1">
                  <a:lumMod val="50000"/>
                  <a:lumOff val="50000"/>
                </a:schemeClr>
              </a:solidFill>
              <a:effectLst>
                <a:outerShdw blurRad="38100" dist="38100" dir="2700000" algn="tl">
                  <a:srgbClr val="C0C0C0"/>
                </a:outerShdw>
              </a:effectLst>
              <a:latin typeface="Arial" charset="0"/>
            </a:endParaRPr>
          </a:p>
        </p:txBody>
      </p:sp>
      <p:sp>
        <p:nvSpPr>
          <p:cNvPr id="10" name="Rectángulo 9"/>
          <p:cNvSpPr/>
          <p:nvPr/>
        </p:nvSpPr>
        <p:spPr>
          <a:xfrm>
            <a:off x="223562" y="1052736"/>
            <a:ext cx="9544846" cy="523220"/>
          </a:xfrm>
          <a:prstGeom prst="rect">
            <a:avLst/>
          </a:prstGeom>
        </p:spPr>
        <p:txBody>
          <a:bodyPr wrap="square">
            <a:spAutoFit/>
          </a:bodyPr>
          <a:lstStyle/>
          <a:p>
            <a:pPr marL="1258888" indent="-1258888" algn="just"/>
            <a:r>
              <a:rPr lang="es-AR" sz="2800" b="1" u="sng" dirty="0" smtClean="0">
                <a:solidFill>
                  <a:schemeClr val="accent5">
                    <a:lumMod val="75000"/>
                  </a:schemeClr>
                </a:solidFill>
              </a:rPr>
              <a:t>Unidad 3</a:t>
            </a:r>
            <a:r>
              <a:rPr lang="es-AR" sz="2800" b="1" dirty="0" smtClean="0">
                <a:solidFill>
                  <a:schemeClr val="accent5">
                    <a:lumMod val="75000"/>
                  </a:schemeClr>
                </a:solidFill>
              </a:rPr>
              <a:t>: </a:t>
            </a:r>
            <a:r>
              <a:rPr lang="es-AR" sz="2800" b="1" dirty="0" smtClean="0">
                <a:solidFill>
                  <a:schemeClr val="accent5">
                    <a:lumMod val="75000"/>
                  </a:schemeClr>
                </a:solidFill>
                <a:ea typeface="Times New Roman" panose="02020603050405020304" pitchFamily="18" charset="0"/>
              </a:rPr>
              <a:t>Análisis </a:t>
            </a:r>
            <a:r>
              <a:rPr lang="es-AR" sz="2800" b="1" dirty="0">
                <a:solidFill>
                  <a:schemeClr val="accent5">
                    <a:lumMod val="75000"/>
                  </a:schemeClr>
                </a:solidFill>
                <a:ea typeface="Times New Roman" panose="02020603050405020304" pitchFamily="18" charset="0"/>
              </a:rPr>
              <a:t>de </a:t>
            </a:r>
            <a:r>
              <a:rPr lang="es-AR" sz="2800" b="1" dirty="0" smtClean="0">
                <a:solidFill>
                  <a:schemeClr val="accent5">
                    <a:lumMod val="75000"/>
                  </a:schemeClr>
                </a:solidFill>
                <a:ea typeface="Times New Roman" panose="02020603050405020304" pitchFamily="18" charset="0"/>
              </a:rPr>
              <a:t>Sistemas </a:t>
            </a:r>
            <a:r>
              <a:rPr lang="es-AR" sz="2800" b="1" dirty="0">
                <a:solidFill>
                  <a:schemeClr val="accent5">
                    <a:lumMod val="75000"/>
                  </a:schemeClr>
                </a:solidFill>
                <a:ea typeface="Times New Roman" panose="02020603050405020304" pitchFamily="18" charset="0"/>
              </a:rPr>
              <a:t>Muestreados</a:t>
            </a:r>
          </a:p>
        </p:txBody>
      </p:sp>
      <p:sp>
        <p:nvSpPr>
          <p:cNvPr id="12" name="Rectangle 2"/>
          <p:cNvSpPr>
            <a:spLocks noGrp="1" noChangeArrowheads="1"/>
          </p:cNvSpPr>
          <p:nvPr>
            <p:ph type="title"/>
          </p:nvPr>
        </p:nvSpPr>
        <p:spPr bwMode="auto">
          <a:xfrm>
            <a:off x="2925764" y="288926"/>
            <a:ext cx="6537325" cy="588963"/>
          </a:xfrm>
          <a:solidFill>
            <a:srgbClr val="0000FF"/>
          </a:solidFill>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p>
            <a:pPr algn="ctr"/>
            <a:r>
              <a:rPr lang="es-AR" sz="2800" b="1" dirty="0" smtClean="0">
                <a:solidFill>
                  <a:schemeClr val="bg1"/>
                </a:solidFill>
                <a:effectLst/>
                <a:latin typeface="Arial" panose="020B0604020202020204" pitchFamily="34" charset="0"/>
                <a:cs typeface="Arial" panose="020B0604020202020204" pitchFamily="34" charset="0"/>
              </a:rPr>
              <a:t>Temas de la Unidad 3</a:t>
            </a:r>
            <a:endParaRPr lang="es-AR" sz="2800"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44660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7458" name="Rectangle 2"/>
          <p:cNvSpPr>
            <a:spLocks noChangeArrowheads="1"/>
          </p:cNvSpPr>
          <p:nvPr/>
        </p:nvSpPr>
        <p:spPr bwMode="auto">
          <a:xfrm>
            <a:off x="2027180" y="226851"/>
            <a:ext cx="8466137" cy="588962"/>
          </a:xfrm>
          <a:prstGeom prst="rect">
            <a:avLst/>
          </a:prstGeom>
          <a:solidFill>
            <a:srgbClr val="0000FF"/>
          </a:solidFill>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rtlCol="0" anchor="ctr" anchorCtr="0" compatLnSpc="1">
            <a:prstTxWarp prst="textNoShape">
              <a:avLst/>
            </a:prstTxWarp>
            <a:normAutofit/>
          </a:bodyPr>
          <a:lstStyle/>
          <a:p>
            <a:pPr algn="ctr">
              <a:lnSpc>
                <a:spcPct val="90000"/>
              </a:lnSpc>
            </a:pPr>
            <a:r>
              <a:rPr lang="es-AR" sz="2800" b="1" dirty="0">
                <a:solidFill>
                  <a:schemeClr val="bg1"/>
                </a:solidFill>
                <a:ea typeface="+mj-ea"/>
              </a:rPr>
              <a:t>Sistemas Muestreados en Lazo cerrado</a:t>
            </a:r>
            <a:endParaRPr lang="en-US" sz="2800" b="1" dirty="0">
              <a:solidFill>
                <a:schemeClr val="bg1"/>
              </a:solidFill>
              <a:ea typeface="+mj-ea"/>
            </a:endParaRPr>
          </a:p>
        </p:txBody>
      </p:sp>
      <p:pic>
        <p:nvPicPr>
          <p:cNvPr id="3" name="Imagen 2"/>
          <p:cNvPicPr>
            <a:picLocks noChangeAspect="1"/>
          </p:cNvPicPr>
          <p:nvPr/>
        </p:nvPicPr>
        <p:blipFill>
          <a:blip r:embed="rId2"/>
          <a:stretch>
            <a:fillRect/>
          </a:stretch>
        </p:blipFill>
        <p:spPr>
          <a:xfrm>
            <a:off x="2766117" y="4623668"/>
            <a:ext cx="6730969" cy="1850244"/>
          </a:xfrm>
          <a:prstGeom prst="rect">
            <a:avLst/>
          </a:prstGeom>
        </p:spPr>
      </p:pic>
      <p:pic>
        <p:nvPicPr>
          <p:cNvPr id="4" name="Imagen 3"/>
          <p:cNvPicPr>
            <a:picLocks noChangeAspect="1"/>
          </p:cNvPicPr>
          <p:nvPr/>
        </p:nvPicPr>
        <p:blipFill>
          <a:blip r:embed="rId3"/>
          <a:stretch>
            <a:fillRect/>
          </a:stretch>
        </p:blipFill>
        <p:spPr>
          <a:xfrm>
            <a:off x="2027180" y="1115132"/>
            <a:ext cx="8344365" cy="3209217"/>
          </a:xfrm>
          <a:prstGeom prst="rect">
            <a:avLst/>
          </a:prstGeom>
        </p:spPr>
      </p:pic>
    </p:spTree>
    <p:extLst>
      <p:ext uri="{BB962C8B-B14F-4D97-AF65-F5344CB8AC3E}">
        <p14:creationId xmlns:p14="http://schemas.microsoft.com/office/powerpoint/2010/main" val="9979030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427458"/>
                                        </p:tgtEl>
                                        <p:attrNameLst>
                                          <p:attrName>style.visibility</p:attrName>
                                        </p:attrNameLst>
                                      </p:cBhvr>
                                      <p:to>
                                        <p:strVal val="visible"/>
                                      </p:to>
                                    </p:set>
                                    <p:anim calcmode="lin" valueType="num">
                                      <p:cBhvr additive="base">
                                        <p:cTn id="7" dur="500" fill="hold"/>
                                        <p:tgtEl>
                                          <p:spTgt spid="1427458"/>
                                        </p:tgtEl>
                                        <p:attrNameLst>
                                          <p:attrName>ppt_x</p:attrName>
                                        </p:attrNameLst>
                                      </p:cBhvr>
                                      <p:tavLst>
                                        <p:tav tm="0">
                                          <p:val>
                                            <p:strVal val="0-#ppt_w/2"/>
                                          </p:val>
                                        </p:tav>
                                        <p:tav tm="100000">
                                          <p:val>
                                            <p:strVal val="#ppt_x"/>
                                          </p:val>
                                        </p:tav>
                                      </p:tavLst>
                                    </p:anim>
                                    <p:anim calcmode="lin" valueType="num">
                                      <p:cBhvr additive="base">
                                        <p:cTn id="8" dur="500" fill="hold"/>
                                        <p:tgtEl>
                                          <p:spTgt spid="142745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7458" grpId="0" animBg="1"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arcador de número de diapositiva 33"/>
          <p:cNvSpPr>
            <a:spLocks noGrp="1"/>
          </p:cNvSpPr>
          <p:nvPr>
            <p:ph type="sldNum" sz="quarter" idx="12"/>
          </p:nvPr>
        </p:nvSpPr>
        <p:spPr>
          <a:xfrm>
            <a:off x="11712624" y="6525344"/>
            <a:ext cx="361108" cy="365125"/>
          </a:xfrm>
        </p:spPr>
        <p:txBody>
          <a:bodyPr/>
          <a:lstStyle/>
          <a:p>
            <a:fld id="{88A92BC7-81EF-4C9F-8DB9-DCAAEE84F0FC}" type="slidenum">
              <a:rPr lang="es-ES" b="1" smtClean="0">
                <a:solidFill>
                  <a:schemeClr val="tx1"/>
                </a:solidFill>
              </a:rPr>
              <a:pPr/>
              <a:t>21</a:t>
            </a:fld>
            <a:endParaRPr lang="es-ES" b="1" dirty="0">
              <a:solidFill>
                <a:schemeClr val="tx1"/>
              </a:solidFill>
            </a:endParaRPr>
          </a:p>
        </p:txBody>
      </p:sp>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6" name="Rectangle 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41" name="Rectángulo 40"/>
          <p:cNvSpPr/>
          <p:nvPr/>
        </p:nvSpPr>
        <p:spPr>
          <a:xfrm>
            <a:off x="191344" y="116632"/>
            <a:ext cx="11809312" cy="779737"/>
          </a:xfrm>
          <a:prstGeom prst="rect">
            <a:avLst/>
          </a:prstGeom>
          <a:solidFill>
            <a:srgbClr val="0000FF"/>
          </a:solidFill>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rtlCol="0" anchor="ctr" anchorCtr="0" compatLnSpc="1">
            <a:prstTxWarp prst="textNoShape">
              <a:avLst/>
            </a:prstTxWarp>
            <a:normAutofit/>
          </a:bodyPr>
          <a:lstStyle/>
          <a:p>
            <a:pPr algn="ctr">
              <a:lnSpc>
                <a:spcPct val="90000"/>
              </a:lnSpc>
            </a:pPr>
            <a:r>
              <a:rPr lang="es-AR" sz="2800" b="1" dirty="0">
                <a:solidFill>
                  <a:schemeClr val="bg1"/>
                </a:solidFill>
                <a:latin typeface="Arial" panose="020B0604020202020204" pitchFamily="34" charset="0"/>
                <a:ea typeface="+mj-ea"/>
                <a:cs typeface="Arial" panose="020B0604020202020204" pitchFamily="34" charset="0"/>
              </a:rPr>
              <a:t> </a:t>
            </a:r>
            <a:r>
              <a:rPr lang="es-ES_tradnl" sz="2800" b="1" dirty="0">
                <a:solidFill>
                  <a:schemeClr val="bg1"/>
                </a:solidFill>
                <a:latin typeface="Arial" panose="020B0604020202020204" pitchFamily="34" charset="0"/>
                <a:ea typeface="+mj-ea"/>
                <a:cs typeface="Arial" panose="020B0604020202020204" pitchFamily="34" charset="0"/>
              </a:rPr>
              <a:t>Modelado de Sistemas de Control Digital</a:t>
            </a:r>
            <a:endParaRPr lang="es-AR" sz="2800" b="1" dirty="0">
              <a:solidFill>
                <a:schemeClr val="bg1"/>
              </a:solidFill>
              <a:latin typeface="Arial" panose="020B0604020202020204" pitchFamily="34" charset="0"/>
              <a:ea typeface="+mj-ea"/>
              <a:cs typeface="Arial" panose="020B0604020202020204" pitchFamily="34" charset="0"/>
            </a:endParaRPr>
          </a:p>
        </p:txBody>
      </p:sp>
      <p:pic>
        <p:nvPicPr>
          <p:cNvPr id="2" name="Imagen 1"/>
          <p:cNvPicPr>
            <a:picLocks noChangeAspect="1"/>
          </p:cNvPicPr>
          <p:nvPr/>
        </p:nvPicPr>
        <p:blipFill>
          <a:blip r:embed="rId3"/>
          <a:stretch>
            <a:fillRect/>
          </a:stretch>
        </p:blipFill>
        <p:spPr>
          <a:xfrm>
            <a:off x="553687" y="1725039"/>
            <a:ext cx="5218463" cy="1003776"/>
          </a:xfrm>
          <a:prstGeom prst="rect">
            <a:avLst/>
          </a:prstGeom>
        </p:spPr>
      </p:pic>
      <p:graphicFrame>
        <p:nvGraphicFramePr>
          <p:cNvPr id="13" name="1 Objeto"/>
          <p:cNvGraphicFramePr>
            <a:graphicFrameLocks noChangeAspect="1"/>
          </p:cNvGraphicFramePr>
          <p:nvPr>
            <p:extLst>
              <p:ext uri="{D42A27DB-BD31-4B8C-83A1-F6EECF244321}">
                <p14:modId xmlns:p14="http://schemas.microsoft.com/office/powerpoint/2010/main" val="1755704279"/>
              </p:ext>
            </p:extLst>
          </p:nvPr>
        </p:nvGraphicFramePr>
        <p:xfrm>
          <a:off x="6742709" y="1337414"/>
          <a:ext cx="4244975" cy="698500"/>
        </p:xfrm>
        <a:graphic>
          <a:graphicData uri="http://schemas.openxmlformats.org/presentationml/2006/ole">
            <mc:AlternateContent xmlns:mc="http://schemas.openxmlformats.org/markup-compatibility/2006">
              <mc:Choice xmlns:v="urn:schemas-microsoft-com:vml" Requires="v">
                <p:oleObj spid="_x0000_s402464" name="Equation" r:id="rId4" imgW="2527200" imgH="419040" progId="Equation.DSMT4">
                  <p:embed/>
                </p:oleObj>
              </mc:Choice>
              <mc:Fallback>
                <p:oleObj name="Equation" r:id="rId4" imgW="2527200" imgH="419040" progId="Equation.DSMT4">
                  <p:embed/>
                  <p:pic>
                    <p:nvPicPr>
                      <p:cNvPr id="58" name="1 Objeto"/>
                      <p:cNvPicPr>
                        <a:picLocks noChangeAspect="1" noChangeArrowheads="1"/>
                      </p:cNvPicPr>
                      <p:nvPr/>
                    </p:nvPicPr>
                    <p:blipFill>
                      <a:blip r:embed="rId5"/>
                      <a:srcRect/>
                      <a:stretch>
                        <a:fillRect/>
                      </a:stretch>
                    </p:blipFill>
                    <p:spPr bwMode="auto">
                      <a:xfrm>
                        <a:off x="6742709" y="1337414"/>
                        <a:ext cx="4244975" cy="698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 name="1 Objeto"/>
          <p:cNvGraphicFramePr>
            <a:graphicFrameLocks noChangeAspect="1"/>
          </p:cNvGraphicFramePr>
          <p:nvPr>
            <p:extLst>
              <p:ext uri="{D42A27DB-BD31-4B8C-83A1-F6EECF244321}">
                <p14:modId xmlns:p14="http://schemas.microsoft.com/office/powerpoint/2010/main" val="1986083026"/>
              </p:ext>
            </p:extLst>
          </p:nvPr>
        </p:nvGraphicFramePr>
        <p:xfrm>
          <a:off x="6096000" y="2271323"/>
          <a:ext cx="895350" cy="296862"/>
        </p:xfrm>
        <a:graphic>
          <a:graphicData uri="http://schemas.openxmlformats.org/presentationml/2006/ole">
            <mc:AlternateContent xmlns:mc="http://schemas.openxmlformats.org/markup-compatibility/2006">
              <mc:Choice xmlns:v="urn:schemas-microsoft-com:vml" Requires="v">
                <p:oleObj spid="_x0000_s402465" name="Equation" r:id="rId6" imgW="533160" imgH="177480" progId="Equation.DSMT4">
                  <p:embed/>
                </p:oleObj>
              </mc:Choice>
              <mc:Fallback>
                <p:oleObj name="Equation" r:id="rId6" imgW="533160" imgH="177480" progId="Equation.DSMT4">
                  <p:embed/>
                  <p:pic>
                    <p:nvPicPr>
                      <p:cNvPr id="13" name="1 Objeto"/>
                      <p:cNvPicPr>
                        <a:picLocks noChangeAspect="1" noChangeArrowheads="1"/>
                      </p:cNvPicPr>
                      <p:nvPr/>
                    </p:nvPicPr>
                    <p:blipFill>
                      <a:blip r:embed="rId7"/>
                      <a:srcRect/>
                      <a:stretch>
                        <a:fillRect/>
                      </a:stretch>
                    </p:blipFill>
                    <p:spPr bwMode="auto">
                      <a:xfrm>
                        <a:off x="6096000" y="2271323"/>
                        <a:ext cx="895350" cy="2968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Rectángulo 16"/>
          <p:cNvSpPr/>
          <p:nvPr/>
        </p:nvSpPr>
        <p:spPr>
          <a:xfrm>
            <a:off x="125103" y="1034643"/>
            <a:ext cx="5493941" cy="369332"/>
          </a:xfrm>
          <a:prstGeom prst="rect">
            <a:avLst/>
          </a:prstGeom>
        </p:spPr>
        <p:txBody>
          <a:bodyPr wrap="none">
            <a:spAutoFit/>
          </a:bodyPr>
          <a:lstStyle/>
          <a:p>
            <a:pPr algn="ctr"/>
            <a:r>
              <a:rPr lang="es-AR" dirty="0" smtClean="0">
                <a:solidFill>
                  <a:srgbClr val="C00000"/>
                </a:solidFill>
              </a:rPr>
              <a:t>A partir del </a:t>
            </a:r>
            <a:r>
              <a:rPr lang="es-AR" dirty="0" err="1" smtClean="0">
                <a:solidFill>
                  <a:srgbClr val="C00000"/>
                </a:solidFill>
              </a:rPr>
              <a:t>muestreador</a:t>
            </a:r>
            <a:r>
              <a:rPr lang="es-AR" dirty="0" smtClean="0">
                <a:solidFill>
                  <a:srgbClr val="C00000"/>
                </a:solidFill>
              </a:rPr>
              <a:t>, el ZOH y la planta se tiene:</a:t>
            </a:r>
            <a:endParaRPr lang="es-AR" dirty="0">
              <a:solidFill>
                <a:srgbClr val="C00000"/>
              </a:solidFill>
            </a:endParaRPr>
          </a:p>
        </p:txBody>
      </p:sp>
      <p:graphicFrame>
        <p:nvGraphicFramePr>
          <p:cNvPr id="18" name="1 Objeto"/>
          <p:cNvGraphicFramePr>
            <a:graphicFrameLocks noChangeAspect="1"/>
          </p:cNvGraphicFramePr>
          <p:nvPr>
            <p:extLst>
              <p:ext uri="{D42A27DB-BD31-4B8C-83A1-F6EECF244321}">
                <p14:modId xmlns:p14="http://schemas.microsoft.com/office/powerpoint/2010/main" val="3463276315"/>
              </p:ext>
            </p:extLst>
          </p:nvPr>
        </p:nvGraphicFramePr>
        <p:xfrm>
          <a:off x="7315200" y="2080946"/>
          <a:ext cx="3070225" cy="698500"/>
        </p:xfrm>
        <a:graphic>
          <a:graphicData uri="http://schemas.openxmlformats.org/presentationml/2006/ole">
            <mc:AlternateContent xmlns:mc="http://schemas.openxmlformats.org/markup-compatibility/2006">
              <mc:Choice xmlns:v="urn:schemas-microsoft-com:vml" Requires="v">
                <p:oleObj spid="_x0000_s402466" name="Equation" r:id="rId8" imgW="1828800" imgH="419040" progId="Equation.DSMT4">
                  <p:embed/>
                </p:oleObj>
              </mc:Choice>
              <mc:Fallback>
                <p:oleObj name="Equation" r:id="rId8" imgW="1828800" imgH="419040" progId="Equation.DSMT4">
                  <p:embed/>
                  <p:pic>
                    <p:nvPicPr>
                      <p:cNvPr id="16" name="1 Objeto"/>
                      <p:cNvPicPr>
                        <a:picLocks noChangeAspect="1" noChangeArrowheads="1"/>
                      </p:cNvPicPr>
                      <p:nvPr/>
                    </p:nvPicPr>
                    <p:blipFill>
                      <a:blip r:embed="rId9"/>
                      <a:srcRect/>
                      <a:stretch>
                        <a:fillRect/>
                      </a:stretch>
                    </p:blipFill>
                    <p:spPr bwMode="auto">
                      <a:xfrm>
                        <a:off x="7315200" y="2080946"/>
                        <a:ext cx="3070225" cy="698500"/>
                      </a:xfrm>
                      <a:prstGeom prst="rect">
                        <a:avLst/>
                      </a:prstGeom>
                      <a:noFill/>
                      <a:ln>
                        <a:solidFill>
                          <a:srgbClr val="FF0000"/>
                        </a:solidFill>
                      </a:ln>
                      <a:extLst/>
                    </p:spPr>
                  </p:pic>
                </p:oleObj>
              </mc:Fallback>
            </mc:AlternateContent>
          </a:graphicData>
        </a:graphic>
      </p:graphicFrame>
      <p:sp>
        <p:nvSpPr>
          <p:cNvPr id="19" name="Rectángulo 18"/>
          <p:cNvSpPr/>
          <p:nvPr/>
        </p:nvSpPr>
        <p:spPr>
          <a:xfrm>
            <a:off x="191344" y="3715617"/>
            <a:ext cx="8417690" cy="369332"/>
          </a:xfrm>
          <a:prstGeom prst="rect">
            <a:avLst/>
          </a:prstGeom>
        </p:spPr>
        <p:txBody>
          <a:bodyPr wrap="none">
            <a:spAutoFit/>
          </a:bodyPr>
          <a:lstStyle/>
          <a:p>
            <a:pPr algn="ctr"/>
            <a:r>
              <a:rPr lang="es-AR" dirty="0" smtClean="0">
                <a:solidFill>
                  <a:srgbClr val="C00000"/>
                </a:solidFill>
              </a:rPr>
              <a:t>Considerando </a:t>
            </a:r>
            <a:r>
              <a:rPr lang="es-AR" i="1" dirty="0" err="1" smtClean="0">
                <a:solidFill>
                  <a:srgbClr val="C00000"/>
                </a:solidFill>
                <a:latin typeface="Times New Roman" panose="02020603050405020304" pitchFamily="18" charset="0"/>
                <a:cs typeface="Times New Roman" panose="02020603050405020304" pitchFamily="18" charset="0"/>
              </a:rPr>
              <a:t>G</a:t>
            </a:r>
            <a:r>
              <a:rPr lang="es-AR" i="1" baseline="-25000" dirty="0" err="1" smtClean="0">
                <a:solidFill>
                  <a:srgbClr val="C00000"/>
                </a:solidFill>
                <a:latin typeface="Times New Roman" panose="02020603050405020304" pitchFamily="18" charset="0"/>
                <a:cs typeface="Times New Roman" panose="02020603050405020304" pitchFamily="18" charset="0"/>
              </a:rPr>
              <a:t>p</a:t>
            </a:r>
            <a:r>
              <a:rPr lang="es-AR" dirty="0" smtClean="0">
                <a:solidFill>
                  <a:srgbClr val="C00000"/>
                </a:solidFill>
                <a:latin typeface="Times New Roman" panose="02020603050405020304" pitchFamily="18" charset="0"/>
                <a:cs typeface="Times New Roman" panose="02020603050405020304" pitchFamily="18" charset="0"/>
              </a:rPr>
              <a:t>(</a:t>
            </a:r>
            <a:r>
              <a:rPr lang="es-AR" i="1" dirty="0" smtClean="0">
                <a:solidFill>
                  <a:srgbClr val="C00000"/>
                </a:solidFill>
                <a:latin typeface="Times New Roman" panose="02020603050405020304" pitchFamily="18" charset="0"/>
                <a:cs typeface="Times New Roman" panose="02020603050405020304" pitchFamily="18" charset="0"/>
              </a:rPr>
              <a:t>z</a:t>
            </a:r>
            <a:r>
              <a:rPr lang="es-AR" dirty="0" smtClean="0">
                <a:solidFill>
                  <a:srgbClr val="C00000"/>
                </a:solidFill>
                <a:latin typeface="Times New Roman" panose="02020603050405020304" pitchFamily="18" charset="0"/>
                <a:cs typeface="Times New Roman" panose="02020603050405020304" pitchFamily="18" charset="0"/>
              </a:rPr>
              <a:t>)</a:t>
            </a:r>
            <a:r>
              <a:rPr lang="es-AR" dirty="0" smtClean="0">
                <a:solidFill>
                  <a:srgbClr val="C00000"/>
                </a:solidFill>
              </a:rPr>
              <a:t>, el diagrama de bloques del sistema de control a LC queda:</a:t>
            </a:r>
            <a:endParaRPr lang="es-AR" dirty="0">
              <a:solidFill>
                <a:srgbClr val="C00000"/>
              </a:solidFill>
            </a:endParaRPr>
          </a:p>
        </p:txBody>
      </p:sp>
      <p:pic>
        <p:nvPicPr>
          <p:cNvPr id="5" name="Imagen 4"/>
          <p:cNvPicPr>
            <a:picLocks noChangeAspect="1"/>
          </p:cNvPicPr>
          <p:nvPr/>
        </p:nvPicPr>
        <p:blipFill>
          <a:blip r:embed="rId10"/>
          <a:stretch>
            <a:fillRect/>
          </a:stretch>
        </p:blipFill>
        <p:spPr>
          <a:xfrm>
            <a:off x="204874" y="4274001"/>
            <a:ext cx="4684109" cy="1574248"/>
          </a:xfrm>
          <a:prstGeom prst="rect">
            <a:avLst/>
          </a:prstGeom>
        </p:spPr>
      </p:pic>
      <p:graphicFrame>
        <p:nvGraphicFramePr>
          <p:cNvPr id="21" name="1 Objeto"/>
          <p:cNvGraphicFramePr>
            <a:graphicFrameLocks noChangeAspect="1"/>
          </p:cNvGraphicFramePr>
          <p:nvPr>
            <p:extLst>
              <p:ext uri="{D42A27DB-BD31-4B8C-83A1-F6EECF244321}">
                <p14:modId xmlns:p14="http://schemas.microsoft.com/office/powerpoint/2010/main" val="2304069672"/>
              </p:ext>
            </p:extLst>
          </p:nvPr>
        </p:nvGraphicFramePr>
        <p:xfrm>
          <a:off x="5619044" y="4292622"/>
          <a:ext cx="2152650" cy="676275"/>
        </p:xfrm>
        <a:graphic>
          <a:graphicData uri="http://schemas.openxmlformats.org/presentationml/2006/ole">
            <mc:AlternateContent xmlns:mc="http://schemas.openxmlformats.org/markup-compatibility/2006">
              <mc:Choice xmlns:v="urn:schemas-microsoft-com:vml" Requires="v">
                <p:oleObj spid="_x0000_s402467" name="Equation" r:id="rId11" imgW="1282680" imgH="406080" progId="Equation.DSMT4">
                  <p:embed/>
                </p:oleObj>
              </mc:Choice>
              <mc:Fallback>
                <p:oleObj name="Equation" r:id="rId11" imgW="1282680" imgH="406080" progId="Equation.DSMT4">
                  <p:embed/>
                  <p:pic>
                    <p:nvPicPr>
                      <p:cNvPr id="18" name="1 Objeto"/>
                      <p:cNvPicPr>
                        <a:picLocks noChangeAspect="1" noChangeArrowheads="1"/>
                      </p:cNvPicPr>
                      <p:nvPr/>
                    </p:nvPicPr>
                    <p:blipFill>
                      <a:blip r:embed="rId12"/>
                      <a:srcRect/>
                      <a:stretch>
                        <a:fillRect/>
                      </a:stretch>
                    </p:blipFill>
                    <p:spPr bwMode="auto">
                      <a:xfrm>
                        <a:off x="5619044" y="4292622"/>
                        <a:ext cx="2152650" cy="676275"/>
                      </a:xfrm>
                      <a:prstGeom prst="rect">
                        <a:avLst/>
                      </a:prstGeom>
                      <a:noFill/>
                      <a:ln>
                        <a:solidFill>
                          <a:srgbClr val="FF0000"/>
                        </a:solidFill>
                      </a:ln>
                      <a:extLst/>
                    </p:spPr>
                  </p:pic>
                </p:oleObj>
              </mc:Fallback>
            </mc:AlternateContent>
          </a:graphicData>
        </a:graphic>
      </p:graphicFrame>
      <p:sp>
        <p:nvSpPr>
          <p:cNvPr id="22" name="Rectángulo 21"/>
          <p:cNvSpPr/>
          <p:nvPr/>
        </p:nvSpPr>
        <p:spPr>
          <a:xfrm>
            <a:off x="7962529" y="4243351"/>
            <a:ext cx="3750095" cy="584775"/>
          </a:xfrm>
          <a:prstGeom prst="rect">
            <a:avLst/>
          </a:prstGeom>
        </p:spPr>
        <p:txBody>
          <a:bodyPr wrap="square">
            <a:spAutoFit/>
          </a:bodyPr>
          <a:lstStyle/>
          <a:p>
            <a:r>
              <a:rPr lang="es-AR" sz="1600" dirty="0" smtClean="0">
                <a:solidFill>
                  <a:srgbClr val="008000"/>
                </a:solidFill>
              </a:rPr>
              <a:t>FTLC muestreada con realimentación unitaria </a:t>
            </a:r>
            <a:r>
              <a:rPr lang="es-AR" sz="1600" i="1" dirty="0" err="1" smtClean="0">
                <a:solidFill>
                  <a:srgbClr val="008000"/>
                </a:solidFill>
                <a:latin typeface="Times New Roman" panose="02020603050405020304" pitchFamily="18" charset="0"/>
                <a:cs typeface="Times New Roman" panose="02020603050405020304" pitchFamily="18" charset="0"/>
              </a:rPr>
              <a:t>K</a:t>
            </a:r>
            <a:r>
              <a:rPr lang="es-AR" sz="1600" i="1" baseline="-25000" dirty="0" err="1" smtClean="0">
                <a:solidFill>
                  <a:srgbClr val="008000"/>
                </a:solidFill>
                <a:latin typeface="Times New Roman" panose="02020603050405020304" pitchFamily="18" charset="0"/>
                <a:cs typeface="Times New Roman" panose="02020603050405020304" pitchFamily="18" charset="0"/>
              </a:rPr>
              <a:t>s</a:t>
            </a:r>
            <a:r>
              <a:rPr lang="es-AR" sz="1600" dirty="0" smtClean="0">
                <a:solidFill>
                  <a:srgbClr val="008000"/>
                </a:solidFill>
              </a:rPr>
              <a:t> </a:t>
            </a:r>
            <a:r>
              <a:rPr lang="es-AR" sz="1600" dirty="0" smtClean="0">
                <a:solidFill>
                  <a:srgbClr val="008000"/>
                </a:solidFill>
                <a:latin typeface="Times New Roman" panose="02020603050405020304" pitchFamily="18" charset="0"/>
                <a:cs typeface="Times New Roman" panose="02020603050405020304" pitchFamily="18" charset="0"/>
              </a:rPr>
              <a:t>= 1</a:t>
            </a:r>
            <a:r>
              <a:rPr lang="es-AR" sz="1600" dirty="0">
                <a:solidFill>
                  <a:srgbClr val="008000"/>
                </a:solidFill>
                <a:latin typeface="Times New Roman" panose="02020603050405020304" pitchFamily="18" charset="0"/>
                <a:cs typeface="Times New Roman" panose="02020603050405020304" pitchFamily="18" charset="0"/>
              </a:rPr>
              <a:t> </a:t>
            </a:r>
            <a:r>
              <a:rPr lang="es-AR" sz="1600" dirty="0" smtClean="0">
                <a:solidFill>
                  <a:srgbClr val="008000"/>
                </a:solidFill>
                <a:latin typeface="Times New Roman" panose="02020603050405020304" pitchFamily="18" charset="0"/>
                <a:cs typeface="Times New Roman" panose="02020603050405020304" pitchFamily="18" charset="0"/>
              </a:rPr>
              <a:t>y </a:t>
            </a:r>
            <a:r>
              <a:rPr lang="es-AR" sz="1600" i="1" dirty="0" smtClean="0">
                <a:solidFill>
                  <a:srgbClr val="008000"/>
                </a:solidFill>
                <a:latin typeface="Times New Roman" panose="02020603050405020304" pitchFamily="18" charset="0"/>
                <a:cs typeface="Times New Roman" panose="02020603050405020304" pitchFamily="18" charset="0"/>
              </a:rPr>
              <a:t>G</a:t>
            </a:r>
            <a:r>
              <a:rPr lang="es-AR" sz="1600" i="1" baseline="-25000" dirty="0" smtClean="0">
                <a:solidFill>
                  <a:srgbClr val="008000"/>
                </a:solidFill>
                <a:latin typeface="Times New Roman" panose="02020603050405020304" pitchFamily="18" charset="0"/>
                <a:cs typeface="Times New Roman" panose="02020603050405020304" pitchFamily="18" charset="0"/>
              </a:rPr>
              <a:t>a</a:t>
            </a:r>
            <a:r>
              <a:rPr lang="es-AR" sz="1600" dirty="0" smtClean="0">
                <a:solidFill>
                  <a:srgbClr val="008000"/>
                </a:solidFill>
                <a:latin typeface="Times New Roman" panose="02020603050405020304" pitchFamily="18" charset="0"/>
                <a:cs typeface="Times New Roman" panose="02020603050405020304" pitchFamily="18" charset="0"/>
              </a:rPr>
              <a:t>(</a:t>
            </a:r>
            <a:r>
              <a:rPr lang="es-AR" sz="1600" i="1" dirty="0" smtClean="0">
                <a:solidFill>
                  <a:srgbClr val="008000"/>
                </a:solidFill>
                <a:latin typeface="Times New Roman" panose="02020603050405020304" pitchFamily="18" charset="0"/>
                <a:cs typeface="Times New Roman" panose="02020603050405020304" pitchFamily="18" charset="0"/>
              </a:rPr>
              <a:t>z</a:t>
            </a:r>
            <a:r>
              <a:rPr lang="es-AR" sz="1600" dirty="0" smtClean="0">
                <a:solidFill>
                  <a:srgbClr val="008000"/>
                </a:solidFill>
                <a:latin typeface="Times New Roman" panose="02020603050405020304" pitchFamily="18" charset="0"/>
                <a:cs typeface="Times New Roman" panose="02020603050405020304" pitchFamily="18" charset="0"/>
              </a:rPr>
              <a:t>) = 1</a:t>
            </a:r>
            <a:endParaRPr lang="es-AR" sz="1600" dirty="0">
              <a:solidFill>
                <a:srgbClr val="008000"/>
              </a:solidFill>
              <a:latin typeface="Times New Roman" panose="02020603050405020304" pitchFamily="18" charset="0"/>
              <a:cs typeface="Times New Roman" panose="02020603050405020304" pitchFamily="18" charset="0"/>
            </a:endParaRPr>
          </a:p>
        </p:txBody>
      </p:sp>
      <p:graphicFrame>
        <p:nvGraphicFramePr>
          <p:cNvPr id="25" name="1 Objeto"/>
          <p:cNvGraphicFramePr>
            <a:graphicFrameLocks noChangeAspect="1"/>
          </p:cNvGraphicFramePr>
          <p:nvPr>
            <p:extLst>
              <p:ext uri="{D42A27DB-BD31-4B8C-83A1-F6EECF244321}">
                <p14:modId xmlns:p14="http://schemas.microsoft.com/office/powerpoint/2010/main" val="622617176"/>
              </p:ext>
            </p:extLst>
          </p:nvPr>
        </p:nvGraphicFramePr>
        <p:xfrm>
          <a:off x="4808538" y="5118100"/>
          <a:ext cx="2876550" cy="676275"/>
        </p:xfrm>
        <a:graphic>
          <a:graphicData uri="http://schemas.openxmlformats.org/presentationml/2006/ole">
            <mc:AlternateContent xmlns:mc="http://schemas.openxmlformats.org/markup-compatibility/2006">
              <mc:Choice xmlns:v="urn:schemas-microsoft-com:vml" Requires="v">
                <p:oleObj spid="_x0000_s402468" name="Equation" r:id="rId13" imgW="1714320" imgH="406080" progId="Equation.DSMT4">
                  <p:embed/>
                </p:oleObj>
              </mc:Choice>
              <mc:Fallback>
                <p:oleObj name="Equation" r:id="rId13" imgW="1714320" imgH="406080" progId="Equation.DSMT4">
                  <p:embed/>
                  <p:pic>
                    <p:nvPicPr>
                      <p:cNvPr id="21" name="1 Objeto"/>
                      <p:cNvPicPr>
                        <a:picLocks noChangeAspect="1" noChangeArrowheads="1"/>
                      </p:cNvPicPr>
                      <p:nvPr/>
                    </p:nvPicPr>
                    <p:blipFill>
                      <a:blip r:embed="rId14"/>
                      <a:srcRect/>
                      <a:stretch>
                        <a:fillRect/>
                      </a:stretch>
                    </p:blipFill>
                    <p:spPr bwMode="auto">
                      <a:xfrm>
                        <a:off x="4808538" y="5118100"/>
                        <a:ext cx="2876550" cy="676275"/>
                      </a:xfrm>
                      <a:prstGeom prst="rect">
                        <a:avLst/>
                      </a:prstGeom>
                      <a:noFill/>
                      <a:ln>
                        <a:solidFill>
                          <a:srgbClr val="FF0000"/>
                        </a:solidFill>
                      </a:ln>
                      <a:extLst/>
                    </p:spPr>
                  </p:pic>
                </p:oleObj>
              </mc:Fallback>
            </mc:AlternateContent>
          </a:graphicData>
        </a:graphic>
      </p:graphicFrame>
      <p:graphicFrame>
        <p:nvGraphicFramePr>
          <p:cNvPr id="26" name="1 Objeto"/>
          <p:cNvGraphicFramePr>
            <a:graphicFrameLocks noChangeAspect="1"/>
          </p:cNvGraphicFramePr>
          <p:nvPr>
            <p:extLst>
              <p:ext uri="{D42A27DB-BD31-4B8C-83A1-F6EECF244321}">
                <p14:modId xmlns:p14="http://schemas.microsoft.com/office/powerpoint/2010/main" val="3995008503"/>
              </p:ext>
            </p:extLst>
          </p:nvPr>
        </p:nvGraphicFramePr>
        <p:xfrm>
          <a:off x="7502525" y="5942013"/>
          <a:ext cx="3859213" cy="700087"/>
        </p:xfrm>
        <a:graphic>
          <a:graphicData uri="http://schemas.openxmlformats.org/presentationml/2006/ole">
            <mc:AlternateContent xmlns:mc="http://schemas.openxmlformats.org/markup-compatibility/2006">
              <mc:Choice xmlns:v="urn:schemas-microsoft-com:vml" Requires="v">
                <p:oleObj spid="_x0000_s402469" name="Equation" r:id="rId15" imgW="2298600" imgH="419040" progId="Equation.DSMT4">
                  <p:embed/>
                </p:oleObj>
              </mc:Choice>
              <mc:Fallback>
                <p:oleObj name="Equation" r:id="rId15" imgW="2298600" imgH="419040" progId="Equation.DSMT4">
                  <p:embed/>
                  <p:pic>
                    <p:nvPicPr>
                      <p:cNvPr id="18" name="1 Objeto"/>
                      <p:cNvPicPr>
                        <a:picLocks noChangeAspect="1" noChangeArrowheads="1"/>
                      </p:cNvPicPr>
                      <p:nvPr/>
                    </p:nvPicPr>
                    <p:blipFill>
                      <a:blip r:embed="rId16"/>
                      <a:srcRect/>
                      <a:stretch>
                        <a:fillRect/>
                      </a:stretch>
                    </p:blipFill>
                    <p:spPr bwMode="auto">
                      <a:xfrm>
                        <a:off x="7502525" y="5942013"/>
                        <a:ext cx="3859213" cy="700087"/>
                      </a:xfrm>
                      <a:prstGeom prst="rect">
                        <a:avLst/>
                      </a:prstGeom>
                      <a:noFill/>
                      <a:ln>
                        <a:noFill/>
                      </a:ln>
                      <a:extLst/>
                    </p:spPr>
                  </p:pic>
                </p:oleObj>
              </mc:Fallback>
            </mc:AlternateContent>
          </a:graphicData>
        </a:graphic>
      </p:graphicFrame>
      <p:sp>
        <p:nvSpPr>
          <p:cNvPr id="27" name="Rectángulo 26"/>
          <p:cNvSpPr/>
          <p:nvPr/>
        </p:nvSpPr>
        <p:spPr>
          <a:xfrm>
            <a:off x="8032955" y="5109530"/>
            <a:ext cx="3938879" cy="584775"/>
          </a:xfrm>
          <a:prstGeom prst="rect">
            <a:avLst/>
          </a:prstGeom>
        </p:spPr>
        <p:txBody>
          <a:bodyPr wrap="square">
            <a:spAutoFit/>
          </a:bodyPr>
          <a:lstStyle/>
          <a:p>
            <a:r>
              <a:rPr lang="es-AR" sz="1600" dirty="0" smtClean="0">
                <a:solidFill>
                  <a:srgbClr val="008000"/>
                </a:solidFill>
              </a:rPr>
              <a:t>FTLC muestreada con </a:t>
            </a:r>
            <a:r>
              <a:rPr lang="es-AR" sz="1600" i="1" dirty="0" err="1" smtClean="0">
                <a:solidFill>
                  <a:srgbClr val="008000"/>
                </a:solidFill>
                <a:latin typeface="Times New Roman" panose="02020603050405020304" pitchFamily="18" charset="0"/>
                <a:cs typeface="Times New Roman" panose="02020603050405020304" pitchFamily="18" charset="0"/>
              </a:rPr>
              <a:t>K</a:t>
            </a:r>
            <a:r>
              <a:rPr lang="es-AR" sz="1600" i="1" baseline="-25000" dirty="0" err="1" smtClean="0">
                <a:solidFill>
                  <a:srgbClr val="008000"/>
                </a:solidFill>
                <a:latin typeface="Times New Roman" panose="02020603050405020304" pitchFamily="18" charset="0"/>
                <a:cs typeface="Times New Roman" panose="02020603050405020304" pitchFamily="18" charset="0"/>
              </a:rPr>
              <a:t>s</a:t>
            </a:r>
            <a:r>
              <a:rPr lang="es-AR" sz="1600" dirty="0" smtClean="0">
                <a:solidFill>
                  <a:srgbClr val="008000"/>
                </a:solidFill>
              </a:rPr>
              <a:t> </a:t>
            </a:r>
            <a:r>
              <a:rPr lang="es-AR" sz="1600" dirty="0" smtClean="0">
                <a:solidFill>
                  <a:srgbClr val="008000"/>
                </a:solidFill>
                <a:sym typeface="Symbol" panose="05050102010706020507" pitchFamily="18" charset="2"/>
              </a:rPr>
              <a:t></a:t>
            </a:r>
            <a:r>
              <a:rPr lang="es-AR" sz="1600" dirty="0" smtClean="0">
                <a:solidFill>
                  <a:srgbClr val="008000"/>
                </a:solidFill>
                <a:latin typeface="Times New Roman" panose="02020603050405020304" pitchFamily="18" charset="0"/>
                <a:cs typeface="Times New Roman" panose="02020603050405020304" pitchFamily="18" charset="0"/>
              </a:rPr>
              <a:t> 1,</a:t>
            </a:r>
            <a:r>
              <a:rPr lang="es-AR" sz="1600" dirty="0" smtClean="0">
                <a:solidFill>
                  <a:srgbClr val="008000"/>
                </a:solidFill>
              </a:rPr>
              <a:t> </a:t>
            </a:r>
            <a:r>
              <a:rPr lang="es-AR" sz="1600" i="1" dirty="0" smtClean="0">
                <a:solidFill>
                  <a:srgbClr val="008000"/>
                </a:solidFill>
                <a:latin typeface="Times New Roman" panose="02020603050405020304" pitchFamily="18" charset="0"/>
                <a:cs typeface="Times New Roman" panose="02020603050405020304" pitchFamily="18" charset="0"/>
              </a:rPr>
              <a:t>G</a:t>
            </a:r>
            <a:r>
              <a:rPr lang="es-AR" sz="1600" i="1" baseline="-25000" dirty="0" smtClean="0">
                <a:solidFill>
                  <a:srgbClr val="008000"/>
                </a:solidFill>
                <a:latin typeface="Times New Roman" panose="02020603050405020304" pitchFamily="18" charset="0"/>
                <a:cs typeface="Times New Roman" panose="02020603050405020304" pitchFamily="18" charset="0"/>
              </a:rPr>
              <a:t>a</a:t>
            </a:r>
            <a:r>
              <a:rPr lang="es-AR" sz="1600" dirty="0" smtClean="0">
                <a:solidFill>
                  <a:srgbClr val="008000"/>
                </a:solidFill>
                <a:latin typeface="Times New Roman" panose="02020603050405020304" pitchFamily="18" charset="0"/>
                <a:cs typeface="Times New Roman" panose="02020603050405020304" pitchFamily="18" charset="0"/>
              </a:rPr>
              <a:t>(</a:t>
            </a:r>
            <a:r>
              <a:rPr lang="es-AR" sz="1600" i="1" dirty="0" smtClean="0">
                <a:solidFill>
                  <a:srgbClr val="008000"/>
                </a:solidFill>
                <a:latin typeface="Times New Roman" panose="02020603050405020304" pitchFamily="18" charset="0"/>
                <a:cs typeface="Times New Roman" panose="02020603050405020304" pitchFamily="18" charset="0"/>
              </a:rPr>
              <a:t>z</a:t>
            </a:r>
            <a:r>
              <a:rPr lang="es-AR" sz="1600" dirty="0">
                <a:solidFill>
                  <a:srgbClr val="008000"/>
                </a:solidFill>
                <a:latin typeface="Times New Roman" panose="02020603050405020304" pitchFamily="18" charset="0"/>
                <a:cs typeface="Times New Roman" panose="02020603050405020304" pitchFamily="18" charset="0"/>
              </a:rPr>
              <a:t>) </a:t>
            </a:r>
            <a:r>
              <a:rPr lang="es-AR" sz="1600" dirty="0" smtClean="0">
                <a:solidFill>
                  <a:srgbClr val="008000"/>
                </a:solidFill>
                <a:latin typeface="Times New Roman" panose="02020603050405020304" pitchFamily="18" charset="0"/>
                <a:cs typeface="Times New Roman" panose="02020603050405020304" pitchFamily="18" charset="0"/>
              </a:rPr>
              <a:t>≠ 1, </a:t>
            </a:r>
            <a:r>
              <a:rPr lang="es-AR" sz="1600" dirty="0" smtClean="0">
                <a:solidFill>
                  <a:srgbClr val="008000"/>
                </a:solidFill>
              </a:rPr>
              <a:t>donde:</a:t>
            </a:r>
            <a:endParaRPr lang="es-AR" sz="1600" dirty="0">
              <a:solidFill>
                <a:srgbClr val="008000"/>
              </a:solidFill>
            </a:endParaRPr>
          </a:p>
        </p:txBody>
      </p:sp>
      <p:sp>
        <p:nvSpPr>
          <p:cNvPr id="28" name="Rectángulo 27"/>
          <p:cNvSpPr/>
          <p:nvPr/>
        </p:nvSpPr>
        <p:spPr>
          <a:xfrm>
            <a:off x="3349592" y="2924366"/>
            <a:ext cx="8622242" cy="646331"/>
          </a:xfrm>
          <a:prstGeom prst="rect">
            <a:avLst/>
          </a:prstGeom>
        </p:spPr>
        <p:txBody>
          <a:bodyPr wrap="square">
            <a:spAutoFit/>
          </a:bodyPr>
          <a:lstStyle/>
          <a:p>
            <a:pPr algn="ctr"/>
            <a:r>
              <a:rPr lang="es-AR" dirty="0" smtClean="0">
                <a:solidFill>
                  <a:srgbClr val="008000"/>
                </a:solidFill>
              </a:rPr>
              <a:t>Funci</a:t>
            </a:r>
            <a:r>
              <a:rPr lang="es-AR" dirty="0" smtClean="0">
                <a:solidFill>
                  <a:srgbClr val="008000"/>
                </a:solidFill>
              </a:rPr>
              <a:t>ón de </a:t>
            </a:r>
            <a:r>
              <a:rPr lang="es-AR" dirty="0" smtClean="0">
                <a:solidFill>
                  <a:srgbClr val="008000"/>
                </a:solidFill>
              </a:rPr>
              <a:t>Transferencia Muestreada </a:t>
            </a:r>
            <a:r>
              <a:rPr lang="es-AR" dirty="0" smtClean="0">
                <a:solidFill>
                  <a:srgbClr val="008000"/>
                </a:solidFill>
              </a:rPr>
              <a:t>de la Planta o Proceso</a:t>
            </a:r>
          </a:p>
          <a:p>
            <a:pPr algn="ctr"/>
            <a:r>
              <a:rPr lang="es-AR" dirty="0" smtClean="0">
                <a:solidFill>
                  <a:srgbClr val="C00000"/>
                </a:solidFill>
              </a:rPr>
              <a:t>(</a:t>
            </a:r>
            <a:r>
              <a:rPr lang="es-AR" u="sng" dirty="0" smtClean="0">
                <a:solidFill>
                  <a:srgbClr val="C00000"/>
                </a:solidFill>
              </a:rPr>
              <a:t>Aproximación invariante al escalón</a:t>
            </a:r>
            <a:r>
              <a:rPr lang="es-AR" dirty="0" smtClean="0">
                <a:solidFill>
                  <a:srgbClr val="C00000"/>
                </a:solidFill>
              </a:rPr>
              <a:t>, lo que hace Matlab con la función “c2d”)</a:t>
            </a:r>
          </a:p>
        </p:txBody>
      </p:sp>
      <p:sp>
        <p:nvSpPr>
          <p:cNvPr id="20" name="Rectángulo 19"/>
          <p:cNvSpPr/>
          <p:nvPr/>
        </p:nvSpPr>
        <p:spPr>
          <a:xfrm>
            <a:off x="185624" y="6132605"/>
            <a:ext cx="7110326" cy="369332"/>
          </a:xfrm>
          <a:prstGeom prst="rect">
            <a:avLst/>
          </a:prstGeom>
        </p:spPr>
        <p:txBody>
          <a:bodyPr wrap="square">
            <a:spAutoFit/>
          </a:bodyPr>
          <a:lstStyle/>
          <a:p>
            <a:r>
              <a:rPr lang="es-AR" dirty="0" smtClean="0">
                <a:solidFill>
                  <a:srgbClr val="008000"/>
                </a:solidFill>
              </a:rPr>
              <a:t>La FTLA muestreada para el diseño, con </a:t>
            </a:r>
            <a:r>
              <a:rPr lang="es-AR" i="1" dirty="0" err="1" smtClean="0">
                <a:solidFill>
                  <a:srgbClr val="008000"/>
                </a:solidFill>
                <a:latin typeface="Times New Roman" panose="02020603050405020304" pitchFamily="18" charset="0"/>
                <a:cs typeface="Times New Roman" panose="02020603050405020304" pitchFamily="18" charset="0"/>
              </a:rPr>
              <a:t>K</a:t>
            </a:r>
            <a:r>
              <a:rPr lang="es-AR" i="1" baseline="-25000" dirty="0" err="1" smtClean="0">
                <a:solidFill>
                  <a:srgbClr val="008000"/>
                </a:solidFill>
                <a:latin typeface="Times New Roman" panose="02020603050405020304" pitchFamily="18" charset="0"/>
                <a:cs typeface="Times New Roman" panose="02020603050405020304" pitchFamily="18" charset="0"/>
              </a:rPr>
              <a:t>s</a:t>
            </a:r>
            <a:r>
              <a:rPr lang="es-AR" dirty="0" smtClean="0">
                <a:solidFill>
                  <a:srgbClr val="008000"/>
                </a:solidFill>
              </a:rPr>
              <a:t> </a:t>
            </a:r>
            <a:r>
              <a:rPr lang="es-AR" dirty="0" smtClean="0">
                <a:solidFill>
                  <a:srgbClr val="008000"/>
                </a:solidFill>
                <a:sym typeface="Symbol" panose="05050102010706020507" pitchFamily="18" charset="2"/>
              </a:rPr>
              <a:t></a:t>
            </a:r>
            <a:r>
              <a:rPr lang="es-AR" dirty="0" smtClean="0">
                <a:solidFill>
                  <a:srgbClr val="008000"/>
                </a:solidFill>
                <a:latin typeface="Times New Roman" panose="02020603050405020304" pitchFamily="18" charset="0"/>
                <a:cs typeface="Times New Roman" panose="02020603050405020304" pitchFamily="18" charset="0"/>
              </a:rPr>
              <a:t> 1 y</a:t>
            </a:r>
            <a:r>
              <a:rPr lang="es-AR" dirty="0" smtClean="0">
                <a:solidFill>
                  <a:srgbClr val="008000"/>
                </a:solidFill>
              </a:rPr>
              <a:t> </a:t>
            </a:r>
            <a:r>
              <a:rPr lang="es-AR" i="1" dirty="0" smtClean="0">
                <a:solidFill>
                  <a:srgbClr val="008000"/>
                </a:solidFill>
                <a:latin typeface="Times New Roman" panose="02020603050405020304" pitchFamily="18" charset="0"/>
                <a:cs typeface="Times New Roman" panose="02020603050405020304" pitchFamily="18" charset="0"/>
              </a:rPr>
              <a:t>G</a:t>
            </a:r>
            <a:r>
              <a:rPr lang="es-AR" i="1" baseline="-25000" dirty="0" smtClean="0">
                <a:solidFill>
                  <a:srgbClr val="008000"/>
                </a:solidFill>
                <a:latin typeface="Times New Roman" panose="02020603050405020304" pitchFamily="18" charset="0"/>
                <a:cs typeface="Times New Roman" panose="02020603050405020304" pitchFamily="18" charset="0"/>
              </a:rPr>
              <a:t>a</a:t>
            </a:r>
            <a:r>
              <a:rPr lang="es-AR" dirty="0" smtClean="0">
                <a:solidFill>
                  <a:srgbClr val="008000"/>
                </a:solidFill>
                <a:latin typeface="Times New Roman" panose="02020603050405020304" pitchFamily="18" charset="0"/>
                <a:cs typeface="Times New Roman" panose="02020603050405020304" pitchFamily="18" charset="0"/>
              </a:rPr>
              <a:t>(</a:t>
            </a:r>
            <a:r>
              <a:rPr lang="es-AR" i="1" dirty="0" smtClean="0">
                <a:solidFill>
                  <a:srgbClr val="008000"/>
                </a:solidFill>
                <a:latin typeface="Times New Roman" panose="02020603050405020304" pitchFamily="18" charset="0"/>
                <a:cs typeface="Times New Roman" panose="02020603050405020304" pitchFamily="18" charset="0"/>
              </a:rPr>
              <a:t>z</a:t>
            </a:r>
            <a:r>
              <a:rPr lang="es-AR" dirty="0">
                <a:solidFill>
                  <a:srgbClr val="008000"/>
                </a:solidFill>
                <a:latin typeface="Times New Roman" panose="02020603050405020304" pitchFamily="18" charset="0"/>
                <a:cs typeface="Times New Roman" panose="02020603050405020304" pitchFamily="18" charset="0"/>
              </a:rPr>
              <a:t>) </a:t>
            </a:r>
            <a:r>
              <a:rPr lang="es-AR" dirty="0" smtClean="0">
                <a:solidFill>
                  <a:srgbClr val="008000"/>
                </a:solidFill>
                <a:latin typeface="Times New Roman" panose="02020603050405020304" pitchFamily="18" charset="0"/>
                <a:cs typeface="Times New Roman" panose="02020603050405020304" pitchFamily="18" charset="0"/>
              </a:rPr>
              <a:t>≠ </a:t>
            </a:r>
            <a:r>
              <a:rPr lang="es-AR" dirty="0" smtClean="0">
                <a:solidFill>
                  <a:srgbClr val="008000"/>
                </a:solidFill>
                <a:latin typeface="Times New Roman" panose="02020603050405020304" pitchFamily="18" charset="0"/>
                <a:cs typeface="Times New Roman" panose="02020603050405020304" pitchFamily="18" charset="0"/>
              </a:rPr>
              <a:t>1,</a:t>
            </a:r>
            <a:r>
              <a:rPr lang="es-AR" dirty="0" smtClean="0">
                <a:solidFill>
                  <a:srgbClr val="008000"/>
                </a:solidFill>
              </a:rPr>
              <a:t> resulta:</a:t>
            </a:r>
            <a:endParaRPr lang="es-AR" dirty="0">
              <a:solidFill>
                <a:srgbClr val="008000"/>
              </a:solidFill>
            </a:endParaRPr>
          </a:p>
        </p:txBody>
      </p:sp>
    </p:spTree>
    <p:extLst>
      <p:ext uri="{BB962C8B-B14F-4D97-AF65-F5344CB8AC3E}">
        <p14:creationId xmlns:p14="http://schemas.microsoft.com/office/powerpoint/2010/main" val="1009312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500"/>
                                        <p:tgtEl>
                                          <p:spTgt spid="22"/>
                                        </p:tgtEl>
                                      </p:cBhvr>
                                    </p:animEffect>
                                  </p:childTnLst>
                                </p:cTn>
                              </p:par>
                              <p:par>
                                <p:cTn id="17" presetID="10" presetClass="entr" presetSubtype="0" fill="hold" nodeType="with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par>
                                <p:cTn id="20" presetID="10" presetClass="entr" presetSubtype="0" fill="hold"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500"/>
                                        <p:tgtEl>
                                          <p:spTgt spid="2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fade">
                                      <p:cBhvr>
                                        <p:cTn id="25" dur="500"/>
                                        <p:tgtEl>
                                          <p:spTgt spid="2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p:bldP spid="27" grpId="0"/>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arcador de número de diapositiva 33"/>
          <p:cNvSpPr>
            <a:spLocks noGrp="1"/>
          </p:cNvSpPr>
          <p:nvPr>
            <p:ph type="sldNum" sz="quarter" idx="12"/>
          </p:nvPr>
        </p:nvSpPr>
        <p:spPr>
          <a:xfrm>
            <a:off x="11712624" y="6525344"/>
            <a:ext cx="361108" cy="365125"/>
          </a:xfrm>
        </p:spPr>
        <p:txBody>
          <a:bodyPr/>
          <a:lstStyle/>
          <a:p>
            <a:fld id="{88A92BC7-81EF-4C9F-8DB9-DCAAEE84F0FC}" type="slidenum">
              <a:rPr lang="es-ES" b="1" smtClean="0">
                <a:solidFill>
                  <a:schemeClr val="tx1"/>
                </a:solidFill>
              </a:rPr>
              <a:pPr/>
              <a:t>22</a:t>
            </a:fld>
            <a:endParaRPr lang="es-ES" b="1" dirty="0">
              <a:solidFill>
                <a:schemeClr val="tx1"/>
              </a:solidFill>
            </a:endParaRPr>
          </a:p>
        </p:txBody>
      </p:sp>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6" name="Rectangle 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41" name="Rectángulo 40"/>
          <p:cNvSpPr/>
          <p:nvPr/>
        </p:nvSpPr>
        <p:spPr>
          <a:xfrm>
            <a:off x="191344" y="116632"/>
            <a:ext cx="11809312" cy="779737"/>
          </a:xfrm>
          <a:prstGeom prst="rect">
            <a:avLst/>
          </a:prstGeom>
          <a:solidFill>
            <a:srgbClr val="0000FF"/>
          </a:solidFill>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rtlCol="0" anchor="ctr" anchorCtr="0" compatLnSpc="1">
            <a:prstTxWarp prst="textNoShape">
              <a:avLst/>
            </a:prstTxWarp>
            <a:normAutofit/>
          </a:bodyPr>
          <a:lstStyle/>
          <a:p>
            <a:pPr algn="ctr">
              <a:lnSpc>
                <a:spcPct val="90000"/>
              </a:lnSpc>
            </a:pPr>
            <a:r>
              <a:rPr lang="es-AR" sz="2800" b="1" dirty="0">
                <a:solidFill>
                  <a:schemeClr val="bg1"/>
                </a:solidFill>
                <a:latin typeface="Arial" panose="020B0604020202020204" pitchFamily="34" charset="0"/>
                <a:ea typeface="+mj-ea"/>
                <a:cs typeface="Arial" panose="020B0604020202020204" pitchFamily="34" charset="0"/>
              </a:rPr>
              <a:t> </a:t>
            </a:r>
            <a:r>
              <a:rPr lang="es-ES_tradnl" sz="2800" b="1" dirty="0">
                <a:solidFill>
                  <a:schemeClr val="bg1"/>
                </a:solidFill>
                <a:latin typeface="Arial" panose="020B0604020202020204" pitchFamily="34" charset="0"/>
                <a:ea typeface="+mj-ea"/>
                <a:cs typeface="Arial" panose="020B0604020202020204" pitchFamily="34" charset="0"/>
              </a:rPr>
              <a:t>Modelado de Sistemas de Control Digital</a:t>
            </a:r>
            <a:endParaRPr lang="es-AR" sz="2800" b="1" dirty="0">
              <a:solidFill>
                <a:schemeClr val="bg1"/>
              </a:solidFill>
              <a:latin typeface="Arial" panose="020B0604020202020204" pitchFamily="34" charset="0"/>
              <a:ea typeface="+mj-ea"/>
              <a:cs typeface="Arial" panose="020B0604020202020204" pitchFamily="34" charset="0"/>
            </a:endParaRPr>
          </a:p>
        </p:txBody>
      </p:sp>
      <p:graphicFrame>
        <p:nvGraphicFramePr>
          <p:cNvPr id="18" name="1 Objeto"/>
          <p:cNvGraphicFramePr>
            <a:graphicFrameLocks noChangeAspect="1"/>
          </p:cNvGraphicFramePr>
          <p:nvPr>
            <p:extLst/>
          </p:nvPr>
        </p:nvGraphicFramePr>
        <p:xfrm>
          <a:off x="6777058" y="2802560"/>
          <a:ext cx="5032375" cy="698500"/>
        </p:xfrm>
        <a:graphic>
          <a:graphicData uri="http://schemas.openxmlformats.org/presentationml/2006/ole">
            <mc:AlternateContent xmlns:mc="http://schemas.openxmlformats.org/markup-compatibility/2006">
              <mc:Choice xmlns:v="urn:schemas-microsoft-com:vml" Requires="v">
                <p:oleObj spid="_x0000_s403494" name="Equation" r:id="rId3" imgW="2997000" imgH="419040" progId="Equation.DSMT4">
                  <p:embed/>
                </p:oleObj>
              </mc:Choice>
              <mc:Fallback>
                <p:oleObj name="Equation" r:id="rId3" imgW="2997000" imgH="419040" progId="Equation.DSMT4">
                  <p:embed/>
                  <p:pic>
                    <p:nvPicPr>
                      <p:cNvPr id="18" name="1 Objeto"/>
                      <p:cNvPicPr>
                        <a:picLocks noChangeAspect="1" noChangeArrowheads="1"/>
                      </p:cNvPicPr>
                      <p:nvPr/>
                    </p:nvPicPr>
                    <p:blipFill>
                      <a:blip r:embed="rId4"/>
                      <a:srcRect/>
                      <a:stretch>
                        <a:fillRect/>
                      </a:stretch>
                    </p:blipFill>
                    <p:spPr bwMode="auto">
                      <a:xfrm>
                        <a:off x="6777058" y="2802560"/>
                        <a:ext cx="5032375" cy="698500"/>
                      </a:xfrm>
                      <a:prstGeom prst="rect">
                        <a:avLst/>
                      </a:prstGeom>
                      <a:noFill/>
                      <a:ln>
                        <a:noFill/>
                      </a:ln>
                      <a:extLst/>
                    </p:spPr>
                  </p:pic>
                </p:oleObj>
              </mc:Fallback>
            </mc:AlternateContent>
          </a:graphicData>
        </a:graphic>
      </p:graphicFrame>
      <p:sp>
        <p:nvSpPr>
          <p:cNvPr id="19" name="Rectángulo 18"/>
          <p:cNvSpPr/>
          <p:nvPr/>
        </p:nvSpPr>
        <p:spPr>
          <a:xfrm>
            <a:off x="1993900" y="1169762"/>
            <a:ext cx="5904245" cy="369332"/>
          </a:xfrm>
          <a:prstGeom prst="rect">
            <a:avLst/>
          </a:prstGeom>
        </p:spPr>
        <p:txBody>
          <a:bodyPr wrap="none">
            <a:spAutoFit/>
          </a:bodyPr>
          <a:lstStyle/>
          <a:p>
            <a:pPr algn="ctr"/>
            <a:r>
              <a:rPr lang="es-AR" dirty="0" smtClean="0">
                <a:solidFill>
                  <a:srgbClr val="C00000"/>
                </a:solidFill>
              </a:rPr>
              <a:t>Sea un proceso que está modelado por la siguiente FT: </a:t>
            </a:r>
            <a:endParaRPr lang="es-AR" dirty="0">
              <a:solidFill>
                <a:srgbClr val="C00000"/>
              </a:solidFill>
            </a:endParaRPr>
          </a:p>
        </p:txBody>
      </p:sp>
      <p:sp>
        <p:nvSpPr>
          <p:cNvPr id="22" name="Rectángulo 21"/>
          <p:cNvSpPr/>
          <p:nvPr/>
        </p:nvSpPr>
        <p:spPr>
          <a:xfrm>
            <a:off x="484136" y="3882153"/>
            <a:ext cx="2566989" cy="369332"/>
          </a:xfrm>
          <a:prstGeom prst="rect">
            <a:avLst/>
          </a:prstGeom>
        </p:spPr>
        <p:txBody>
          <a:bodyPr wrap="square">
            <a:spAutoFit/>
          </a:bodyPr>
          <a:lstStyle/>
          <a:p>
            <a:r>
              <a:rPr lang="es-AR" dirty="0" smtClean="0">
                <a:solidFill>
                  <a:schemeClr val="tx1">
                    <a:lumMod val="65000"/>
                    <a:lumOff val="35000"/>
                  </a:schemeClr>
                </a:solidFill>
              </a:rPr>
              <a:t>De tablas, la TZ queda:</a:t>
            </a:r>
            <a:endParaRPr lang="es-AR" dirty="0">
              <a:solidFill>
                <a:schemeClr val="tx1">
                  <a:lumMod val="65000"/>
                  <a:lumOff val="35000"/>
                </a:schemeClr>
              </a:solidFill>
            </a:endParaRPr>
          </a:p>
        </p:txBody>
      </p:sp>
      <p:sp>
        <p:nvSpPr>
          <p:cNvPr id="20" name="Rectángulo 19"/>
          <p:cNvSpPr/>
          <p:nvPr/>
        </p:nvSpPr>
        <p:spPr>
          <a:xfrm>
            <a:off x="191344" y="1049940"/>
            <a:ext cx="1728192" cy="400110"/>
          </a:xfrm>
          <a:prstGeom prst="rect">
            <a:avLst/>
          </a:prstGeom>
          <a:solidFill>
            <a:schemeClr val="accent4">
              <a:lumMod val="40000"/>
              <a:lumOff val="60000"/>
            </a:schemeClr>
          </a:solidFill>
          <a:ln>
            <a:noFill/>
          </a:ln>
        </p:spPr>
        <p:txBody>
          <a:bodyPr wrap="square">
            <a:spAutoFit/>
          </a:bodyPr>
          <a:lstStyle/>
          <a:p>
            <a:pPr algn="ctr"/>
            <a:r>
              <a:rPr lang="es-AR" sz="2000" b="1" u="sng" dirty="0" smtClean="0">
                <a:solidFill>
                  <a:schemeClr val="tx1">
                    <a:lumMod val="65000"/>
                    <a:lumOff val="35000"/>
                  </a:schemeClr>
                </a:solidFill>
                <a:sym typeface="Symbol" panose="05050102010706020507" pitchFamily="18" charset="2"/>
              </a:rPr>
              <a:t>Ejemplo 1</a:t>
            </a:r>
            <a:r>
              <a:rPr lang="es-AR" sz="2000" b="1" dirty="0" smtClean="0">
                <a:solidFill>
                  <a:schemeClr val="tx1">
                    <a:lumMod val="65000"/>
                    <a:lumOff val="35000"/>
                  </a:schemeClr>
                </a:solidFill>
                <a:sym typeface="Symbol" panose="05050102010706020507" pitchFamily="18" charset="2"/>
              </a:rPr>
              <a:t>: </a:t>
            </a:r>
            <a:endParaRPr lang="es-AR" sz="2000" b="1" dirty="0">
              <a:solidFill>
                <a:schemeClr val="tx1">
                  <a:lumMod val="65000"/>
                  <a:lumOff val="35000"/>
                </a:schemeClr>
              </a:solidFill>
            </a:endParaRPr>
          </a:p>
        </p:txBody>
      </p:sp>
      <p:graphicFrame>
        <p:nvGraphicFramePr>
          <p:cNvPr id="23" name="1 Objeto"/>
          <p:cNvGraphicFramePr>
            <a:graphicFrameLocks noChangeAspect="1"/>
          </p:cNvGraphicFramePr>
          <p:nvPr>
            <p:extLst/>
          </p:nvPr>
        </p:nvGraphicFramePr>
        <p:xfrm>
          <a:off x="8067180" y="1053135"/>
          <a:ext cx="1876425" cy="635000"/>
        </p:xfrm>
        <a:graphic>
          <a:graphicData uri="http://schemas.openxmlformats.org/presentationml/2006/ole">
            <mc:AlternateContent xmlns:mc="http://schemas.openxmlformats.org/markup-compatibility/2006">
              <mc:Choice xmlns:v="urn:schemas-microsoft-com:vml" Requires="v">
                <p:oleObj spid="_x0000_s403495" name="Equation" r:id="rId5" imgW="1117440" imgH="380880" progId="Equation.DSMT4">
                  <p:embed/>
                </p:oleObj>
              </mc:Choice>
              <mc:Fallback>
                <p:oleObj name="Equation" r:id="rId5" imgW="1117440" imgH="380880" progId="Equation.DSMT4">
                  <p:embed/>
                  <p:pic>
                    <p:nvPicPr>
                      <p:cNvPr id="23" name="1 Objeto"/>
                      <p:cNvPicPr>
                        <a:picLocks noChangeAspect="1" noChangeArrowheads="1"/>
                      </p:cNvPicPr>
                      <p:nvPr/>
                    </p:nvPicPr>
                    <p:blipFill>
                      <a:blip r:embed="rId6"/>
                      <a:srcRect/>
                      <a:stretch>
                        <a:fillRect/>
                      </a:stretch>
                    </p:blipFill>
                    <p:spPr bwMode="auto">
                      <a:xfrm>
                        <a:off x="8067180" y="1053135"/>
                        <a:ext cx="1876425" cy="635000"/>
                      </a:xfrm>
                      <a:prstGeom prst="rect">
                        <a:avLst/>
                      </a:prstGeom>
                      <a:noFill/>
                      <a:ln>
                        <a:noFill/>
                      </a:ln>
                      <a:extLst/>
                    </p:spPr>
                  </p:pic>
                </p:oleObj>
              </mc:Fallback>
            </mc:AlternateContent>
          </a:graphicData>
        </a:graphic>
      </p:graphicFrame>
      <p:sp>
        <p:nvSpPr>
          <p:cNvPr id="24" name="Rectángulo 23"/>
          <p:cNvSpPr/>
          <p:nvPr/>
        </p:nvSpPr>
        <p:spPr>
          <a:xfrm>
            <a:off x="384875" y="1544964"/>
            <a:ext cx="7449312" cy="646331"/>
          </a:xfrm>
          <a:prstGeom prst="rect">
            <a:avLst/>
          </a:prstGeom>
        </p:spPr>
        <p:txBody>
          <a:bodyPr wrap="square">
            <a:spAutoFit/>
          </a:bodyPr>
          <a:lstStyle/>
          <a:p>
            <a:pPr marL="342900" indent="-342900">
              <a:buAutoNum type="alphaUcParenR"/>
            </a:pPr>
            <a:r>
              <a:rPr lang="es-AR" dirty="0" smtClean="0">
                <a:solidFill>
                  <a:srgbClr val="C00000"/>
                </a:solidFill>
              </a:rPr>
              <a:t>Determinar su aproximación invariante al escalón.</a:t>
            </a:r>
          </a:p>
          <a:p>
            <a:pPr marL="342900" indent="-342900">
              <a:buAutoNum type="alphaUcParenR"/>
            </a:pPr>
            <a:r>
              <a:rPr lang="es-AR" dirty="0" smtClean="0">
                <a:solidFill>
                  <a:srgbClr val="C00000"/>
                </a:solidFill>
              </a:rPr>
              <a:t>Hallar la FTLC </a:t>
            </a:r>
            <a:r>
              <a:rPr lang="es-AR" dirty="0" err="1" smtClean="0">
                <a:solidFill>
                  <a:srgbClr val="C00000"/>
                </a:solidFill>
              </a:rPr>
              <a:t>discretizada</a:t>
            </a:r>
            <a:r>
              <a:rPr lang="es-AR" dirty="0" smtClean="0">
                <a:solidFill>
                  <a:srgbClr val="C00000"/>
                </a:solidFill>
              </a:rPr>
              <a:t> considerando realimentación unitaria.</a:t>
            </a:r>
            <a:endParaRPr lang="es-AR" dirty="0">
              <a:solidFill>
                <a:srgbClr val="C00000"/>
              </a:solidFill>
            </a:endParaRPr>
          </a:p>
        </p:txBody>
      </p:sp>
      <p:sp>
        <p:nvSpPr>
          <p:cNvPr id="28" name="Rectángulo 27"/>
          <p:cNvSpPr/>
          <p:nvPr/>
        </p:nvSpPr>
        <p:spPr>
          <a:xfrm>
            <a:off x="191344" y="2344825"/>
            <a:ext cx="4790231" cy="369332"/>
          </a:xfrm>
          <a:prstGeom prst="rect">
            <a:avLst/>
          </a:prstGeom>
        </p:spPr>
        <p:txBody>
          <a:bodyPr wrap="square">
            <a:spAutoFit/>
          </a:bodyPr>
          <a:lstStyle/>
          <a:p>
            <a:pPr marL="342900" indent="-342900">
              <a:buAutoNum type="alphaUcParenR"/>
            </a:pPr>
            <a:r>
              <a:rPr lang="es-AR" b="1" u="sng" dirty="0" smtClean="0">
                <a:solidFill>
                  <a:srgbClr val="008000"/>
                </a:solidFill>
              </a:rPr>
              <a:t>Aproximación invariante al escalón</a:t>
            </a:r>
            <a:r>
              <a:rPr lang="es-AR" b="1" dirty="0" smtClean="0">
                <a:solidFill>
                  <a:srgbClr val="008000"/>
                </a:solidFill>
              </a:rPr>
              <a:t>:</a:t>
            </a:r>
          </a:p>
        </p:txBody>
      </p:sp>
      <p:graphicFrame>
        <p:nvGraphicFramePr>
          <p:cNvPr id="29" name="1 Objeto"/>
          <p:cNvGraphicFramePr>
            <a:graphicFrameLocks noChangeAspect="1"/>
          </p:cNvGraphicFramePr>
          <p:nvPr>
            <p:extLst/>
          </p:nvPr>
        </p:nvGraphicFramePr>
        <p:xfrm>
          <a:off x="557212" y="2823992"/>
          <a:ext cx="3838575" cy="655637"/>
        </p:xfrm>
        <a:graphic>
          <a:graphicData uri="http://schemas.openxmlformats.org/presentationml/2006/ole">
            <mc:AlternateContent xmlns:mc="http://schemas.openxmlformats.org/markup-compatibility/2006">
              <mc:Choice xmlns:v="urn:schemas-microsoft-com:vml" Requires="v">
                <p:oleObj spid="_x0000_s403496" name="Equation" r:id="rId7" imgW="2286000" imgH="393480" progId="Equation.DSMT4">
                  <p:embed/>
                </p:oleObj>
              </mc:Choice>
              <mc:Fallback>
                <p:oleObj name="Equation" r:id="rId7" imgW="2286000" imgH="393480" progId="Equation.DSMT4">
                  <p:embed/>
                  <p:pic>
                    <p:nvPicPr>
                      <p:cNvPr id="29" name="1 Objeto"/>
                      <p:cNvPicPr>
                        <a:picLocks noChangeAspect="1" noChangeArrowheads="1"/>
                      </p:cNvPicPr>
                      <p:nvPr/>
                    </p:nvPicPr>
                    <p:blipFill>
                      <a:blip r:embed="rId8"/>
                      <a:srcRect/>
                      <a:stretch>
                        <a:fillRect/>
                      </a:stretch>
                    </p:blipFill>
                    <p:spPr bwMode="auto">
                      <a:xfrm>
                        <a:off x="557212" y="2823992"/>
                        <a:ext cx="3838575" cy="655637"/>
                      </a:xfrm>
                      <a:prstGeom prst="rect">
                        <a:avLst/>
                      </a:prstGeom>
                      <a:noFill/>
                      <a:ln>
                        <a:noFill/>
                      </a:ln>
                      <a:extLst/>
                    </p:spPr>
                  </p:pic>
                </p:oleObj>
              </mc:Fallback>
            </mc:AlternateContent>
          </a:graphicData>
        </a:graphic>
      </p:graphicFrame>
      <p:sp>
        <p:nvSpPr>
          <p:cNvPr id="30" name="Rectángulo 29"/>
          <p:cNvSpPr/>
          <p:nvPr/>
        </p:nvSpPr>
        <p:spPr>
          <a:xfrm>
            <a:off x="4808627" y="2828645"/>
            <a:ext cx="2093337" cy="646331"/>
          </a:xfrm>
          <a:prstGeom prst="rect">
            <a:avLst/>
          </a:prstGeom>
        </p:spPr>
        <p:txBody>
          <a:bodyPr wrap="square">
            <a:spAutoFit/>
          </a:bodyPr>
          <a:lstStyle/>
          <a:p>
            <a:r>
              <a:rPr lang="es-AR" dirty="0" smtClean="0">
                <a:solidFill>
                  <a:schemeClr val="tx1">
                    <a:lumMod val="65000"/>
                    <a:lumOff val="35000"/>
                  </a:schemeClr>
                </a:solidFill>
              </a:rPr>
              <a:t>La aproximación se obtiene de:</a:t>
            </a:r>
            <a:endParaRPr lang="es-AR" dirty="0">
              <a:solidFill>
                <a:schemeClr val="tx1">
                  <a:lumMod val="65000"/>
                  <a:lumOff val="35000"/>
                </a:schemeClr>
              </a:solidFill>
            </a:endParaRPr>
          </a:p>
        </p:txBody>
      </p:sp>
      <p:graphicFrame>
        <p:nvGraphicFramePr>
          <p:cNvPr id="31" name="1 Objeto"/>
          <p:cNvGraphicFramePr>
            <a:graphicFrameLocks noChangeAspect="1"/>
          </p:cNvGraphicFramePr>
          <p:nvPr>
            <p:extLst/>
          </p:nvPr>
        </p:nvGraphicFramePr>
        <p:xfrm>
          <a:off x="3330882" y="3739001"/>
          <a:ext cx="7142163" cy="655637"/>
        </p:xfrm>
        <a:graphic>
          <a:graphicData uri="http://schemas.openxmlformats.org/presentationml/2006/ole">
            <mc:AlternateContent xmlns:mc="http://schemas.openxmlformats.org/markup-compatibility/2006">
              <mc:Choice xmlns:v="urn:schemas-microsoft-com:vml" Requires="v">
                <p:oleObj spid="_x0000_s403497" name="Equation" r:id="rId9" imgW="4254480" imgH="393480" progId="Equation.DSMT4">
                  <p:embed/>
                </p:oleObj>
              </mc:Choice>
              <mc:Fallback>
                <p:oleObj name="Equation" r:id="rId9" imgW="4254480" imgH="393480" progId="Equation.DSMT4">
                  <p:embed/>
                  <p:pic>
                    <p:nvPicPr>
                      <p:cNvPr id="31" name="1 Objeto"/>
                      <p:cNvPicPr>
                        <a:picLocks noChangeAspect="1" noChangeArrowheads="1"/>
                      </p:cNvPicPr>
                      <p:nvPr/>
                    </p:nvPicPr>
                    <p:blipFill>
                      <a:blip r:embed="rId10"/>
                      <a:srcRect/>
                      <a:stretch>
                        <a:fillRect/>
                      </a:stretch>
                    </p:blipFill>
                    <p:spPr bwMode="auto">
                      <a:xfrm>
                        <a:off x="3330882" y="3739001"/>
                        <a:ext cx="7142163" cy="655637"/>
                      </a:xfrm>
                      <a:prstGeom prst="rect">
                        <a:avLst/>
                      </a:prstGeom>
                      <a:noFill/>
                      <a:ln>
                        <a:noFill/>
                      </a:ln>
                      <a:extLst/>
                    </p:spPr>
                  </p:pic>
                </p:oleObj>
              </mc:Fallback>
            </mc:AlternateContent>
          </a:graphicData>
        </a:graphic>
      </p:graphicFrame>
      <p:sp>
        <p:nvSpPr>
          <p:cNvPr id="32" name="Rectángulo 31"/>
          <p:cNvSpPr/>
          <p:nvPr/>
        </p:nvSpPr>
        <p:spPr>
          <a:xfrm>
            <a:off x="484135" y="4633031"/>
            <a:ext cx="8459839" cy="646331"/>
          </a:xfrm>
          <a:prstGeom prst="rect">
            <a:avLst/>
          </a:prstGeom>
        </p:spPr>
        <p:txBody>
          <a:bodyPr wrap="square">
            <a:spAutoFit/>
          </a:bodyPr>
          <a:lstStyle/>
          <a:p>
            <a:r>
              <a:rPr lang="es-AR" dirty="0" smtClean="0">
                <a:solidFill>
                  <a:schemeClr val="tx1">
                    <a:lumMod val="65000"/>
                    <a:lumOff val="35000"/>
                  </a:schemeClr>
                </a:solidFill>
              </a:rPr>
              <a:t>Si la respuesta al escalón del sistema a LC posee un tiempo de subida </a:t>
            </a:r>
            <a:r>
              <a:rPr lang="es-AR" i="1" dirty="0" err="1" smtClean="0">
                <a:solidFill>
                  <a:schemeClr val="tx1">
                    <a:lumMod val="65000"/>
                    <a:lumOff val="35000"/>
                  </a:schemeClr>
                </a:solidFill>
                <a:latin typeface="Times New Roman" panose="02020603050405020304" pitchFamily="18" charset="0"/>
                <a:cs typeface="Times New Roman" panose="02020603050405020304" pitchFamily="18" charset="0"/>
              </a:rPr>
              <a:t>t</a:t>
            </a:r>
            <a:r>
              <a:rPr lang="es-AR" i="1" baseline="-25000" dirty="0" err="1" smtClean="0">
                <a:solidFill>
                  <a:schemeClr val="tx1">
                    <a:lumMod val="65000"/>
                    <a:lumOff val="35000"/>
                  </a:schemeClr>
                </a:solidFill>
                <a:latin typeface="Times New Roman" panose="02020603050405020304" pitchFamily="18" charset="0"/>
                <a:cs typeface="Times New Roman" panose="02020603050405020304" pitchFamily="18" charset="0"/>
              </a:rPr>
              <a:t>r</a:t>
            </a:r>
            <a:r>
              <a:rPr lang="es-AR" dirty="0" smtClean="0">
                <a:solidFill>
                  <a:schemeClr val="tx1">
                    <a:lumMod val="65000"/>
                    <a:lumOff val="35000"/>
                  </a:schemeClr>
                </a:solidFill>
              </a:rPr>
              <a:t> = 1,23s, considerando un Nº de muestras de 8, el periodo de muestreo queda:</a:t>
            </a:r>
            <a:endParaRPr lang="es-AR" dirty="0">
              <a:solidFill>
                <a:schemeClr val="tx1">
                  <a:lumMod val="65000"/>
                  <a:lumOff val="35000"/>
                </a:schemeClr>
              </a:solidFill>
            </a:endParaRPr>
          </a:p>
        </p:txBody>
      </p:sp>
      <p:graphicFrame>
        <p:nvGraphicFramePr>
          <p:cNvPr id="33" name="1 Objeto"/>
          <p:cNvGraphicFramePr>
            <a:graphicFrameLocks noChangeAspect="1"/>
          </p:cNvGraphicFramePr>
          <p:nvPr>
            <p:extLst/>
          </p:nvPr>
        </p:nvGraphicFramePr>
        <p:xfrm>
          <a:off x="9107488" y="4633031"/>
          <a:ext cx="1493837" cy="631825"/>
        </p:xfrm>
        <a:graphic>
          <a:graphicData uri="http://schemas.openxmlformats.org/presentationml/2006/ole">
            <mc:AlternateContent xmlns:mc="http://schemas.openxmlformats.org/markup-compatibility/2006">
              <mc:Choice xmlns:v="urn:schemas-microsoft-com:vml" Requires="v">
                <p:oleObj spid="_x0000_s403498" name="Equation" r:id="rId11" imgW="888840" imgH="380880" progId="Equation.DSMT4">
                  <p:embed/>
                </p:oleObj>
              </mc:Choice>
              <mc:Fallback>
                <p:oleObj name="Equation" r:id="rId11" imgW="888840" imgH="380880" progId="Equation.DSMT4">
                  <p:embed/>
                  <p:pic>
                    <p:nvPicPr>
                      <p:cNvPr id="33" name="1 Objeto"/>
                      <p:cNvPicPr>
                        <a:picLocks noChangeAspect="1" noChangeArrowheads="1"/>
                      </p:cNvPicPr>
                      <p:nvPr/>
                    </p:nvPicPr>
                    <p:blipFill>
                      <a:blip r:embed="rId12"/>
                      <a:srcRect/>
                      <a:stretch>
                        <a:fillRect/>
                      </a:stretch>
                    </p:blipFill>
                    <p:spPr bwMode="auto">
                      <a:xfrm>
                        <a:off x="9107488" y="4633031"/>
                        <a:ext cx="1493837" cy="631825"/>
                      </a:xfrm>
                      <a:prstGeom prst="rect">
                        <a:avLst/>
                      </a:prstGeom>
                      <a:noFill/>
                      <a:ln>
                        <a:noFill/>
                      </a:ln>
                      <a:extLst/>
                    </p:spPr>
                  </p:pic>
                </p:oleObj>
              </mc:Fallback>
            </mc:AlternateContent>
          </a:graphicData>
        </a:graphic>
      </p:graphicFrame>
      <p:sp>
        <p:nvSpPr>
          <p:cNvPr id="34" name="Rectángulo 33"/>
          <p:cNvSpPr/>
          <p:nvPr/>
        </p:nvSpPr>
        <p:spPr>
          <a:xfrm>
            <a:off x="484136" y="5559488"/>
            <a:ext cx="9183739" cy="369332"/>
          </a:xfrm>
          <a:prstGeom prst="rect">
            <a:avLst/>
          </a:prstGeom>
        </p:spPr>
        <p:txBody>
          <a:bodyPr wrap="square">
            <a:spAutoFit/>
          </a:bodyPr>
          <a:lstStyle/>
          <a:p>
            <a:r>
              <a:rPr lang="es-AR" dirty="0" smtClean="0">
                <a:solidFill>
                  <a:schemeClr val="tx1">
                    <a:lumMod val="65000"/>
                    <a:lumOff val="35000"/>
                  </a:schemeClr>
                </a:solidFill>
              </a:rPr>
              <a:t>A partir del periodo de muestreo, la aproximación invariante al escalón de </a:t>
            </a:r>
            <a:r>
              <a:rPr lang="es-AR" i="1" dirty="0" err="1" smtClean="0">
                <a:solidFill>
                  <a:schemeClr val="tx1">
                    <a:lumMod val="65000"/>
                    <a:lumOff val="35000"/>
                  </a:schemeClr>
                </a:solidFill>
                <a:latin typeface="Times New Roman" panose="02020603050405020304" pitchFamily="18" charset="0"/>
                <a:cs typeface="Times New Roman" panose="02020603050405020304" pitchFamily="18" charset="0"/>
              </a:rPr>
              <a:t>G</a:t>
            </a:r>
            <a:r>
              <a:rPr lang="es-AR" i="1" baseline="-25000" dirty="0" err="1" smtClean="0">
                <a:solidFill>
                  <a:schemeClr val="tx1">
                    <a:lumMod val="65000"/>
                    <a:lumOff val="35000"/>
                  </a:schemeClr>
                </a:solidFill>
                <a:latin typeface="Times New Roman" panose="02020603050405020304" pitchFamily="18" charset="0"/>
                <a:cs typeface="Times New Roman" panose="02020603050405020304" pitchFamily="18" charset="0"/>
              </a:rPr>
              <a:t>p</a:t>
            </a:r>
            <a:r>
              <a:rPr lang="es-AR" dirty="0" smtClean="0">
                <a:solidFill>
                  <a:schemeClr val="tx1">
                    <a:lumMod val="65000"/>
                    <a:lumOff val="35000"/>
                  </a:schemeClr>
                </a:solidFill>
              </a:rPr>
              <a:t>(</a:t>
            </a:r>
            <a:r>
              <a:rPr lang="es-AR" i="1" dirty="0" smtClean="0">
                <a:solidFill>
                  <a:schemeClr val="tx1">
                    <a:lumMod val="65000"/>
                    <a:lumOff val="35000"/>
                  </a:schemeClr>
                </a:solidFill>
                <a:latin typeface="Times New Roman" panose="02020603050405020304" pitchFamily="18" charset="0"/>
                <a:cs typeface="Times New Roman" panose="02020603050405020304" pitchFamily="18" charset="0"/>
              </a:rPr>
              <a:t>s</a:t>
            </a:r>
            <a:r>
              <a:rPr lang="es-AR" dirty="0" smtClean="0">
                <a:solidFill>
                  <a:schemeClr val="tx1">
                    <a:lumMod val="65000"/>
                    <a:lumOff val="35000"/>
                  </a:schemeClr>
                </a:solidFill>
              </a:rPr>
              <a:t>) queda:</a:t>
            </a:r>
            <a:endParaRPr lang="es-AR" dirty="0">
              <a:solidFill>
                <a:schemeClr val="tx1">
                  <a:lumMod val="65000"/>
                  <a:lumOff val="35000"/>
                </a:schemeClr>
              </a:solidFill>
            </a:endParaRPr>
          </a:p>
        </p:txBody>
      </p:sp>
      <p:sp>
        <p:nvSpPr>
          <p:cNvPr id="37" name="Rectángulo 36"/>
          <p:cNvSpPr/>
          <p:nvPr/>
        </p:nvSpPr>
        <p:spPr>
          <a:xfrm>
            <a:off x="7467968" y="6072039"/>
            <a:ext cx="3669723" cy="584775"/>
          </a:xfrm>
          <a:prstGeom prst="rect">
            <a:avLst/>
          </a:prstGeom>
        </p:spPr>
        <p:txBody>
          <a:bodyPr wrap="square">
            <a:spAutoFit/>
          </a:bodyPr>
          <a:lstStyle/>
          <a:p>
            <a:r>
              <a:rPr lang="es-AR" sz="1600" dirty="0" smtClean="0">
                <a:solidFill>
                  <a:srgbClr val="008000"/>
                </a:solidFill>
              </a:rPr>
              <a:t>En Matlab se puede obtener directamente con: </a:t>
            </a:r>
            <a:r>
              <a:rPr lang="es-AR" sz="1600" dirty="0" err="1" smtClean="0">
                <a:solidFill>
                  <a:srgbClr val="008000"/>
                </a:solidFill>
              </a:rPr>
              <a:t>Gpd</a:t>
            </a:r>
            <a:r>
              <a:rPr lang="es-AR" sz="1600" dirty="0" smtClean="0">
                <a:solidFill>
                  <a:srgbClr val="008000"/>
                </a:solidFill>
              </a:rPr>
              <a:t> = c2d(</a:t>
            </a:r>
            <a:r>
              <a:rPr lang="es-AR" sz="1600" dirty="0" err="1" smtClean="0">
                <a:solidFill>
                  <a:srgbClr val="008000"/>
                </a:solidFill>
              </a:rPr>
              <a:t>Gp,T</a:t>
            </a:r>
            <a:r>
              <a:rPr lang="es-AR" sz="1600" dirty="0" smtClean="0">
                <a:solidFill>
                  <a:srgbClr val="008000"/>
                </a:solidFill>
              </a:rPr>
              <a:t>)</a:t>
            </a:r>
            <a:endParaRPr lang="es-AR" sz="1600" dirty="0">
              <a:solidFill>
                <a:srgbClr val="008000"/>
              </a:solidFill>
            </a:endParaRPr>
          </a:p>
        </p:txBody>
      </p:sp>
      <p:graphicFrame>
        <p:nvGraphicFramePr>
          <p:cNvPr id="38" name="1 Objeto"/>
          <p:cNvGraphicFramePr>
            <a:graphicFrameLocks noChangeAspect="1"/>
          </p:cNvGraphicFramePr>
          <p:nvPr>
            <p:extLst/>
          </p:nvPr>
        </p:nvGraphicFramePr>
        <p:xfrm>
          <a:off x="1993900" y="6072188"/>
          <a:ext cx="4879975" cy="635000"/>
        </p:xfrm>
        <a:graphic>
          <a:graphicData uri="http://schemas.openxmlformats.org/presentationml/2006/ole">
            <mc:AlternateContent xmlns:mc="http://schemas.openxmlformats.org/markup-compatibility/2006">
              <mc:Choice xmlns:v="urn:schemas-microsoft-com:vml" Requires="v">
                <p:oleObj spid="_x0000_s403499" name="Equation" r:id="rId13" imgW="2908080" imgH="380880" progId="Equation.DSMT4">
                  <p:embed/>
                </p:oleObj>
              </mc:Choice>
              <mc:Fallback>
                <p:oleObj name="Equation" r:id="rId13" imgW="2908080" imgH="380880" progId="Equation.DSMT4">
                  <p:embed/>
                  <p:pic>
                    <p:nvPicPr>
                      <p:cNvPr id="38" name="1 Objeto"/>
                      <p:cNvPicPr>
                        <a:picLocks noChangeAspect="1" noChangeArrowheads="1"/>
                      </p:cNvPicPr>
                      <p:nvPr/>
                    </p:nvPicPr>
                    <p:blipFill>
                      <a:blip r:embed="rId14"/>
                      <a:srcRect/>
                      <a:stretch>
                        <a:fillRect/>
                      </a:stretch>
                    </p:blipFill>
                    <p:spPr bwMode="auto">
                      <a:xfrm>
                        <a:off x="1993900" y="6072188"/>
                        <a:ext cx="4879975" cy="635000"/>
                      </a:xfrm>
                      <a:prstGeom prst="rect">
                        <a:avLst/>
                      </a:prstGeom>
                      <a:solidFill>
                        <a:schemeClr val="accent4">
                          <a:lumMod val="20000"/>
                          <a:lumOff val="80000"/>
                        </a:schemeClr>
                      </a:solidFill>
                      <a:ln>
                        <a:noFill/>
                      </a:ln>
                      <a:extLst/>
                    </p:spPr>
                  </p:pic>
                </p:oleObj>
              </mc:Fallback>
            </mc:AlternateContent>
          </a:graphicData>
        </a:graphic>
      </p:graphicFrame>
    </p:spTree>
    <p:extLst>
      <p:ext uri="{BB962C8B-B14F-4D97-AF65-F5344CB8AC3E}">
        <p14:creationId xmlns:p14="http://schemas.microsoft.com/office/powerpoint/2010/main" val="2095724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500"/>
                                        <p:tgtEl>
                                          <p:spTgt spid="28"/>
                                        </p:tgtEl>
                                      </p:cBhvr>
                                    </p:animEffect>
                                  </p:childTnLst>
                                </p:cTn>
                              </p:par>
                              <p:par>
                                <p:cTn id="11" presetID="10" presetClass="entr" presetSubtype="0" fill="hold"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500"/>
                                        <p:tgtEl>
                                          <p:spTgt spid="2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500"/>
                                        <p:tgtEl>
                                          <p:spTgt spid="3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500"/>
                                        <p:tgtEl>
                                          <p:spTgt spid="22"/>
                                        </p:tgtEl>
                                      </p:cBhvr>
                                    </p:animEffect>
                                  </p:childTnLst>
                                </p:cTn>
                              </p:par>
                              <p:par>
                                <p:cTn id="22" presetID="10" presetClass="entr" presetSubtype="0" fill="hold" nodeType="with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500"/>
                                        <p:tgtEl>
                                          <p:spTgt spid="31"/>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500"/>
                                        <p:tgtEl>
                                          <p:spTgt spid="32"/>
                                        </p:tgtEl>
                                      </p:cBhvr>
                                    </p:animEffect>
                                  </p:childTnLst>
                                </p:cTn>
                              </p:par>
                              <p:par>
                                <p:cTn id="30" presetID="10" presetClass="entr" presetSubtype="0" fill="hold" nodeType="with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fade">
                                      <p:cBhvr>
                                        <p:cTn id="32" dur="500"/>
                                        <p:tgtEl>
                                          <p:spTgt spid="33"/>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500"/>
                                        <p:tgtEl>
                                          <p:spTgt spid="34"/>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7"/>
                                        </p:tgtEl>
                                        <p:attrNameLst>
                                          <p:attrName>style.visibility</p:attrName>
                                        </p:attrNameLst>
                                      </p:cBhvr>
                                      <p:to>
                                        <p:strVal val="visible"/>
                                      </p:to>
                                    </p:set>
                                    <p:animEffect transition="in" filter="fade">
                                      <p:cBhvr>
                                        <p:cTn id="38" dur="500"/>
                                        <p:tgtEl>
                                          <p:spTgt spid="37"/>
                                        </p:tgtEl>
                                      </p:cBhvr>
                                    </p:animEffect>
                                  </p:childTnLst>
                                </p:cTn>
                              </p:par>
                              <p:par>
                                <p:cTn id="39" presetID="10" presetClass="entr" presetSubtype="0" fill="hold" nodeType="withEffect">
                                  <p:stCondLst>
                                    <p:cond delay="0"/>
                                  </p:stCondLst>
                                  <p:childTnLst>
                                    <p:set>
                                      <p:cBhvr>
                                        <p:cTn id="40" dur="1" fill="hold">
                                          <p:stCondLst>
                                            <p:cond delay="0"/>
                                          </p:stCondLst>
                                        </p:cTn>
                                        <p:tgtEl>
                                          <p:spTgt spid="38"/>
                                        </p:tgtEl>
                                        <p:attrNameLst>
                                          <p:attrName>style.visibility</p:attrName>
                                        </p:attrNameLst>
                                      </p:cBhvr>
                                      <p:to>
                                        <p:strVal val="visible"/>
                                      </p:to>
                                    </p:set>
                                    <p:animEffect transition="in" filter="fade">
                                      <p:cBhvr>
                                        <p:cTn id="4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8" grpId="0"/>
      <p:bldP spid="30" grpId="0"/>
      <p:bldP spid="32" grpId="0"/>
      <p:bldP spid="34" grpId="0"/>
      <p:bldP spid="3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Marcador de número de diapositiva 33"/>
          <p:cNvSpPr>
            <a:spLocks noGrp="1"/>
          </p:cNvSpPr>
          <p:nvPr>
            <p:ph type="sldNum" sz="quarter" idx="12"/>
          </p:nvPr>
        </p:nvSpPr>
        <p:spPr>
          <a:xfrm>
            <a:off x="11712624" y="6525344"/>
            <a:ext cx="361108" cy="365125"/>
          </a:xfrm>
        </p:spPr>
        <p:txBody>
          <a:bodyPr/>
          <a:lstStyle/>
          <a:p>
            <a:fld id="{88A92BC7-81EF-4C9F-8DB9-DCAAEE84F0FC}" type="slidenum">
              <a:rPr lang="es-ES" b="1" smtClean="0">
                <a:solidFill>
                  <a:schemeClr val="tx1"/>
                </a:solidFill>
              </a:rPr>
              <a:pPr/>
              <a:t>23</a:t>
            </a:fld>
            <a:endParaRPr lang="es-ES" b="1" dirty="0">
              <a:solidFill>
                <a:schemeClr val="tx1"/>
              </a:solidFill>
            </a:endParaRPr>
          </a:p>
        </p:txBody>
      </p:sp>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6" name="Rectangle 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41" name="Rectángulo 40"/>
          <p:cNvSpPr/>
          <p:nvPr/>
        </p:nvSpPr>
        <p:spPr>
          <a:xfrm>
            <a:off x="191344" y="116632"/>
            <a:ext cx="11809312" cy="779737"/>
          </a:xfrm>
          <a:prstGeom prst="rect">
            <a:avLst/>
          </a:prstGeom>
          <a:solidFill>
            <a:srgbClr val="0000FF"/>
          </a:solidFill>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rtlCol="0" anchor="ctr" anchorCtr="0" compatLnSpc="1">
            <a:prstTxWarp prst="textNoShape">
              <a:avLst/>
            </a:prstTxWarp>
            <a:normAutofit/>
          </a:bodyPr>
          <a:lstStyle/>
          <a:p>
            <a:pPr algn="ctr">
              <a:lnSpc>
                <a:spcPct val="90000"/>
              </a:lnSpc>
            </a:pPr>
            <a:r>
              <a:rPr lang="es-AR" sz="2800" b="1" dirty="0">
                <a:solidFill>
                  <a:schemeClr val="bg1"/>
                </a:solidFill>
                <a:latin typeface="Arial" panose="020B0604020202020204" pitchFamily="34" charset="0"/>
                <a:ea typeface="+mj-ea"/>
                <a:cs typeface="Arial" panose="020B0604020202020204" pitchFamily="34" charset="0"/>
              </a:rPr>
              <a:t> </a:t>
            </a:r>
            <a:r>
              <a:rPr lang="es-ES_tradnl" sz="2800" b="1" dirty="0">
                <a:solidFill>
                  <a:schemeClr val="bg1"/>
                </a:solidFill>
                <a:latin typeface="Arial" panose="020B0604020202020204" pitchFamily="34" charset="0"/>
                <a:ea typeface="+mj-ea"/>
                <a:cs typeface="Arial" panose="020B0604020202020204" pitchFamily="34" charset="0"/>
              </a:rPr>
              <a:t>Modelado de Sistemas de Control Digital</a:t>
            </a:r>
            <a:endParaRPr lang="es-AR" sz="2800" b="1" dirty="0">
              <a:solidFill>
                <a:schemeClr val="bg1"/>
              </a:solidFill>
              <a:latin typeface="Arial" panose="020B0604020202020204" pitchFamily="34" charset="0"/>
              <a:ea typeface="+mj-ea"/>
              <a:cs typeface="Arial" panose="020B0604020202020204" pitchFamily="34" charset="0"/>
            </a:endParaRPr>
          </a:p>
        </p:txBody>
      </p:sp>
      <p:sp>
        <p:nvSpPr>
          <p:cNvPr id="20" name="Rectángulo 19"/>
          <p:cNvSpPr/>
          <p:nvPr/>
        </p:nvSpPr>
        <p:spPr>
          <a:xfrm>
            <a:off x="191344" y="1049940"/>
            <a:ext cx="3313856" cy="400110"/>
          </a:xfrm>
          <a:prstGeom prst="rect">
            <a:avLst/>
          </a:prstGeom>
          <a:solidFill>
            <a:schemeClr val="accent4">
              <a:lumMod val="40000"/>
              <a:lumOff val="60000"/>
            </a:schemeClr>
          </a:solidFill>
          <a:ln>
            <a:noFill/>
          </a:ln>
        </p:spPr>
        <p:txBody>
          <a:bodyPr wrap="square">
            <a:spAutoFit/>
          </a:bodyPr>
          <a:lstStyle/>
          <a:p>
            <a:pPr algn="ctr"/>
            <a:r>
              <a:rPr lang="es-AR" sz="2000" b="1" u="sng" dirty="0" smtClean="0">
                <a:solidFill>
                  <a:schemeClr val="tx1">
                    <a:lumMod val="65000"/>
                    <a:lumOff val="35000"/>
                  </a:schemeClr>
                </a:solidFill>
                <a:sym typeface="Symbol" panose="05050102010706020507" pitchFamily="18" charset="2"/>
              </a:rPr>
              <a:t>Ejemplo 1 (continuación)</a:t>
            </a:r>
            <a:r>
              <a:rPr lang="es-AR" sz="2000" b="1" dirty="0" smtClean="0">
                <a:solidFill>
                  <a:schemeClr val="tx1">
                    <a:lumMod val="65000"/>
                    <a:lumOff val="35000"/>
                  </a:schemeClr>
                </a:solidFill>
                <a:sym typeface="Symbol" panose="05050102010706020507" pitchFamily="18" charset="2"/>
              </a:rPr>
              <a:t>: </a:t>
            </a:r>
            <a:endParaRPr lang="es-AR" sz="2000" b="1" dirty="0">
              <a:solidFill>
                <a:schemeClr val="tx1">
                  <a:lumMod val="65000"/>
                  <a:lumOff val="35000"/>
                </a:schemeClr>
              </a:solidFill>
            </a:endParaRPr>
          </a:p>
        </p:txBody>
      </p:sp>
      <p:sp>
        <p:nvSpPr>
          <p:cNvPr id="28" name="Rectángulo 27"/>
          <p:cNvSpPr/>
          <p:nvPr/>
        </p:nvSpPr>
        <p:spPr>
          <a:xfrm>
            <a:off x="191344" y="1492407"/>
            <a:ext cx="4790231" cy="369332"/>
          </a:xfrm>
          <a:prstGeom prst="rect">
            <a:avLst/>
          </a:prstGeom>
        </p:spPr>
        <p:txBody>
          <a:bodyPr wrap="square">
            <a:spAutoFit/>
          </a:bodyPr>
          <a:lstStyle/>
          <a:p>
            <a:r>
              <a:rPr lang="es-AR" b="1" dirty="0" smtClean="0">
                <a:solidFill>
                  <a:srgbClr val="008000"/>
                </a:solidFill>
              </a:rPr>
              <a:t>B) </a:t>
            </a:r>
            <a:r>
              <a:rPr lang="es-AR" b="1" u="sng" dirty="0" smtClean="0">
                <a:solidFill>
                  <a:srgbClr val="008000"/>
                </a:solidFill>
              </a:rPr>
              <a:t>FTLC </a:t>
            </a:r>
            <a:r>
              <a:rPr lang="es-AR" b="1" u="sng" dirty="0" err="1" smtClean="0">
                <a:solidFill>
                  <a:srgbClr val="008000"/>
                </a:solidFill>
              </a:rPr>
              <a:t>discretizada</a:t>
            </a:r>
            <a:r>
              <a:rPr lang="es-AR" b="1" dirty="0" smtClean="0">
                <a:solidFill>
                  <a:srgbClr val="008000"/>
                </a:solidFill>
              </a:rPr>
              <a:t>:</a:t>
            </a:r>
          </a:p>
        </p:txBody>
      </p:sp>
      <p:graphicFrame>
        <p:nvGraphicFramePr>
          <p:cNvPr id="25" name="1 Objeto"/>
          <p:cNvGraphicFramePr>
            <a:graphicFrameLocks noChangeAspect="1"/>
          </p:cNvGraphicFramePr>
          <p:nvPr>
            <p:extLst/>
          </p:nvPr>
        </p:nvGraphicFramePr>
        <p:xfrm>
          <a:off x="6148230" y="1450907"/>
          <a:ext cx="1874838" cy="676275"/>
        </p:xfrm>
        <a:graphic>
          <a:graphicData uri="http://schemas.openxmlformats.org/presentationml/2006/ole">
            <mc:AlternateContent xmlns:mc="http://schemas.openxmlformats.org/markup-compatibility/2006">
              <mc:Choice xmlns:v="urn:schemas-microsoft-com:vml" Requires="v">
                <p:oleObj spid="_x0000_s404500" name="Equation" r:id="rId4" imgW="1117440" imgH="406080" progId="Equation.DSMT4">
                  <p:embed/>
                </p:oleObj>
              </mc:Choice>
              <mc:Fallback>
                <p:oleObj name="Equation" r:id="rId4" imgW="1117440" imgH="406080" progId="Equation.DSMT4">
                  <p:embed/>
                  <p:pic>
                    <p:nvPicPr>
                      <p:cNvPr id="25" name="1 Objeto"/>
                      <p:cNvPicPr>
                        <a:picLocks noChangeAspect="1" noChangeArrowheads="1"/>
                      </p:cNvPicPr>
                      <p:nvPr/>
                    </p:nvPicPr>
                    <p:blipFill>
                      <a:blip r:embed="rId5"/>
                      <a:srcRect/>
                      <a:stretch>
                        <a:fillRect/>
                      </a:stretch>
                    </p:blipFill>
                    <p:spPr bwMode="auto">
                      <a:xfrm>
                        <a:off x="6148230" y="1450907"/>
                        <a:ext cx="1874838" cy="676275"/>
                      </a:xfrm>
                      <a:prstGeom prst="rect">
                        <a:avLst/>
                      </a:prstGeom>
                      <a:noFill/>
                      <a:ln>
                        <a:noFill/>
                      </a:ln>
                      <a:extLst/>
                    </p:spPr>
                  </p:pic>
                </p:oleObj>
              </mc:Fallback>
            </mc:AlternateContent>
          </a:graphicData>
        </a:graphic>
      </p:graphicFrame>
      <p:graphicFrame>
        <p:nvGraphicFramePr>
          <p:cNvPr id="14" name="1 Objeto"/>
          <p:cNvGraphicFramePr>
            <a:graphicFrameLocks noChangeAspect="1"/>
          </p:cNvGraphicFramePr>
          <p:nvPr>
            <p:extLst/>
          </p:nvPr>
        </p:nvGraphicFramePr>
        <p:xfrm>
          <a:off x="3341348" y="1492407"/>
          <a:ext cx="2813050" cy="592138"/>
        </p:xfrm>
        <a:graphic>
          <a:graphicData uri="http://schemas.openxmlformats.org/presentationml/2006/ole">
            <mc:AlternateContent xmlns:mc="http://schemas.openxmlformats.org/markup-compatibility/2006">
              <mc:Choice xmlns:v="urn:schemas-microsoft-com:vml" Requires="v">
                <p:oleObj spid="_x0000_s404501" name="Equation" r:id="rId6" imgW="1676160" imgH="355320" progId="Equation.DSMT4">
                  <p:embed/>
                </p:oleObj>
              </mc:Choice>
              <mc:Fallback>
                <p:oleObj name="Equation" r:id="rId6" imgW="1676160" imgH="355320" progId="Equation.DSMT4">
                  <p:embed/>
                  <p:pic>
                    <p:nvPicPr>
                      <p:cNvPr id="14" name="1 Objeto"/>
                      <p:cNvPicPr>
                        <a:picLocks noChangeAspect="1" noChangeArrowheads="1"/>
                      </p:cNvPicPr>
                      <p:nvPr/>
                    </p:nvPicPr>
                    <p:blipFill>
                      <a:blip r:embed="rId7"/>
                      <a:srcRect/>
                      <a:stretch>
                        <a:fillRect/>
                      </a:stretch>
                    </p:blipFill>
                    <p:spPr bwMode="auto">
                      <a:xfrm>
                        <a:off x="3341348" y="1492407"/>
                        <a:ext cx="2813050" cy="592138"/>
                      </a:xfrm>
                      <a:prstGeom prst="rect">
                        <a:avLst/>
                      </a:prstGeom>
                      <a:noFill/>
                      <a:ln>
                        <a:noFill/>
                      </a:ln>
                      <a:extLst/>
                    </p:spPr>
                  </p:pic>
                </p:oleObj>
              </mc:Fallback>
            </mc:AlternateContent>
          </a:graphicData>
        </a:graphic>
      </p:graphicFrame>
      <p:graphicFrame>
        <p:nvGraphicFramePr>
          <p:cNvPr id="15" name="1 Objeto"/>
          <p:cNvGraphicFramePr>
            <a:graphicFrameLocks noChangeAspect="1"/>
          </p:cNvGraphicFramePr>
          <p:nvPr>
            <p:extLst/>
          </p:nvPr>
        </p:nvGraphicFramePr>
        <p:xfrm>
          <a:off x="8016848" y="1492407"/>
          <a:ext cx="2684462" cy="592138"/>
        </p:xfrm>
        <a:graphic>
          <a:graphicData uri="http://schemas.openxmlformats.org/presentationml/2006/ole">
            <mc:AlternateContent xmlns:mc="http://schemas.openxmlformats.org/markup-compatibility/2006">
              <mc:Choice xmlns:v="urn:schemas-microsoft-com:vml" Requires="v">
                <p:oleObj spid="_x0000_s404502" name="Equation" r:id="rId8" imgW="1600200" imgH="355320" progId="Equation.DSMT4">
                  <p:embed/>
                </p:oleObj>
              </mc:Choice>
              <mc:Fallback>
                <p:oleObj name="Equation" r:id="rId8" imgW="1600200" imgH="355320" progId="Equation.DSMT4">
                  <p:embed/>
                  <p:pic>
                    <p:nvPicPr>
                      <p:cNvPr id="15" name="1 Objeto"/>
                      <p:cNvPicPr>
                        <a:picLocks noChangeAspect="1" noChangeArrowheads="1"/>
                      </p:cNvPicPr>
                      <p:nvPr/>
                    </p:nvPicPr>
                    <p:blipFill>
                      <a:blip r:embed="rId9"/>
                      <a:srcRect/>
                      <a:stretch>
                        <a:fillRect/>
                      </a:stretch>
                    </p:blipFill>
                    <p:spPr bwMode="auto">
                      <a:xfrm>
                        <a:off x="8016848" y="1492407"/>
                        <a:ext cx="2684462" cy="592138"/>
                      </a:xfrm>
                      <a:prstGeom prst="rect">
                        <a:avLst/>
                      </a:prstGeom>
                      <a:noFill/>
                      <a:ln>
                        <a:solidFill>
                          <a:srgbClr val="FF0000"/>
                        </a:solidFill>
                      </a:ln>
                      <a:extLst/>
                    </p:spPr>
                  </p:pic>
                </p:oleObj>
              </mc:Fallback>
            </mc:AlternateContent>
          </a:graphicData>
        </a:graphic>
      </p:graphicFrame>
      <p:pic>
        <p:nvPicPr>
          <p:cNvPr id="11" name="Imagen 10"/>
          <p:cNvPicPr>
            <a:picLocks noChangeAspect="1"/>
          </p:cNvPicPr>
          <p:nvPr/>
        </p:nvPicPr>
        <p:blipFill>
          <a:blip r:embed="rId10"/>
          <a:stretch>
            <a:fillRect/>
          </a:stretch>
        </p:blipFill>
        <p:spPr>
          <a:xfrm>
            <a:off x="2357" y="2083688"/>
            <a:ext cx="6239888" cy="4680000"/>
          </a:xfrm>
          <a:prstGeom prst="rect">
            <a:avLst/>
          </a:prstGeom>
        </p:spPr>
      </p:pic>
      <p:pic>
        <p:nvPicPr>
          <p:cNvPr id="12" name="Imagen 11"/>
          <p:cNvPicPr>
            <a:picLocks noChangeAspect="1"/>
          </p:cNvPicPr>
          <p:nvPr/>
        </p:nvPicPr>
        <p:blipFill>
          <a:blip r:embed="rId11"/>
          <a:stretch>
            <a:fillRect/>
          </a:stretch>
        </p:blipFill>
        <p:spPr>
          <a:xfrm>
            <a:off x="5760768" y="2083688"/>
            <a:ext cx="6239888" cy="4680000"/>
          </a:xfrm>
          <a:prstGeom prst="rect">
            <a:avLst/>
          </a:prstGeom>
        </p:spPr>
      </p:pic>
    </p:spTree>
    <p:extLst>
      <p:ext uri="{BB962C8B-B14F-4D97-AF65-F5344CB8AC3E}">
        <p14:creationId xmlns:p14="http://schemas.microsoft.com/office/powerpoint/2010/main" val="241537339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91344" y="116632"/>
            <a:ext cx="11809312" cy="779737"/>
          </a:xfrm>
          <a:prstGeom prst="rect">
            <a:avLst/>
          </a:prstGeom>
          <a:solidFill>
            <a:srgbClr val="0000FF"/>
          </a:solidFill>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rtlCol="0" anchor="ctr" anchorCtr="0" compatLnSpc="1">
            <a:prstTxWarp prst="textNoShape">
              <a:avLst/>
            </a:prstTxWarp>
            <a:normAutofit/>
          </a:bodyPr>
          <a:lstStyle/>
          <a:p>
            <a:pPr algn="ctr">
              <a:lnSpc>
                <a:spcPct val="90000"/>
              </a:lnSpc>
            </a:pPr>
            <a:r>
              <a:rPr lang="es-AR" sz="2800" b="1" dirty="0">
                <a:solidFill>
                  <a:schemeClr val="bg1"/>
                </a:solidFill>
                <a:latin typeface="Arial" panose="020B0604020202020204" pitchFamily="34" charset="0"/>
                <a:ea typeface="+mj-ea"/>
                <a:cs typeface="Arial" panose="020B0604020202020204" pitchFamily="34" charset="0"/>
              </a:rPr>
              <a:t> Bibliografía</a:t>
            </a:r>
          </a:p>
        </p:txBody>
      </p:sp>
      <p:sp>
        <p:nvSpPr>
          <p:cNvPr id="9" name="Marcador de número de diapositiva 33"/>
          <p:cNvSpPr>
            <a:spLocks noGrp="1"/>
          </p:cNvSpPr>
          <p:nvPr>
            <p:ph type="sldNum" sz="quarter" idx="12"/>
          </p:nvPr>
        </p:nvSpPr>
        <p:spPr>
          <a:xfrm>
            <a:off x="11712624" y="6525345"/>
            <a:ext cx="361108" cy="332656"/>
          </a:xfrm>
        </p:spPr>
        <p:txBody>
          <a:bodyPr/>
          <a:lstStyle/>
          <a:p>
            <a:fld id="{88A92BC7-81EF-4C9F-8DB9-DCAAEE84F0FC}" type="slidenum">
              <a:rPr lang="es-ES" b="1" smtClean="0">
                <a:solidFill>
                  <a:schemeClr val="tx1"/>
                </a:solidFill>
              </a:rPr>
              <a:pPr/>
              <a:t>24</a:t>
            </a:fld>
            <a:endParaRPr lang="es-ES" b="1" dirty="0">
              <a:solidFill>
                <a:schemeClr val="tx1"/>
              </a:solidFill>
            </a:endParaRPr>
          </a:p>
        </p:txBody>
      </p:sp>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6" name="Rectangle 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7" name="Rectángulo 6"/>
          <p:cNvSpPr/>
          <p:nvPr/>
        </p:nvSpPr>
        <p:spPr>
          <a:xfrm>
            <a:off x="191344" y="1124744"/>
            <a:ext cx="11809312" cy="3570208"/>
          </a:xfrm>
          <a:prstGeom prst="rect">
            <a:avLst/>
          </a:prstGeom>
        </p:spPr>
        <p:txBody>
          <a:bodyPr wrap="square">
            <a:spAutoFit/>
          </a:bodyPr>
          <a:lstStyle/>
          <a:p>
            <a:pPr marL="627063" indent="-627063" algn="just">
              <a:lnSpc>
                <a:spcPct val="150000"/>
              </a:lnSpc>
              <a:spcBef>
                <a:spcPts val="600"/>
              </a:spcBef>
              <a:spcAft>
                <a:spcPts val="0"/>
              </a:spcAft>
              <a:buFont typeface="Wingdings" panose="05000000000000000000" pitchFamily="2" charset="2"/>
              <a:buChar char=""/>
              <a:tabLst>
                <a:tab pos="627063" algn="l"/>
              </a:tabLst>
            </a:pPr>
            <a:r>
              <a:rPr lang="es-AR" sz="2400" b="1" dirty="0" smtClean="0">
                <a:solidFill>
                  <a:srgbClr val="C00000"/>
                </a:solidFill>
                <a:ea typeface="Times New Roman" panose="02020603050405020304" pitchFamily="18" charset="0"/>
              </a:rPr>
              <a:t>SISTEMAS DE CONTROL DIGITAL, 1ed, Benjamín </a:t>
            </a:r>
            <a:r>
              <a:rPr lang="es-AR" sz="2400" b="1" dirty="0">
                <a:solidFill>
                  <a:srgbClr val="C00000"/>
                </a:solidFill>
                <a:ea typeface="Times New Roman" panose="02020603050405020304" pitchFamily="18" charset="0"/>
              </a:rPr>
              <a:t>C</a:t>
            </a:r>
            <a:r>
              <a:rPr lang="es-AR" sz="2400" b="1" dirty="0" smtClean="0">
                <a:solidFill>
                  <a:srgbClr val="C00000"/>
                </a:solidFill>
                <a:ea typeface="Times New Roman" panose="02020603050405020304" pitchFamily="18" charset="0"/>
              </a:rPr>
              <a:t>. </a:t>
            </a:r>
            <a:r>
              <a:rPr lang="es-AR" sz="2400" b="1" dirty="0" err="1" smtClean="0">
                <a:solidFill>
                  <a:srgbClr val="C00000"/>
                </a:solidFill>
                <a:ea typeface="Times New Roman" panose="02020603050405020304" pitchFamily="18" charset="0"/>
              </a:rPr>
              <a:t>Kuo</a:t>
            </a:r>
            <a:r>
              <a:rPr lang="es-AR" sz="2400" b="1" dirty="0" smtClean="0">
                <a:solidFill>
                  <a:srgbClr val="C00000"/>
                </a:solidFill>
                <a:ea typeface="Times New Roman" panose="02020603050405020304" pitchFamily="18" charset="0"/>
              </a:rPr>
              <a:t> - </a:t>
            </a:r>
            <a:r>
              <a:rPr lang="es-AR" sz="2400" dirty="0" smtClean="0">
                <a:solidFill>
                  <a:srgbClr val="C00000"/>
                </a:solidFill>
                <a:ea typeface="Times New Roman" panose="02020603050405020304" pitchFamily="18" charset="0"/>
              </a:rPr>
              <a:t>Compañía </a:t>
            </a:r>
            <a:r>
              <a:rPr lang="es-AR" sz="2400" dirty="0">
                <a:solidFill>
                  <a:srgbClr val="C00000"/>
                </a:solidFill>
                <a:ea typeface="Times New Roman" panose="02020603050405020304" pitchFamily="18" charset="0"/>
              </a:rPr>
              <a:t>Editorial Continental, </a:t>
            </a:r>
            <a:r>
              <a:rPr lang="es-AR" sz="2400" dirty="0" smtClean="0">
                <a:solidFill>
                  <a:srgbClr val="C00000"/>
                </a:solidFill>
                <a:ea typeface="Times New Roman" panose="02020603050405020304" pitchFamily="18" charset="0"/>
              </a:rPr>
              <a:t>2002.</a:t>
            </a:r>
            <a:endParaRPr lang="es-AR" sz="2400" dirty="0">
              <a:solidFill>
                <a:srgbClr val="C00000"/>
              </a:solidFill>
              <a:ea typeface="Times New Roman" panose="02020603050405020304" pitchFamily="18" charset="0"/>
            </a:endParaRPr>
          </a:p>
          <a:p>
            <a:pPr marL="627063" indent="-627063" algn="just">
              <a:lnSpc>
                <a:spcPct val="150000"/>
              </a:lnSpc>
              <a:spcBef>
                <a:spcPts val="600"/>
              </a:spcBef>
              <a:spcAft>
                <a:spcPts val="0"/>
              </a:spcAft>
              <a:buFont typeface="Wingdings" panose="05000000000000000000" pitchFamily="2" charset="2"/>
              <a:buChar char=""/>
              <a:tabLst>
                <a:tab pos="627063" algn="l"/>
              </a:tabLst>
            </a:pPr>
            <a:r>
              <a:rPr lang="es-AR" sz="2400" b="1" dirty="0" smtClean="0">
                <a:solidFill>
                  <a:srgbClr val="C00000"/>
                </a:solidFill>
                <a:ea typeface="Times New Roman" panose="02020603050405020304" pitchFamily="18" charset="0"/>
              </a:rPr>
              <a:t>SISTEMAS DE CONTROL DE TIEMPO DISCRETO, 2ed, </a:t>
            </a:r>
            <a:r>
              <a:rPr lang="es-AR" sz="2400" b="1" dirty="0" err="1" smtClean="0">
                <a:solidFill>
                  <a:srgbClr val="C00000"/>
                </a:solidFill>
                <a:ea typeface="Times New Roman" panose="02020603050405020304" pitchFamily="18" charset="0"/>
              </a:rPr>
              <a:t>Katsuhiko</a:t>
            </a:r>
            <a:r>
              <a:rPr lang="es-AR" sz="2400" b="1" dirty="0" smtClean="0">
                <a:solidFill>
                  <a:srgbClr val="C00000"/>
                </a:solidFill>
                <a:ea typeface="Times New Roman" panose="02020603050405020304" pitchFamily="18" charset="0"/>
              </a:rPr>
              <a:t> </a:t>
            </a:r>
            <a:r>
              <a:rPr lang="es-AR" sz="2400" b="1" dirty="0" err="1" smtClean="0">
                <a:solidFill>
                  <a:srgbClr val="C00000"/>
                </a:solidFill>
                <a:ea typeface="Times New Roman" panose="02020603050405020304" pitchFamily="18" charset="0"/>
              </a:rPr>
              <a:t>Ogata</a:t>
            </a:r>
            <a:r>
              <a:rPr lang="es-AR" sz="2400" b="1" dirty="0" smtClean="0">
                <a:solidFill>
                  <a:srgbClr val="C00000"/>
                </a:solidFill>
                <a:ea typeface="Times New Roman" panose="02020603050405020304" pitchFamily="18" charset="0"/>
              </a:rPr>
              <a:t> </a:t>
            </a:r>
            <a:r>
              <a:rPr lang="es-AR" sz="2400" dirty="0" smtClean="0">
                <a:solidFill>
                  <a:srgbClr val="C00000"/>
                </a:solidFill>
                <a:ea typeface="Times New Roman" panose="02020603050405020304" pitchFamily="18" charset="0"/>
              </a:rPr>
              <a:t>- </a:t>
            </a:r>
            <a:r>
              <a:rPr lang="es-AR" sz="2400" dirty="0">
                <a:solidFill>
                  <a:srgbClr val="C00000"/>
                </a:solidFill>
                <a:ea typeface="Times New Roman" panose="02020603050405020304" pitchFamily="18" charset="0"/>
              </a:rPr>
              <a:t>Prentice </a:t>
            </a:r>
            <a:r>
              <a:rPr lang="es-AR" sz="2400" dirty="0" smtClean="0">
                <a:solidFill>
                  <a:srgbClr val="C00000"/>
                </a:solidFill>
                <a:ea typeface="Times New Roman" panose="02020603050405020304" pitchFamily="18" charset="0"/>
              </a:rPr>
              <a:t>Hall, 1996.</a:t>
            </a:r>
            <a:endParaRPr lang="es-AR" sz="2400" dirty="0">
              <a:solidFill>
                <a:srgbClr val="C00000"/>
              </a:solidFill>
              <a:ea typeface="Times New Roman" panose="02020603050405020304" pitchFamily="18" charset="0"/>
            </a:endParaRPr>
          </a:p>
          <a:p>
            <a:pPr marL="627063" indent="-627063" algn="just">
              <a:lnSpc>
                <a:spcPct val="150000"/>
              </a:lnSpc>
              <a:spcBef>
                <a:spcPts val="600"/>
              </a:spcBef>
              <a:spcAft>
                <a:spcPts val="0"/>
              </a:spcAft>
              <a:buFont typeface="Wingdings" panose="05000000000000000000" pitchFamily="2" charset="2"/>
              <a:buChar char=""/>
              <a:tabLst>
                <a:tab pos="627063" algn="l"/>
              </a:tabLst>
            </a:pPr>
            <a:r>
              <a:rPr lang="en-US" sz="2400" b="1" dirty="0" smtClean="0">
                <a:solidFill>
                  <a:srgbClr val="C00000"/>
                </a:solidFill>
                <a:ea typeface="Times New Roman" panose="02020603050405020304" pitchFamily="18" charset="0"/>
              </a:rPr>
              <a:t>DIGITAL CONTROL ENGINEERING, ANALYSIS AND DESIGN, </a:t>
            </a:r>
            <a:r>
              <a:rPr lang="en-US" sz="2400" b="1" dirty="0">
                <a:solidFill>
                  <a:srgbClr val="C00000"/>
                </a:solidFill>
                <a:ea typeface="Times New Roman" panose="02020603050405020304" pitchFamily="18" charset="0"/>
              </a:rPr>
              <a:t>2ed - M. S. </a:t>
            </a:r>
            <a:r>
              <a:rPr lang="en-US" sz="2400" b="1" dirty="0" err="1" smtClean="0">
                <a:solidFill>
                  <a:srgbClr val="C00000"/>
                </a:solidFill>
                <a:ea typeface="Times New Roman" panose="02020603050405020304" pitchFamily="18" charset="0"/>
              </a:rPr>
              <a:t>Fadali</a:t>
            </a:r>
            <a:r>
              <a:rPr lang="en-US" sz="2400" b="1" dirty="0" smtClean="0">
                <a:solidFill>
                  <a:srgbClr val="C00000"/>
                </a:solidFill>
                <a:ea typeface="Times New Roman" panose="02020603050405020304" pitchFamily="18" charset="0"/>
              </a:rPr>
              <a:t>, A</a:t>
            </a:r>
            <a:r>
              <a:rPr lang="en-US" sz="2400" b="1" dirty="0">
                <a:solidFill>
                  <a:srgbClr val="C00000"/>
                </a:solidFill>
                <a:ea typeface="Times New Roman" panose="02020603050405020304" pitchFamily="18" charset="0"/>
              </a:rPr>
              <a:t>. </a:t>
            </a:r>
            <a:r>
              <a:rPr lang="en-US" sz="2400" b="1" dirty="0" err="1" smtClean="0">
                <a:solidFill>
                  <a:srgbClr val="C00000"/>
                </a:solidFill>
                <a:ea typeface="Times New Roman" panose="02020603050405020304" pitchFamily="18" charset="0"/>
              </a:rPr>
              <a:t>Visioli</a:t>
            </a:r>
            <a:r>
              <a:rPr lang="en-US" sz="2400" b="1" dirty="0" smtClean="0">
                <a:solidFill>
                  <a:srgbClr val="C00000"/>
                </a:solidFill>
                <a:ea typeface="Times New Roman" panose="02020603050405020304" pitchFamily="18" charset="0"/>
              </a:rPr>
              <a:t> </a:t>
            </a:r>
            <a:r>
              <a:rPr lang="en-US" sz="2400" dirty="0" smtClean="0">
                <a:solidFill>
                  <a:srgbClr val="C00000"/>
                </a:solidFill>
                <a:ea typeface="Times New Roman" panose="02020603050405020304" pitchFamily="18" charset="0"/>
              </a:rPr>
              <a:t>– Elsevier 2013.</a:t>
            </a:r>
            <a:endParaRPr lang="es-AR" sz="2400" dirty="0">
              <a:solidFill>
                <a:srgbClr val="C00000"/>
              </a:solidFill>
              <a:ea typeface="Times New Roman" panose="02020603050405020304" pitchFamily="18" charset="0"/>
            </a:endParaRPr>
          </a:p>
        </p:txBody>
      </p:sp>
    </p:spTree>
    <p:extLst>
      <p:ext uri="{BB962C8B-B14F-4D97-AF65-F5344CB8AC3E}">
        <p14:creationId xmlns:p14="http://schemas.microsoft.com/office/powerpoint/2010/main" val="2405961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39846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arcador de número de diapositiva 33"/>
          <p:cNvSpPr>
            <a:spLocks noGrp="1"/>
          </p:cNvSpPr>
          <p:nvPr>
            <p:ph type="sldNum" sz="quarter" idx="12"/>
          </p:nvPr>
        </p:nvSpPr>
        <p:spPr>
          <a:xfrm>
            <a:off x="11784632" y="6525344"/>
            <a:ext cx="289100" cy="365125"/>
          </a:xfrm>
        </p:spPr>
        <p:txBody>
          <a:bodyPr/>
          <a:lstStyle/>
          <a:p>
            <a:fld id="{88A92BC7-81EF-4C9F-8DB9-DCAAEE84F0FC}" type="slidenum">
              <a:rPr lang="es-ES" b="1" smtClean="0">
                <a:solidFill>
                  <a:schemeClr val="tx1"/>
                </a:solidFill>
              </a:rPr>
              <a:pPr/>
              <a:t>26</a:t>
            </a:fld>
            <a:endParaRPr lang="es-ES" b="1" dirty="0">
              <a:solidFill>
                <a:schemeClr val="tx1"/>
              </a:solidFill>
            </a:endParaRPr>
          </a:p>
        </p:txBody>
      </p:sp>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6" name="Rectangle 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65" name="Rectángulo 64"/>
          <p:cNvSpPr/>
          <p:nvPr/>
        </p:nvSpPr>
        <p:spPr>
          <a:xfrm>
            <a:off x="191344" y="116632"/>
            <a:ext cx="11809312" cy="779737"/>
          </a:xfrm>
          <a:prstGeom prst="rect">
            <a:avLst/>
          </a:prstGeom>
          <a:solidFill>
            <a:srgbClr val="0000FF"/>
          </a:solidFill>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rtlCol="0" anchor="ctr" anchorCtr="0" compatLnSpc="1">
            <a:prstTxWarp prst="textNoShape">
              <a:avLst/>
            </a:prstTxWarp>
            <a:normAutofit/>
          </a:bodyPr>
          <a:lstStyle/>
          <a:p>
            <a:pPr algn="ctr">
              <a:lnSpc>
                <a:spcPct val="90000"/>
              </a:lnSpc>
            </a:pPr>
            <a:r>
              <a:rPr lang="es-AR" sz="2800" b="1" dirty="0" smtClean="0">
                <a:solidFill>
                  <a:schemeClr val="bg1"/>
                </a:solidFill>
                <a:latin typeface="Arial" panose="020B0604020202020204" pitchFamily="34" charset="0"/>
                <a:ea typeface="+mj-ea"/>
                <a:cs typeface="Arial" panose="020B0604020202020204" pitchFamily="34" charset="0"/>
              </a:rPr>
              <a:t>El </a:t>
            </a:r>
            <a:r>
              <a:rPr lang="es-AR" sz="2800" b="1" dirty="0" smtClean="0">
                <a:solidFill>
                  <a:schemeClr val="bg1"/>
                </a:solidFill>
                <a:ea typeface="+mj-ea"/>
              </a:rPr>
              <a:t>Muestreo y sus Efectos </a:t>
            </a:r>
            <a:endParaRPr lang="es-AR" sz="2800" b="1" dirty="0">
              <a:solidFill>
                <a:schemeClr val="bg1"/>
              </a:solidFill>
              <a:latin typeface="Arial" panose="020B0604020202020204" pitchFamily="34" charset="0"/>
              <a:ea typeface="+mj-ea"/>
              <a:cs typeface="Arial" panose="020B0604020202020204" pitchFamily="34" charset="0"/>
            </a:endParaRPr>
          </a:p>
        </p:txBody>
      </p:sp>
      <p:sp>
        <p:nvSpPr>
          <p:cNvPr id="98" name="Rectángulo 97"/>
          <p:cNvSpPr/>
          <p:nvPr/>
        </p:nvSpPr>
        <p:spPr>
          <a:xfrm>
            <a:off x="286000" y="4957265"/>
            <a:ext cx="11787732" cy="1015663"/>
          </a:xfrm>
          <a:prstGeom prst="rect">
            <a:avLst/>
          </a:prstGeom>
          <a:noFill/>
        </p:spPr>
        <p:txBody>
          <a:bodyPr wrap="square">
            <a:spAutoFit/>
          </a:bodyPr>
          <a:lstStyle/>
          <a:p>
            <a:pPr algn="just"/>
            <a:r>
              <a:rPr lang="es-AR" sz="2000" dirty="0" smtClean="0">
                <a:solidFill>
                  <a:srgbClr val="008000"/>
                </a:solidFill>
                <a:latin typeface="Times New Roman" panose="02020603050405020304" pitchFamily="18" charset="0"/>
                <a:cs typeface="Times New Roman" panose="02020603050405020304" pitchFamily="18" charset="0"/>
              </a:rPr>
              <a:t>Si </a:t>
            </a:r>
            <a:r>
              <a:rPr lang="es-AR" sz="2000" i="1" dirty="0">
                <a:solidFill>
                  <a:srgbClr val="008000"/>
                </a:solidFill>
                <a:latin typeface="Times New Roman" panose="02020603050405020304" pitchFamily="18" charset="0"/>
                <a:cs typeface="Times New Roman" panose="02020603050405020304" pitchFamily="18" charset="0"/>
              </a:rPr>
              <a:t>F</a:t>
            </a:r>
            <a:r>
              <a:rPr lang="es-AR" sz="2000" dirty="0">
                <a:solidFill>
                  <a:srgbClr val="008000"/>
                </a:solidFill>
                <a:latin typeface="Times New Roman" panose="02020603050405020304" pitchFamily="18" charset="0"/>
                <a:cs typeface="Times New Roman" panose="02020603050405020304" pitchFamily="18" charset="0"/>
              </a:rPr>
              <a:t>*(</a:t>
            </a:r>
            <a:r>
              <a:rPr lang="es-AR" sz="2000" i="1" dirty="0" smtClean="0">
                <a:solidFill>
                  <a:srgbClr val="008000"/>
                </a:solidFill>
                <a:latin typeface="Times New Roman" panose="02020603050405020304" pitchFamily="18" charset="0"/>
                <a:cs typeface="Times New Roman" panose="02020603050405020304" pitchFamily="18" charset="0"/>
              </a:rPr>
              <a:t>j</a:t>
            </a:r>
            <a:r>
              <a:rPr lang="es-AR" sz="2000" dirty="0" smtClean="0">
                <a:solidFill>
                  <a:srgbClr val="008000"/>
                </a:solidFill>
                <a:latin typeface="Symbol" panose="05050102010706020507" pitchFamily="18" charset="2"/>
                <a:cs typeface="Times New Roman" panose="02020603050405020304" pitchFamily="18" charset="0"/>
              </a:rPr>
              <a:t>w</a:t>
            </a:r>
            <a:r>
              <a:rPr lang="es-AR" sz="2000" baseline="-25000" dirty="0" smtClean="0">
                <a:solidFill>
                  <a:srgbClr val="008000"/>
                </a:solidFill>
                <a:latin typeface="Symbol" panose="05050102010706020507" pitchFamily="18" charset="2"/>
                <a:cs typeface="Times New Roman" panose="02020603050405020304" pitchFamily="18" charset="0"/>
              </a:rPr>
              <a:t>2</a:t>
            </a:r>
            <a:r>
              <a:rPr lang="es-AR" sz="2000" dirty="0" smtClean="0">
                <a:solidFill>
                  <a:srgbClr val="008000"/>
                </a:solidFill>
                <a:latin typeface="Times New Roman" panose="02020603050405020304" pitchFamily="18" charset="0"/>
                <a:cs typeface="Times New Roman" panose="02020603050405020304" pitchFamily="18" charset="0"/>
              </a:rPr>
              <a:t>) se pasa por un filtro pasa bajos, como por ejemplo un ZOH, las frecuencias armónicas de alta frecuencia de la señal principal, o sea, las componentes </a:t>
            </a:r>
            <a:r>
              <a:rPr lang="es-AR" sz="2000" dirty="0" smtClean="0">
                <a:solidFill>
                  <a:srgbClr val="008000"/>
                </a:solidFill>
                <a:latin typeface="Symbol" panose="05050102010706020507" pitchFamily="18" charset="2"/>
                <a:cs typeface="Times New Roman" panose="02020603050405020304" pitchFamily="18" charset="0"/>
              </a:rPr>
              <a:t>w = </a:t>
            </a:r>
            <a:r>
              <a:rPr lang="es-AR" sz="2000" i="1" dirty="0" err="1" smtClean="0">
                <a:solidFill>
                  <a:srgbClr val="008000"/>
                </a:solidFill>
                <a:latin typeface="Times New Roman" panose="02020603050405020304" pitchFamily="18" charset="0"/>
                <a:cs typeface="Times New Roman" panose="02020603050405020304" pitchFamily="18" charset="0"/>
              </a:rPr>
              <a:t>n</a:t>
            </a:r>
            <a:r>
              <a:rPr lang="es-AR" sz="2000" dirty="0" err="1" smtClean="0">
                <a:solidFill>
                  <a:srgbClr val="008000"/>
                </a:solidFill>
                <a:latin typeface="Symbol" panose="05050102010706020507" pitchFamily="18" charset="2"/>
                <a:cs typeface="Times New Roman" panose="02020603050405020304" pitchFamily="18" charset="0"/>
              </a:rPr>
              <a:t>w</a:t>
            </a:r>
            <a:r>
              <a:rPr lang="es-AR" sz="2000" i="1" baseline="-25000" dirty="0" err="1" smtClean="0">
                <a:solidFill>
                  <a:srgbClr val="008000"/>
                </a:solidFill>
                <a:latin typeface="Times New Roman" panose="02020603050405020304" pitchFamily="18" charset="0"/>
                <a:cs typeface="Times New Roman" panose="02020603050405020304" pitchFamily="18" charset="0"/>
              </a:rPr>
              <a:t>s</a:t>
            </a:r>
            <a:r>
              <a:rPr lang="es-AR" sz="2000" dirty="0" smtClean="0">
                <a:solidFill>
                  <a:srgbClr val="008000"/>
                </a:solidFill>
                <a:latin typeface="Times New Roman" panose="02020603050405020304" pitchFamily="18" charset="0"/>
                <a:cs typeface="Times New Roman" panose="02020603050405020304" pitchFamily="18" charset="0"/>
              </a:rPr>
              <a:t> </a:t>
            </a:r>
            <a:r>
              <a:rPr lang="en-US" sz="2000" dirty="0" smtClean="0">
                <a:solidFill>
                  <a:srgbClr val="008000"/>
                </a:solidFill>
                <a:latin typeface="Times New Roman" panose="02020603050405020304" pitchFamily="18" charset="0"/>
                <a:cs typeface="Times New Roman" panose="02020603050405020304" pitchFamily="18" charset="0"/>
              </a:rPr>
              <a:t>± </a:t>
            </a:r>
            <a:r>
              <a:rPr lang="es-AR" sz="2000" dirty="0" smtClean="0">
                <a:solidFill>
                  <a:srgbClr val="008000"/>
                </a:solidFill>
                <a:latin typeface="Symbol" panose="05050102010706020507" pitchFamily="18" charset="2"/>
                <a:cs typeface="Times New Roman" panose="02020603050405020304" pitchFamily="18" charset="0"/>
              </a:rPr>
              <a:t>w</a:t>
            </a:r>
            <a:r>
              <a:rPr lang="es-AR" sz="2000" baseline="-25000" dirty="0" smtClean="0">
                <a:solidFill>
                  <a:srgbClr val="008000"/>
                </a:solidFill>
                <a:latin typeface="Times New Roman" panose="02020603050405020304" pitchFamily="18" charset="0"/>
                <a:cs typeface="Times New Roman" panose="02020603050405020304" pitchFamily="18" charset="0"/>
              </a:rPr>
              <a:t>2</a:t>
            </a:r>
            <a:r>
              <a:rPr lang="es-AR" sz="2000" dirty="0" smtClean="0">
                <a:solidFill>
                  <a:srgbClr val="008000"/>
                </a:solidFill>
                <a:latin typeface="Times New Roman" panose="02020603050405020304" pitchFamily="18" charset="0"/>
                <a:cs typeface="Times New Roman" panose="02020603050405020304" pitchFamily="18" charset="0"/>
              </a:rPr>
              <a:t>, van a aparece en la señal fundamental como si fueran una componente de frecuencia </a:t>
            </a:r>
            <a:r>
              <a:rPr lang="es-AR" sz="2000" dirty="0" smtClean="0">
                <a:solidFill>
                  <a:srgbClr val="008000"/>
                </a:solidFill>
                <a:latin typeface="Symbol" panose="05050102010706020507" pitchFamily="18" charset="2"/>
                <a:cs typeface="Times New Roman" panose="02020603050405020304" pitchFamily="18" charset="0"/>
              </a:rPr>
              <a:t>w</a:t>
            </a:r>
            <a:r>
              <a:rPr lang="es-AR" sz="2000" baseline="-25000" dirty="0" smtClean="0">
                <a:solidFill>
                  <a:srgbClr val="008000"/>
                </a:solidFill>
                <a:latin typeface="Times New Roman" panose="02020603050405020304" pitchFamily="18" charset="0"/>
                <a:cs typeface="Times New Roman" panose="02020603050405020304" pitchFamily="18" charset="0"/>
              </a:rPr>
              <a:t>2</a:t>
            </a:r>
            <a:r>
              <a:rPr lang="es-AR" sz="2000" dirty="0" smtClean="0">
                <a:solidFill>
                  <a:srgbClr val="008000"/>
                </a:solidFill>
                <a:latin typeface="Times New Roman" panose="02020603050405020304" pitchFamily="18" charset="0"/>
                <a:cs typeface="Times New Roman" panose="02020603050405020304" pitchFamily="18" charset="0"/>
              </a:rPr>
              <a:t>.</a:t>
            </a:r>
            <a:endParaRPr lang="es-AR" sz="2000" dirty="0">
              <a:solidFill>
                <a:srgbClr val="008000"/>
              </a:solidFill>
              <a:latin typeface="Times New Roman" panose="02020603050405020304" pitchFamily="18" charset="0"/>
              <a:cs typeface="Times New Roman" panose="02020603050405020304" pitchFamily="18" charset="0"/>
            </a:endParaRPr>
          </a:p>
        </p:txBody>
      </p:sp>
      <p:sp>
        <p:nvSpPr>
          <p:cNvPr id="21" name="Rectángulo 20"/>
          <p:cNvSpPr/>
          <p:nvPr/>
        </p:nvSpPr>
        <p:spPr>
          <a:xfrm>
            <a:off x="191344" y="2825277"/>
            <a:ext cx="5639088" cy="1323439"/>
          </a:xfrm>
          <a:prstGeom prst="rect">
            <a:avLst/>
          </a:prstGeom>
          <a:noFill/>
        </p:spPr>
        <p:txBody>
          <a:bodyPr wrap="square">
            <a:spAutoFit/>
          </a:bodyPr>
          <a:lstStyle/>
          <a:p>
            <a:pPr algn="just"/>
            <a:r>
              <a:rPr lang="es-AR" sz="2000" b="1" dirty="0" smtClean="0">
                <a:solidFill>
                  <a:srgbClr val="0070C0"/>
                </a:solidFill>
                <a:latin typeface="Times New Roman" panose="02020603050405020304" pitchFamily="18" charset="0"/>
                <a:cs typeface="Times New Roman" panose="02020603050405020304" pitchFamily="18" charset="0"/>
              </a:rPr>
              <a:t>Considérese una frecuencia arbitraria </a:t>
            </a:r>
            <a:r>
              <a:rPr lang="es-AR" sz="2000" dirty="0" smtClean="0">
                <a:solidFill>
                  <a:srgbClr val="0070C0"/>
                </a:solidFill>
                <a:latin typeface="Symbol" panose="05050102010706020507" pitchFamily="18" charset="2"/>
                <a:cs typeface="Times New Roman" panose="02020603050405020304" pitchFamily="18" charset="0"/>
              </a:rPr>
              <a:t>w</a:t>
            </a:r>
            <a:r>
              <a:rPr lang="es-AR" sz="2000" baseline="-25000" dirty="0" smtClean="0">
                <a:solidFill>
                  <a:srgbClr val="0070C0"/>
                </a:solidFill>
                <a:latin typeface="Times New Roman" panose="02020603050405020304" pitchFamily="18" charset="0"/>
                <a:cs typeface="Times New Roman" panose="02020603050405020304" pitchFamily="18" charset="0"/>
              </a:rPr>
              <a:t>2</a:t>
            </a:r>
            <a:r>
              <a:rPr lang="es-AR" sz="2000" i="1" baseline="-25000" dirty="0" smtClean="0">
                <a:solidFill>
                  <a:srgbClr val="008000"/>
                </a:solidFill>
                <a:latin typeface="Times New Roman" panose="02020603050405020304" pitchFamily="18" charset="0"/>
                <a:cs typeface="Times New Roman" panose="02020603050405020304" pitchFamily="18" charset="0"/>
              </a:rPr>
              <a:t> </a:t>
            </a:r>
            <a:r>
              <a:rPr lang="es-AR" sz="2000" b="1" dirty="0" smtClean="0">
                <a:solidFill>
                  <a:srgbClr val="0070C0"/>
                </a:solidFill>
                <a:latin typeface="Times New Roman" panose="02020603050405020304" pitchFamily="18" charset="0"/>
                <a:cs typeface="Times New Roman" panose="02020603050405020304" pitchFamily="18" charset="0"/>
              </a:rPr>
              <a:t>que cae en la región de solapamiento. El espectro en frecuencia centrado en </a:t>
            </a:r>
            <a:r>
              <a:rPr lang="es-AR" sz="2000" b="1" dirty="0" smtClean="0">
                <a:solidFill>
                  <a:srgbClr val="0070C0"/>
                </a:solidFill>
                <a:latin typeface="Symbol" panose="05050102010706020507" pitchFamily="18" charset="2"/>
                <a:cs typeface="Times New Roman" panose="02020603050405020304" pitchFamily="18" charset="0"/>
              </a:rPr>
              <a:t>w</a:t>
            </a:r>
            <a:r>
              <a:rPr lang="es-AR" sz="2000" b="1" dirty="0" smtClean="0">
                <a:solidFill>
                  <a:srgbClr val="0070C0"/>
                </a:solidFill>
                <a:latin typeface="Times New Roman" panose="02020603050405020304" pitchFamily="18" charset="0"/>
                <a:cs typeface="Times New Roman" panose="02020603050405020304" pitchFamily="18" charset="0"/>
              </a:rPr>
              <a:t> = </a:t>
            </a:r>
            <a:r>
              <a:rPr lang="es-AR" sz="2000" b="1" dirty="0" smtClean="0">
                <a:solidFill>
                  <a:srgbClr val="0070C0"/>
                </a:solidFill>
                <a:latin typeface="Symbol" panose="05050102010706020507" pitchFamily="18" charset="2"/>
                <a:cs typeface="Times New Roman" panose="02020603050405020304" pitchFamily="18" charset="0"/>
              </a:rPr>
              <a:t>w</a:t>
            </a:r>
            <a:r>
              <a:rPr lang="es-AR" sz="2000" b="1" baseline="-25000" dirty="0" smtClean="0">
                <a:solidFill>
                  <a:srgbClr val="0070C0"/>
                </a:solidFill>
                <a:latin typeface="Times New Roman" panose="02020603050405020304" pitchFamily="18" charset="0"/>
                <a:cs typeface="Times New Roman" panose="02020603050405020304" pitchFamily="18" charset="0"/>
              </a:rPr>
              <a:t>2</a:t>
            </a:r>
            <a:r>
              <a:rPr lang="es-AR" sz="2000" b="1" dirty="0" smtClean="0">
                <a:solidFill>
                  <a:srgbClr val="0070C0"/>
                </a:solidFill>
                <a:latin typeface="Times New Roman" panose="02020603050405020304" pitchFamily="18" charset="0"/>
                <a:cs typeface="Times New Roman" panose="02020603050405020304" pitchFamily="18" charset="0"/>
              </a:rPr>
              <a:t> presenta dos componentes:</a:t>
            </a:r>
            <a:endParaRPr lang="es-AR" sz="2000" b="1" dirty="0">
              <a:solidFill>
                <a:srgbClr val="0070C0"/>
              </a:solidFill>
              <a:latin typeface="Times New Roman" panose="02020603050405020304" pitchFamily="18" charset="0"/>
              <a:cs typeface="Times New Roman" panose="02020603050405020304" pitchFamily="18" charset="0"/>
            </a:endParaRPr>
          </a:p>
        </p:txBody>
      </p:sp>
      <p:graphicFrame>
        <p:nvGraphicFramePr>
          <p:cNvPr id="22" name="Objeto 21"/>
          <p:cNvGraphicFramePr>
            <a:graphicFrameLocks noChangeAspect="1"/>
          </p:cNvGraphicFramePr>
          <p:nvPr>
            <p:extLst/>
          </p:nvPr>
        </p:nvGraphicFramePr>
        <p:xfrm>
          <a:off x="286000" y="4276354"/>
          <a:ext cx="3962400" cy="508000"/>
        </p:xfrm>
        <a:graphic>
          <a:graphicData uri="http://schemas.openxmlformats.org/presentationml/2006/ole">
            <mc:AlternateContent xmlns:mc="http://schemas.openxmlformats.org/markup-compatibility/2006">
              <mc:Choice xmlns:v="urn:schemas-microsoft-com:vml" Requires="v">
                <p:oleObj spid="_x0000_s407566" name="Equation" r:id="rId3" imgW="2184120" imgH="279360" progId="Equation.DSMT4">
                  <p:embed/>
                </p:oleObj>
              </mc:Choice>
              <mc:Fallback>
                <p:oleObj name="Equation" r:id="rId3" imgW="2184120" imgH="279360" progId="Equation.DSMT4">
                  <p:embed/>
                  <p:pic>
                    <p:nvPicPr>
                      <p:cNvPr id="22" name="Objeto 21"/>
                      <p:cNvPicPr/>
                      <p:nvPr/>
                    </p:nvPicPr>
                    <p:blipFill>
                      <a:blip r:embed="rId4"/>
                      <a:stretch>
                        <a:fillRect/>
                      </a:stretch>
                    </p:blipFill>
                    <p:spPr>
                      <a:xfrm>
                        <a:off x="286000" y="4276354"/>
                        <a:ext cx="3962400" cy="508000"/>
                      </a:xfrm>
                      <a:prstGeom prst="rect">
                        <a:avLst/>
                      </a:prstGeom>
                      <a:solidFill>
                        <a:srgbClr val="FFFF00"/>
                      </a:solidFill>
                    </p:spPr>
                  </p:pic>
                </p:oleObj>
              </mc:Fallback>
            </mc:AlternateContent>
          </a:graphicData>
        </a:graphic>
      </p:graphicFrame>
      <p:sp>
        <p:nvSpPr>
          <p:cNvPr id="24" name="Rectángulo 23"/>
          <p:cNvSpPr/>
          <p:nvPr/>
        </p:nvSpPr>
        <p:spPr>
          <a:xfrm>
            <a:off x="4547797" y="4322884"/>
            <a:ext cx="2565269" cy="400110"/>
          </a:xfrm>
          <a:prstGeom prst="rect">
            <a:avLst/>
          </a:prstGeom>
          <a:noFill/>
        </p:spPr>
        <p:txBody>
          <a:bodyPr wrap="square">
            <a:spAutoFit/>
          </a:bodyPr>
          <a:lstStyle/>
          <a:p>
            <a:pPr algn="just"/>
            <a:r>
              <a:rPr lang="es-AR" sz="2000" b="1" dirty="0" smtClean="0">
                <a:solidFill>
                  <a:srgbClr val="0070C0"/>
                </a:solidFill>
                <a:latin typeface="Times New Roman" panose="02020603050405020304" pitchFamily="18" charset="0"/>
                <a:cs typeface="Times New Roman" panose="02020603050405020304" pitchFamily="18" charset="0"/>
              </a:rPr>
              <a:t>En general será:</a:t>
            </a:r>
            <a:endParaRPr lang="es-AR" sz="2000" b="1" dirty="0">
              <a:solidFill>
                <a:srgbClr val="0070C0"/>
              </a:solidFill>
              <a:latin typeface="Times New Roman" panose="02020603050405020304" pitchFamily="18" charset="0"/>
              <a:cs typeface="Times New Roman" panose="02020603050405020304" pitchFamily="18" charset="0"/>
            </a:endParaRPr>
          </a:p>
        </p:txBody>
      </p:sp>
      <p:graphicFrame>
        <p:nvGraphicFramePr>
          <p:cNvPr id="25" name="Objeto 24"/>
          <p:cNvGraphicFramePr>
            <a:graphicFrameLocks noChangeAspect="1"/>
          </p:cNvGraphicFramePr>
          <p:nvPr>
            <p:extLst/>
          </p:nvPr>
        </p:nvGraphicFramePr>
        <p:xfrm>
          <a:off x="6594747" y="4307069"/>
          <a:ext cx="1036637" cy="415925"/>
        </p:xfrm>
        <a:graphic>
          <a:graphicData uri="http://schemas.openxmlformats.org/presentationml/2006/ole">
            <mc:AlternateContent xmlns:mc="http://schemas.openxmlformats.org/markup-compatibility/2006">
              <mc:Choice xmlns:v="urn:schemas-microsoft-com:vml" Requires="v">
                <p:oleObj spid="_x0000_s407567" name="Equation" r:id="rId5" imgW="571320" imgH="228600" progId="Equation.DSMT4">
                  <p:embed/>
                </p:oleObj>
              </mc:Choice>
              <mc:Fallback>
                <p:oleObj name="Equation" r:id="rId5" imgW="571320" imgH="228600" progId="Equation.DSMT4">
                  <p:embed/>
                  <p:pic>
                    <p:nvPicPr>
                      <p:cNvPr id="25" name="Objeto 24"/>
                      <p:cNvPicPr/>
                      <p:nvPr/>
                    </p:nvPicPr>
                    <p:blipFill>
                      <a:blip r:embed="rId6"/>
                      <a:stretch>
                        <a:fillRect/>
                      </a:stretch>
                    </p:blipFill>
                    <p:spPr>
                      <a:xfrm>
                        <a:off x="6594747" y="4307069"/>
                        <a:ext cx="1036637" cy="415925"/>
                      </a:xfrm>
                      <a:prstGeom prst="rect">
                        <a:avLst/>
                      </a:prstGeom>
                      <a:solidFill>
                        <a:srgbClr val="FFFF00"/>
                      </a:solidFill>
                    </p:spPr>
                  </p:pic>
                </p:oleObj>
              </mc:Fallback>
            </mc:AlternateContent>
          </a:graphicData>
        </a:graphic>
      </p:graphicFrame>
      <p:sp>
        <p:nvSpPr>
          <p:cNvPr id="27" name="Text Box 16"/>
          <p:cNvSpPr txBox="1">
            <a:spLocks noChangeArrowheads="1"/>
          </p:cNvSpPr>
          <p:nvPr/>
        </p:nvSpPr>
        <p:spPr bwMode="auto">
          <a:xfrm>
            <a:off x="191344" y="1052736"/>
            <a:ext cx="5904656" cy="407100"/>
          </a:xfrm>
          <a:prstGeom prst="rect">
            <a:avLst/>
          </a:prstGeom>
          <a:solidFill>
            <a:schemeClr val="accent4">
              <a:lumMod val="20000"/>
              <a:lumOff val="80000"/>
            </a:schemeClr>
          </a:solidFill>
          <a:ln>
            <a:noFill/>
          </a:ln>
          <a:effectLst/>
          <a:extLst/>
        </p:spPr>
        <p:txBody>
          <a:bodyPr anchor="ctr"/>
          <a:lstStyle/>
          <a:p>
            <a:pPr>
              <a:spcBef>
                <a:spcPct val="50000"/>
              </a:spcBef>
            </a:pPr>
            <a:r>
              <a:rPr lang="es-AR" sz="2000" b="1" dirty="0" smtClean="0">
                <a:solidFill>
                  <a:srgbClr val="008000"/>
                </a:solidFill>
              </a:rPr>
              <a:t>Solapamiento o </a:t>
            </a:r>
            <a:r>
              <a:rPr lang="es-AR" sz="2000" b="1" dirty="0" err="1" smtClean="0">
                <a:solidFill>
                  <a:srgbClr val="008000"/>
                </a:solidFill>
              </a:rPr>
              <a:t>Traslapamiento</a:t>
            </a:r>
            <a:r>
              <a:rPr lang="es-AR" sz="2000" b="1" dirty="0" smtClean="0">
                <a:solidFill>
                  <a:srgbClr val="008000"/>
                </a:solidFill>
              </a:rPr>
              <a:t> de Frecuencia</a:t>
            </a:r>
          </a:p>
        </p:txBody>
      </p:sp>
      <p:pic>
        <p:nvPicPr>
          <p:cNvPr id="3" name="Imagen 2"/>
          <p:cNvPicPr>
            <a:picLocks noChangeAspect="1"/>
          </p:cNvPicPr>
          <p:nvPr/>
        </p:nvPicPr>
        <p:blipFill>
          <a:blip r:embed="rId7"/>
          <a:stretch>
            <a:fillRect/>
          </a:stretch>
        </p:blipFill>
        <p:spPr>
          <a:xfrm>
            <a:off x="6096000" y="1346917"/>
            <a:ext cx="5499668" cy="2656307"/>
          </a:xfrm>
          <a:prstGeom prst="rect">
            <a:avLst/>
          </a:prstGeom>
        </p:spPr>
      </p:pic>
      <p:sp>
        <p:nvSpPr>
          <p:cNvPr id="28" name="Text Box 16"/>
          <p:cNvSpPr txBox="1">
            <a:spLocks noChangeArrowheads="1"/>
          </p:cNvSpPr>
          <p:nvPr/>
        </p:nvSpPr>
        <p:spPr bwMode="auto">
          <a:xfrm>
            <a:off x="191344" y="1602824"/>
            <a:ext cx="6006158" cy="1054555"/>
          </a:xfrm>
          <a:prstGeom prst="rect">
            <a:avLst/>
          </a:prstGeom>
          <a:noFill/>
          <a:ln>
            <a:noFill/>
          </a:ln>
          <a:effectLst/>
          <a:extLst/>
        </p:spPr>
        <p:txBody>
          <a:bodyPr anchor="ctr"/>
          <a:lstStyle/>
          <a:p>
            <a:pPr algn="just">
              <a:spcBef>
                <a:spcPct val="50000"/>
              </a:spcBef>
            </a:pPr>
            <a:r>
              <a:rPr lang="es-AR" sz="2000" dirty="0" smtClean="0">
                <a:solidFill>
                  <a:srgbClr val="008000"/>
                </a:solidFill>
                <a:latin typeface="Times New Roman" panose="02020603050405020304" pitchFamily="18" charset="0"/>
                <a:cs typeface="Times New Roman" panose="02020603050405020304" pitchFamily="18" charset="0"/>
              </a:rPr>
              <a:t>La frecuencia </a:t>
            </a:r>
            <a:r>
              <a:rPr lang="es-AR" sz="2000" dirty="0" err="1" smtClean="0">
                <a:solidFill>
                  <a:srgbClr val="008000"/>
                </a:solidFill>
                <a:latin typeface="Symbol" panose="05050102010706020507" pitchFamily="18" charset="2"/>
                <a:cs typeface="Times New Roman" panose="02020603050405020304" pitchFamily="18" charset="0"/>
              </a:rPr>
              <a:t>w</a:t>
            </a:r>
            <a:r>
              <a:rPr lang="es-AR" sz="2000" i="1" baseline="-25000" dirty="0" err="1" smtClean="0">
                <a:solidFill>
                  <a:srgbClr val="008000"/>
                </a:solidFill>
                <a:latin typeface="Times New Roman" panose="02020603050405020304" pitchFamily="18" charset="0"/>
                <a:cs typeface="Times New Roman" panose="02020603050405020304" pitchFamily="18" charset="0"/>
              </a:rPr>
              <a:t>s</a:t>
            </a:r>
            <a:r>
              <a:rPr lang="es-AR" sz="2000" dirty="0" smtClean="0">
                <a:solidFill>
                  <a:srgbClr val="008000"/>
                </a:solidFill>
                <a:latin typeface="Times New Roman" panose="02020603050405020304" pitchFamily="18" charset="0"/>
                <a:cs typeface="Times New Roman" panose="02020603050405020304" pitchFamily="18" charset="0"/>
              </a:rPr>
              <a:t>/2 se denomina frecuencia de solapamiento o </a:t>
            </a:r>
            <a:r>
              <a:rPr lang="es-AR" sz="2000" dirty="0" err="1" smtClean="0">
                <a:solidFill>
                  <a:srgbClr val="008000"/>
                </a:solidFill>
                <a:latin typeface="Times New Roman" panose="02020603050405020304" pitchFamily="18" charset="0"/>
                <a:cs typeface="Times New Roman" panose="02020603050405020304" pitchFamily="18" charset="0"/>
              </a:rPr>
              <a:t>traslapamiento</a:t>
            </a:r>
            <a:r>
              <a:rPr lang="es-AR" sz="2000" dirty="0" smtClean="0">
                <a:solidFill>
                  <a:srgbClr val="008000"/>
                </a:solidFill>
                <a:latin typeface="Times New Roman" panose="02020603050405020304" pitchFamily="18" charset="0"/>
                <a:cs typeface="Times New Roman" panose="02020603050405020304" pitchFamily="18" charset="0"/>
              </a:rPr>
              <a:t>. Esta no es otra que la Frecuencia de Nyquist: </a:t>
            </a:r>
            <a:r>
              <a:rPr lang="es-AR" sz="2000" dirty="0" err="1" smtClean="0">
                <a:solidFill>
                  <a:srgbClr val="008000"/>
                </a:solidFill>
                <a:latin typeface="Symbol" panose="05050102010706020507" pitchFamily="18" charset="2"/>
                <a:cs typeface="Times New Roman" panose="02020603050405020304" pitchFamily="18" charset="0"/>
              </a:rPr>
              <a:t>w</a:t>
            </a:r>
            <a:r>
              <a:rPr lang="es-AR" sz="2000" i="1" baseline="-25000" dirty="0" err="1" smtClean="0">
                <a:solidFill>
                  <a:srgbClr val="008000"/>
                </a:solidFill>
                <a:latin typeface="Times New Roman" panose="02020603050405020304" pitchFamily="18" charset="0"/>
                <a:cs typeface="Times New Roman" panose="02020603050405020304" pitchFamily="18" charset="0"/>
              </a:rPr>
              <a:t>N</a:t>
            </a:r>
            <a:r>
              <a:rPr lang="es-AR" sz="2000" i="1" dirty="0" smtClean="0">
                <a:solidFill>
                  <a:srgbClr val="008000"/>
                </a:solidFill>
                <a:latin typeface="Times New Roman" panose="02020603050405020304" pitchFamily="18" charset="0"/>
                <a:cs typeface="Times New Roman" panose="02020603050405020304" pitchFamily="18" charset="0"/>
              </a:rPr>
              <a:t> </a:t>
            </a:r>
            <a:r>
              <a:rPr lang="es-AR" sz="2000" b="1" dirty="0" smtClean="0">
                <a:solidFill>
                  <a:srgbClr val="008000"/>
                </a:solidFill>
                <a:latin typeface="Times New Roman" panose="02020603050405020304" pitchFamily="18" charset="0"/>
                <a:cs typeface="Times New Roman" panose="02020603050405020304" pitchFamily="18" charset="0"/>
              </a:rPr>
              <a:t>= </a:t>
            </a:r>
            <a:r>
              <a:rPr lang="es-AR" sz="2000" dirty="0" err="1" smtClean="0">
                <a:solidFill>
                  <a:srgbClr val="008000"/>
                </a:solidFill>
                <a:latin typeface="Symbol" panose="05050102010706020507" pitchFamily="18" charset="2"/>
                <a:cs typeface="Times New Roman" panose="02020603050405020304" pitchFamily="18" charset="0"/>
              </a:rPr>
              <a:t>w</a:t>
            </a:r>
            <a:r>
              <a:rPr lang="es-AR" sz="2000" i="1" baseline="-25000" dirty="0" err="1" smtClean="0">
                <a:solidFill>
                  <a:srgbClr val="008000"/>
                </a:solidFill>
                <a:latin typeface="Times New Roman" panose="02020603050405020304" pitchFamily="18" charset="0"/>
                <a:cs typeface="Times New Roman" panose="02020603050405020304" pitchFamily="18" charset="0"/>
              </a:rPr>
              <a:t>s</a:t>
            </a:r>
            <a:r>
              <a:rPr lang="es-AR" sz="2000" dirty="0" smtClean="0">
                <a:solidFill>
                  <a:srgbClr val="008000"/>
                </a:solidFill>
                <a:latin typeface="Times New Roman" panose="02020603050405020304" pitchFamily="18" charset="0"/>
                <a:cs typeface="Times New Roman" panose="02020603050405020304" pitchFamily="18" charset="0"/>
              </a:rPr>
              <a:t>/2 = </a:t>
            </a:r>
            <a:r>
              <a:rPr lang="es-AR" sz="2000" dirty="0" smtClean="0">
                <a:solidFill>
                  <a:srgbClr val="008000"/>
                </a:solidFill>
                <a:latin typeface="Symbol" panose="05050102010706020507" pitchFamily="18" charset="2"/>
                <a:cs typeface="Times New Roman" panose="02020603050405020304" pitchFamily="18" charset="0"/>
              </a:rPr>
              <a:t>p</a:t>
            </a:r>
            <a:r>
              <a:rPr lang="es-AR" sz="2000" dirty="0" smtClean="0">
                <a:solidFill>
                  <a:srgbClr val="008000"/>
                </a:solidFill>
                <a:latin typeface="Times New Roman" panose="02020603050405020304" pitchFamily="18" charset="0"/>
                <a:cs typeface="Times New Roman" panose="02020603050405020304" pitchFamily="18" charset="0"/>
              </a:rPr>
              <a:t>/</a:t>
            </a:r>
            <a:r>
              <a:rPr lang="es-AR" sz="2000" i="1" dirty="0" smtClean="0">
                <a:solidFill>
                  <a:srgbClr val="008000"/>
                </a:solidFill>
                <a:latin typeface="Times New Roman" panose="02020603050405020304" pitchFamily="18" charset="0"/>
                <a:cs typeface="Times New Roman" panose="02020603050405020304" pitchFamily="18" charset="0"/>
              </a:rPr>
              <a:t>T.</a:t>
            </a:r>
          </a:p>
        </p:txBody>
      </p:sp>
      <p:grpSp>
        <p:nvGrpSpPr>
          <p:cNvPr id="7" name="Grupo 6"/>
          <p:cNvGrpSpPr/>
          <p:nvPr/>
        </p:nvGrpSpPr>
        <p:grpSpPr>
          <a:xfrm>
            <a:off x="9192729" y="1116808"/>
            <a:ext cx="995156" cy="460218"/>
            <a:chOff x="9382851" y="1158682"/>
            <a:chExt cx="995156" cy="460218"/>
          </a:xfrm>
        </p:grpSpPr>
        <p:sp>
          <p:nvSpPr>
            <p:cNvPr id="31" name="Rectángulo 30"/>
            <p:cNvSpPr/>
            <p:nvPr/>
          </p:nvSpPr>
          <p:spPr>
            <a:xfrm>
              <a:off x="9382851" y="1158682"/>
              <a:ext cx="995156" cy="460218"/>
            </a:xfrm>
            <a:prstGeom prst="rect">
              <a:avLst/>
            </a:prstGeom>
            <a:solidFill>
              <a:schemeClr val="bg2"/>
            </a:solidFill>
            <a:ln>
              <a:solidFill>
                <a:srgbClr val="C00000"/>
              </a:solidFill>
            </a:ln>
          </p:spPr>
          <p:txBody>
            <a:bodyPr wrap="square">
              <a:spAutoFit/>
            </a:bodyPr>
            <a:lstStyle/>
            <a:p>
              <a:pPr algn="ctr"/>
              <a:endParaRPr lang="es-AR" sz="1400" b="1" dirty="0">
                <a:solidFill>
                  <a:srgbClr val="C00000"/>
                </a:solidFill>
              </a:endParaRPr>
            </a:p>
          </p:txBody>
        </p:sp>
        <p:graphicFrame>
          <p:nvGraphicFramePr>
            <p:cNvPr id="32" name="1 Objeto"/>
            <p:cNvGraphicFramePr>
              <a:graphicFrameLocks noChangeAspect="1"/>
            </p:cNvGraphicFramePr>
            <p:nvPr>
              <p:extLst/>
            </p:nvPr>
          </p:nvGraphicFramePr>
          <p:xfrm>
            <a:off x="9444660" y="1226398"/>
            <a:ext cx="871538" cy="342900"/>
          </p:xfrm>
          <a:graphic>
            <a:graphicData uri="http://schemas.openxmlformats.org/presentationml/2006/ole">
              <mc:AlternateContent xmlns:mc="http://schemas.openxmlformats.org/markup-compatibility/2006">
                <mc:Choice xmlns:v="urn:schemas-microsoft-com:vml" Requires="v">
                  <p:oleObj spid="_x0000_s407568" name="Equation" r:id="rId8" imgW="520560" imgH="203040" progId="Equation.DSMT4">
                    <p:embed/>
                  </p:oleObj>
                </mc:Choice>
                <mc:Fallback>
                  <p:oleObj name="Equation" r:id="rId8" imgW="520560" imgH="203040" progId="Equation.DSMT4">
                    <p:embed/>
                    <p:pic>
                      <p:nvPicPr>
                        <p:cNvPr id="32" name="1 Objeto"/>
                        <p:cNvPicPr>
                          <a:picLocks noChangeAspect="1" noChangeArrowheads="1"/>
                        </p:cNvPicPr>
                        <p:nvPr/>
                      </p:nvPicPr>
                      <p:blipFill>
                        <a:blip r:embed="rId9"/>
                        <a:srcRect/>
                        <a:stretch>
                          <a:fillRect/>
                        </a:stretch>
                      </p:blipFill>
                      <p:spPr bwMode="auto">
                        <a:xfrm>
                          <a:off x="9444660" y="1226398"/>
                          <a:ext cx="871538" cy="342900"/>
                        </a:xfrm>
                        <a:prstGeom prst="rect">
                          <a:avLst/>
                        </a:prstGeom>
                        <a:noFill/>
                        <a:ln>
                          <a:noFill/>
                        </a:ln>
                        <a:extLst/>
                      </p:spPr>
                    </p:pic>
                  </p:oleObj>
                </mc:Fallback>
              </mc:AlternateContent>
            </a:graphicData>
          </a:graphic>
        </p:graphicFrame>
      </p:grpSp>
      <p:sp>
        <p:nvSpPr>
          <p:cNvPr id="34" name="Rectángulo 33"/>
          <p:cNvSpPr/>
          <p:nvPr/>
        </p:nvSpPr>
        <p:spPr>
          <a:xfrm>
            <a:off x="7743670" y="4322884"/>
            <a:ext cx="2565269" cy="400110"/>
          </a:xfrm>
          <a:prstGeom prst="rect">
            <a:avLst/>
          </a:prstGeom>
          <a:noFill/>
        </p:spPr>
        <p:txBody>
          <a:bodyPr wrap="square">
            <a:spAutoFit/>
          </a:bodyPr>
          <a:lstStyle/>
          <a:p>
            <a:pPr algn="just"/>
            <a:r>
              <a:rPr lang="es-AR" sz="2000" b="1" dirty="0" smtClean="0">
                <a:solidFill>
                  <a:srgbClr val="0070C0"/>
                </a:solidFill>
                <a:latin typeface="Times New Roman" panose="02020603050405020304" pitchFamily="18" charset="0"/>
                <a:cs typeface="Times New Roman" panose="02020603050405020304" pitchFamily="18" charset="0"/>
              </a:rPr>
              <a:t>con </a:t>
            </a:r>
            <a:r>
              <a:rPr lang="es-AR" sz="2000" b="1" i="1" dirty="0" smtClean="0">
                <a:solidFill>
                  <a:srgbClr val="0070C0"/>
                </a:solidFill>
                <a:latin typeface="Times New Roman" panose="02020603050405020304" pitchFamily="18" charset="0"/>
                <a:cs typeface="Times New Roman" panose="02020603050405020304" pitchFamily="18" charset="0"/>
              </a:rPr>
              <a:t>n</a:t>
            </a:r>
            <a:r>
              <a:rPr lang="es-AR" sz="2000" b="1" dirty="0" smtClean="0">
                <a:solidFill>
                  <a:srgbClr val="0070C0"/>
                </a:solidFill>
                <a:latin typeface="Times New Roman" panose="02020603050405020304" pitchFamily="18" charset="0"/>
                <a:cs typeface="Times New Roman" panose="02020603050405020304" pitchFamily="18" charset="0"/>
              </a:rPr>
              <a:t> entero.</a:t>
            </a:r>
            <a:endParaRPr lang="es-AR" sz="2000" b="1" dirty="0">
              <a:solidFill>
                <a:srgbClr val="0070C0"/>
              </a:solidFill>
              <a:latin typeface="Times New Roman" panose="02020603050405020304" pitchFamily="18" charset="0"/>
              <a:cs typeface="Times New Roman" panose="02020603050405020304" pitchFamily="18" charset="0"/>
            </a:endParaRPr>
          </a:p>
        </p:txBody>
      </p:sp>
      <p:sp>
        <p:nvSpPr>
          <p:cNvPr id="35" name="Rectángulo 34"/>
          <p:cNvSpPr/>
          <p:nvPr/>
        </p:nvSpPr>
        <p:spPr>
          <a:xfrm>
            <a:off x="303636" y="6018193"/>
            <a:ext cx="11787732" cy="707886"/>
          </a:xfrm>
          <a:prstGeom prst="rect">
            <a:avLst/>
          </a:prstGeom>
          <a:noFill/>
        </p:spPr>
        <p:txBody>
          <a:bodyPr wrap="square">
            <a:spAutoFit/>
          </a:bodyPr>
          <a:lstStyle/>
          <a:p>
            <a:pPr algn="just"/>
            <a:r>
              <a:rPr lang="es-AR" sz="2000" dirty="0" smtClean="0">
                <a:solidFill>
                  <a:srgbClr val="008000"/>
                </a:solidFill>
                <a:latin typeface="Times New Roman" panose="02020603050405020304" pitchFamily="18" charset="0"/>
                <a:cs typeface="Times New Roman" panose="02020603050405020304" pitchFamily="18" charset="0"/>
              </a:rPr>
              <a:t>El fenómeno de que la frecuencia (</a:t>
            </a:r>
            <a:r>
              <a:rPr lang="es-AR" sz="2000" dirty="0" err="1" smtClean="0">
                <a:solidFill>
                  <a:srgbClr val="008000"/>
                </a:solidFill>
                <a:latin typeface="Symbol" panose="05050102010706020507" pitchFamily="18" charset="2"/>
                <a:cs typeface="Times New Roman" panose="02020603050405020304" pitchFamily="18" charset="0"/>
              </a:rPr>
              <a:t>w</a:t>
            </a:r>
            <a:r>
              <a:rPr lang="es-AR" sz="2000" i="1" baseline="-25000" dirty="0" err="1" smtClean="0">
                <a:solidFill>
                  <a:srgbClr val="008000"/>
                </a:solidFill>
                <a:latin typeface="Times New Roman" panose="02020603050405020304" pitchFamily="18" charset="0"/>
                <a:cs typeface="Times New Roman" panose="02020603050405020304" pitchFamily="18" charset="0"/>
              </a:rPr>
              <a:t>s</a:t>
            </a:r>
            <a:r>
              <a:rPr lang="es-AR" sz="2000" dirty="0" smtClean="0">
                <a:solidFill>
                  <a:srgbClr val="008000"/>
                </a:solidFill>
                <a:latin typeface="Times New Roman" panose="02020603050405020304" pitchFamily="18" charset="0"/>
                <a:cs typeface="Times New Roman" panose="02020603050405020304" pitchFamily="18" charset="0"/>
              </a:rPr>
              <a:t> </a:t>
            </a:r>
            <a:r>
              <a:rPr lang="en-US" sz="2000" dirty="0" smtClean="0">
                <a:solidFill>
                  <a:srgbClr val="008000"/>
                </a:solidFill>
                <a:latin typeface="Times New Roman" panose="02020603050405020304" pitchFamily="18" charset="0"/>
                <a:cs typeface="Times New Roman" panose="02020603050405020304" pitchFamily="18" charset="0"/>
              </a:rPr>
              <a:t>- </a:t>
            </a:r>
            <a:r>
              <a:rPr lang="es-AR" sz="2000" dirty="0" smtClean="0">
                <a:solidFill>
                  <a:srgbClr val="008000"/>
                </a:solidFill>
                <a:latin typeface="Symbol" panose="05050102010706020507" pitchFamily="18" charset="2"/>
                <a:cs typeface="Times New Roman" panose="02020603050405020304" pitchFamily="18" charset="0"/>
              </a:rPr>
              <a:t>w</a:t>
            </a:r>
            <a:r>
              <a:rPr lang="es-AR" sz="2000" baseline="-25000" dirty="0" smtClean="0">
                <a:solidFill>
                  <a:srgbClr val="008000"/>
                </a:solidFill>
                <a:latin typeface="Times New Roman" panose="02020603050405020304" pitchFamily="18" charset="0"/>
                <a:cs typeface="Times New Roman" panose="02020603050405020304" pitchFamily="18" charset="0"/>
              </a:rPr>
              <a:t>2</a:t>
            </a:r>
            <a:r>
              <a:rPr lang="es-AR" sz="2000" dirty="0" smtClean="0">
                <a:solidFill>
                  <a:srgbClr val="008000"/>
                </a:solidFill>
                <a:latin typeface="Times New Roman" panose="02020603050405020304" pitchFamily="18" charset="0"/>
                <a:cs typeface="Times New Roman" panose="02020603050405020304" pitchFamily="18" charset="0"/>
              </a:rPr>
              <a:t>) se presente sobre la señal de frecuencia </a:t>
            </a:r>
            <a:r>
              <a:rPr lang="es-AR" sz="2000" dirty="0" smtClean="0">
                <a:solidFill>
                  <a:srgbClr val="008000"/>
                </a:solidFill>
                <a:latin typeface="Symbol" panose="05050102010706020507" pitchFamily="18" charset="2"/>
                <a:cs typeface="Times New Roman" panose="02020603050405020304" pitchFamily="18" charset="0"/>
              </a:rPr>
              <a:t>w</a:t>
            </a:r>
            <a:r>
              <a:rPr lang="es-AR" sz="2000" baseline="-25000" dirty="0" smtClean="0">
                <a:solidFill>
                  <a:srgbClr val="008000"/>
                </a:solidFill>
                <a:latin typeface="Times New Roman" panose="02020603050405020304" pitchFamily="18" charset="0"/>
                <a:cs typeface="Times New Roman" panose="02020603050405020304" pitchFamily="18" charset="0"/>
              </a:rPr>
              <a:t>2</a:t>
            </a:r>
            <a:r>
              <a:rPr lang="es-AR" sz="2000" dirty="0" smtClean="0">
                <a:solidFill>
                  <a:srgbClr val="008000"/>
                </a:solidFill>
                <a:latin typeface="Times New Roman" panose="02020603050405020304" pitchFamily="18" charset="0"/>
                <a:cs typeface="Times New Roman" panose="02020603050405020304" pitchFamily="18" charset="0"/>
              </a:rPr>
              <a:t>, se denomina </a:t>
            </a:r>
            <a:r>
              <a:rPr lang="es-AR" sz="2000" b="1" i="1" dirty="0" smtClean="0">
                <a:solidFill>
                  <a:srgbClr val="008000"/>
                </a:solidFill>
                <a:latin typeface="Times New Roman" panose="02020603050405020304" pitchFamily="18" charset="0"/>
                <a:cs typeface="Times New Roman" panose="02020603050405020304" pitchFamily="18" charset="0"/>
              </a:rPr>
              <a:t>traslape</a:t>
            </a:r>
            <a:r>
              <a:rPr lang="es-AR" sz="2000" dirty="0" smtClean="0">
                <a:solidFill>
                  <a:srgbClr val="008000"/>
                </a:solidFill>
                <a:latin typeface="Times New Roman" panose="02020603050405020304" pitchFamily="18" charset="0"/>
                <a:cs typeface="Times New Roman" panose="02020603050405020304" pitchFamily="18" charset="0"/>
              </a:rPr>
              <a:t> y esta frecuencia </a:t>
            </a:r>
            <a:r>
              <a:rPr lang="es-AR" sz="2000" b="1" dirty="0">
                <a:solidFill>
                  <a:srgbClr val="008000"/>
                </a:solidFill>
                <a:latin typeface="Times New Roman" panose="02020603050405020304" pitchFamily="18" charset="0"/>
                <a:cs typeface="Times New Roman" panose="02020603050405020304" pitchFamily="18" charset="0"/>
              </a:rPr>
              <a:t>(</a:t>
            </a:r>
            <a:r>
              <a:rPr lang="es-AR" sz="2000" b="1" dirty="0" err="1">
                <a:solidFill>
                  <a:srgbClr val="008000"/>
                </a:solidFill>
                <a:latin typeface="Symbol" panose="05050102010706020507" pitchFamily="18" charset="2"/>
                <a:cs typeface="Times New Roman" panose="02020603050405020304" pitchFamily="18" charset="0"/>
              </a:rPr>
              <a:t>w</a:t>
            </a:r>
            <a:r>
              <a:rPr lang="es-AR" sz="2000" b="1" i="1" baseline="-25000" dirty="0" err="1">
                <a:solidFill>
                  <a:srgbClr val="008000"/>
                </a:solidFill>
                <a:latin typeface="Times New Roman" panose="02020603050405020304" pitchFamily="18" charset="0"/>
                <a:cs typeface="Times New Roman" panose="02020603050405020304" pitchFamily="18" charset="0"/>
              </a:rPr>
              <a:t>s</a:t>
            </a:r>
            <a:r>
              <a:rPr lang="es-AR" sz="2000" b="1" dirty="0">
                <a:solidFill>
                  <a:srgbClr val="008000"/>
                </a:solidFill>
                <a:latin typeface="Times New Roman" panose="02020603050405020304" pitchFamily="18" charset="0"/>
                <a:cs typeface="Times New Roman" panose="02020603050405020304" pitchFamily="18" charset="0"/>
              </a:rPr>
              <a:t> </a:t>
            </a:r>
            <a:r>
              <a:rPr lang="en-US" sz="2000" b="1" dirty="0">
                <a:solidFill>
                  <a:srgbClr val="008000"/>
                </a:solidFill>
                <a:latin typeface="Times New Roman" panose="02020603050405020304" pitchFamily="18" charset="0"/>
                <a:cs typeface="Times New Roman" panose="02020603050405020304" pitchFamily="18" charset="0"/>
              </a:rPr>
              <a:t>- </a:t>
            </a:r>
            <a:r>
              <a:rPr lang="es-AR" sz="2000" b="1" dirty="0">
                <a:solidFill>
                  <a:srgbClr val="008000"/>
                </a:solidFill>
                <a:latin typeface="Symbol" panose="05050102010706020507" pitchFamily="18" charset="2"/>
                <a:cs typeface="Times New Roman" panose="02020603050405020304" pitchFamily="18" charset="0"/>
              </a:rPr>
              <a:t>w</a:t>
            </a:r>
            <a:r>
              <a:rPr lang="es-AR" sz="2000" b="1" baseline="-25000" dirty="0">
                <a:solidFill>
                  <a:srgbClr val="008000"/>
                </a:solidFill>
                <a:latin typeface="Times New Roman" panose="02020603050405020304" pitchFamily="18" charset="0"/>
                <a:cs typeface="Times New Roman" panose="02020603050405020304" pitchFamily="18" charset="0"/>
              </a:rPr>
              <a:t>2</a:t>
            </a:r>
            <a:r>
              <a:rPr lang="es-AR" sz="2000" b="1" dirty="0">
                <a:solidFill>
                  <a:srgbClr val="008000"/>
                </a:solidFill>
                <a:latin typeface="Times New Roman" panose="02020603050405020304" pitchFamily="18" charset="0"/>
                <a:cs typeface="Times New Roman" panose="02020603050405020304" pitchFamily="18" charset="0"/>
              </a:rPr>
              <a:t>) </a:t>
            </a:r>
            <a:r>
              <a:rPr lang="es-AR" sz="2000" dirty="0" smtClean="0">
                <a:solidFill>
                  <a:srgbClr val="008000"/>
                </a:solidFill>
                <a:latin typeface="Times New Roman" panose="02020603050405020304" pitchFamily="18" charset="0"/>
                <a:cs typeface="Times New Roman" panose="02020603050405020304" pitchFamily="18" charset="0"/>
              </a:rPr>
              <a:t>se denomina </a:t>
            </a:r>
            <a:r>
              <a:rPr lang="es-AR" sz="2000" b="1" i="1" dirty="0" smtClean="0">
                <a:solidFill>
                  <a:srgbClr val="008000"/>
                </a:solidFill>
                <a:latin typeface="Times New Roman" panose="02020603050405020304" pitchFamily="18" charset="0"/>
                <a:cs typeface="Times New Roman" panose="02020603050405020304" pitchFamily="18" charset="0"/>
              </a:rPr>
              <a:t>alias</a:t>
            </a:r>
            <a:r>
              <a:rPr lang="es-AR" sz="2000" dirty="0" smtClean="0">
                <a:solidFill>
                  <a:srgbClr val="008000"/>
                </a:solidFill>
                <a:latin typeface="Times New Roman" panose="02020603050405020304" pitchFamily="18" charset="0"/>
                <a:cs typeface="Times New Roman" panose="02020603050405020304" pitchFamily="18" charset="0"/>
              </a:rPr>
              <a:t> de </a:t>
            </a:r>
            <a:r>
              <a:rPr lang="es-AR" sz="2000" dirty="0">
                <a:solidFill>
                  <a:srgbClr val="008000"/>
                </a:solidFill>
                <a:latin typeface="Symbol" panose="05050102010706020507" pitchFamily="18" charset="2"/>
                <a:cs typeface="Times New Roman" panose="02020603050405020304" pitchFamily="18" charset="0"/>
              </a:rPr>
              <a:t>w</a:t>
            </a:r>
            <a:r>
              <a:rPr lang="es-AR" sz="2000" baseline="-25000" dirty="0">
                <a:solidFill>
                  <a:srgbClr val="008000"/>
                </a:solidFill>
                <a:latin typeface="Times New Roman" panose="02020603050405020304" pitchFamily="18" charset="0"/>
                <a:cs typeface="Times New Roman" panose="02020603050405020304" pitchFamily="18" charset="0"/>
              </a:rPr>
              <a:t>2</a:t>
            </a:r>
            <a:r>
              <a:rPr lang="es-AR" sz="2000" dirty="0" smtClean="0">
                <a:solidFill>
                  <a:srgbClr val="008000"/>
                </a:solidFill>
                <a:latin typeface="Times New Roman" panose="02020603050405020304" pitchFamily="18" charset="0"/>
                <a:cs typeface="Times New Roman" panose="02020603050405020304" pitchFamily="18" charset="0"/>
              </a:rPr>
              <a:t>.</a:t>
            </a:r>
            <a:endParaRPr lang="es-AR" sz="2000" dirty="0">
              <a:solidFill>
                <a:srgbClr val="008000"/>
              </a:solidFill>
              <a:latin typeface="Times New Roman" panose="02020603050405020304" pitchFamily="18" charset="0"/>
              <a:cs typeface="Times New Roman" panose="02020603050405020304" pitchFamily="18" charset="0"/>
            </a:endParaRPr>
          </a:p>
        </p:txBody>
      </p:sp>
      <p:sp>
        <p:nvSpPr>
          <p:cNvPr id="19" name="Text Box 16"/>
          <p:cNvSpPr txBox="1">
            <a:spLocks noChangeArrowheads="1"/>
          </p:cNvSpPr>
          <p:nvPr/>
        </p:nvSpPr>
        <p:spPr bwMode="auto">
          <a:xfrm>
            <a:off x="9617866" y="3790045"/>
            <a:ext cx="2243370" cy="407100"/>
          </a:xfrm>
          <a:prstGeom prst="rect">
            <a:avLst/>
          </a:prstGeom>
          <a:solidFill>
            <a:schemeClr val="accent4">
              <a:lumMod val="20000"/>
              <a:lumOff val="80000"/>
            </a:schemeClr>
          </a:solidFill>
          <a:ln>
            <a:noFill/>
          </a:ln>
          <a:effectLst/>
          <a:extLst/>
        </p:spPr>
        <p:txBody>
          <a:bodyPr anchor="ctr"/>
          <a:lstStyle/>
          <a:p>
            <a:pPr algn="ctr">
              <a:spcBef>
                <a:spcPct val="50000"/>
              </a:spcBef>
            </a:pPr>
            <a:r>
              <a:rPr lang="es-AR" b="1" dirty="0" smtClean="0">
                <a:solidFill>
                  <a:srgbClr val="008000"/>
                </a:solidFill>
                <a:latin typeface="Times New Roman" panose="02020603050405020304" pitchFamily="18" charset="0"/>
                <a:cs typeface="Times New Roman" panose="02020603050405020304" pitchFamily="18" charset="0"/>
              </a:rPr>
              <a:t>Figura 3 - Traslape</a:t>
            </a:r>
          </a:p>
        </p:txBody>
      </p:sp>
    </p:spTree>
    <p:extLst>
      <p:ext uri="{BB962C8B-B14F-4D97-AF65-F5344CB8AC3E}">
        <p14:creationId xmlns:p14="http://schemas.microsoft.com/office/powerpoint/2010/main" val="288125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arcador de número de diapositiva 33"/>
          <p:cNvSpPr>
            <a:spLocks noGrp="1"/>
          </p:cNvSpPr>
          <p:nvPr>
            <p:ph type="sldNum" sz="quarter" idx="12"/>
          </p:nvPr>
        </p:nvSpPr>
        <p:spPr>
          <a:xfrm>
            <a:off x="11784632" y="6525344"/>
            <a:ext cx="289100" cy="365125"/>
          </a:xfrm>
        </p:spPr>
        <p:txBody>
          <a:bodyPr/>
          <a:lstStyle/>
          <a:p>
            <a:fld id="{88A92BC7-81EF-4C9F-8DB9-DCAAEE84F0FC}" type="slidenum">
              <a:rPr lang="es-ES" b="1" smtClean="0">
                <a:solidFill>
                  <a:schemeClr val="tx1"/>
                </a:solidFill>
              </a:rPr>
              <a:pPr/>
              <a:t>27</a:t>
            </a:fld>
            <a:endParaRPr lang="es-ES" b="1" dirty="0">
              <a:solidFill>
                <a:schemeClr val="tx1"/>
              </a:solidFill>
            </a:endParaRPr>
          </a:p>
        </p:txBody>
      </p:sp>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6" name="Rectangle 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65" name="Rectángulo 64"/>
          <p:cNvSpPr/>
          <p:nvPr/>
        </p:nvSpPr>
        <p:spPr>
          <a:xfrm>
            <a:off x="191344" y="116632"/>
            <a:ext cx="11809312" cy="779737"/>
          </a:xfrm>
          <a:prstGeom prst="rect">
            <a:avLst/>
          </a:prstGeom>
          <a:solidFill>
            <a:srgbClr val="0000FF"/>
          </a:solidFill>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rtlCol="0" anchor="ctr" anchorCtr="0" compatLnSpc="1">
            <a:prstTxWarp prst="textNoShape">
              <a:avLst/>
            </a:prstTxWarp>
            <a:normAutofit/>
          </a:bodyPr>
          <a:lstStyle/>
          <a:p>
            <a:pPr algn="ctr">
              <a:lnSpc>
                <a:spcPct val="90000"/>
              </a:lnSpc>
            </a:pPr>
            <a:r>
              <a:rPr lang="es-AR" sz="2800" b="1" dirty="0" smtClean="0">
                <a:solidFill>
                  <a:schemeClr val="bg1"/>
                </a:solidFill>
                <a:latin typeface="Arial" panose="020B0604020202020204" pitchFamily="34" charset="0"/>
                <a:ea typeface="+mj-ea"/>
                <a:cs typeface="Arial" panose="020B0604020202020204" pitchFamily="34" charset="0"/>
              </a:rPr>
              <a:t>El </a:t>
            </a:r>
            <a:r>
              <a:rPr lang="es-AR" sz="2800" b="1" dirty="0" smtClean="0">
                <a:solidFill>
                  <a:schemeClr val="bg1"/>
                </a:solidFill>
                <a:ea typeface="+mj-ea"/>
              </a:rPr>
              <a:t>Muestreo y sus Efectos </a:t>
            </a:r>
            <a:endParaRPr lang="es-AR" sz="2800" b="1" dirty="0">
              <a:solidFill>
                <a:schemeClr val="bg1"/>
              </a:solidFill>
              <a:latin typeface="Arial" panose="020B0604020202020204" pitchFamily="34" charset="0"/>
              <a:ea typeface="+mj-ea"/>
              <a:cs typeface="Arial" panose="020B0604020202020204" pitchFamily="34" charset="0"/>
            </a:endParaRPr>
          </a:p>
        </p:txBody>
      </p:sp>
      <p:sp>
        <p:nvSpPr>
          <p:cNvPr id="21" name="Rectángulo 20"/>
          <p:cNvSpPr/>
          <p:nvPr/>
        </p:nvSpPr>
        <p:spPr>
          <a:xfrm>
            <a:off x="191343" y="3062659"/>
            <a:ext cx="5639088" cy="1323439"/>
          </a:xfrm>
          <a:prstGeom prst="rect">
            <a:avLst/>
          </a:prstGeom>
          <a:noFill/>
        </p:spPr>
        <p:txBody>
          <a:bodyPr wrap="square">
            <a:spAutoFit/>
          </a:bodyPr>
          <a:lstStyle/>
          <a:p>
            <a:pPr algn="just"/>
            <a:r>
              <a:rPr lang="es-AR" sz="2000" b="1" dirty="0" smtClean="0">
                <a:solidFill>
                  <a:srgbClr val="0070C0"/>
                </a:solidFill>
                <a:latin typeface="Times New Roman" panose="02020603050405020304" pitchFamily="18" charset="0"/>
                <a:cs typeface="Times New Roman" panose="02020603050405020304" pitchFamily="18" charset="0"/>
              </a:rPr>
              <a:t>Considérese por ejemplo, ruidos en frecuencias provenientes de la misma frecuencia fundamental de la tensión de alimentación de 50 Hz y ruidos de alta frecuencia de la modulación en 2 kHz.</a:t>
            </a:r>
            <a:endParaRPr lang="es-AR" sz="2000" b="1" dirty="0">
              <a:solidFill>
                <a:srgbClr val="0070C0"/>
              </a:solidFill>
              <a:latin typeface="Times New Roman" panose="02020603050405020304" pitchFamily="18" charset="0"/>
              <a:cs typeface="Times New Roman" panose="02020603050405020304" pitchFamily="18" charset="0"/>
            </a:endParaRPr>
          </a:p>
        </p:txBody>
      </p:sp>
      <p:sp>
        <p:nvSpPr>
          <p:cNvPr id="27" name="Text Box 16"/>
          <p:cNvSpPr txBox="1">
            <a:spLocks noChangeArrowheads="1"/>
          </p:cNvSpPr>
          <p:nvPr/>
        </p:nvSpPr>
        <p:spPr bwMode="auto">
          <a:xfrm>
            <a:off x="191344" y="1052736"/>
            <a:ext cx="3638272" cy="407100"/>
          </a:xfrm>
          <a:prstGeom prst="rect">
            <a:avLst/>
          </a:prstGeom>
          <a:solidFill>
            <a:schemeClr val="accent4">
              <a:lumMod val="20000"/>
              <a:lumOff val="80000"/>
            </a:schemeClr>
          </a:solidFill>
          <a:ln>
            <a:noFill/>
          </a:ln>
          <a:effectLst/>
          <a:extLst/>
        </p:spPr>
        <p:txBody>
          <a:bodyPr anchor="ctr"/>
          <a:lstStyle/>
          <a:p>
            <a:pPr>
              <a:spcBef>
                <a:spcPct val="50000"/>
              </a:spcBef>
            </a:pPr>
            <a:r>
              <a:rPr lang="es-AR" sz="2000" b="1" dirty="0" smtClean="0">
                <a:solidFill>
                  <a:srgbClr val="008000"/>
                </a:solidFill>
              </a:rPr>
              <a:t>Doblamiento de Frecuencia</a:t>
            </a:r>
          </a:p>
        </p:txBody>
      </p:sp>
      <p:pic>
        <p:nvPicPr>
          <p:cNvPr id="3" name="Imagen 2"/>
          <p:cNvPicPr>
            <a:picLocks noChangeAspect="1"/>
          </p:cNvPicPr>
          <p:nvPr/>
        </p:nvPicPr>
        <p:blipFill>
          <a:blip r:embed="rId3"/>
          <a:stretch>
            <a:fillRect/>
          </a:stretch>
        </p:blipFill>
        <p:spPr>
          <a:xfrm>
            <a:off x="6096000" y="1346917"/>
            <a:ext cx="5499668" cy="2656307"/>
          </a:xfrm>
          <a:prstGeom prst="rect">
            <a:avLst/>
          </a:prstGeom>
        </p:spPr>
      </p:pic>
      <p:sp>
        <p:nvSpPr>
          <p:cNvPr id="28" name="Text Box 16"/>
          <p:cNvSpPr txBox="1">
            <a:spLocks noChangeArrowheads="1"/>
          </p:cNvSpPr>
          <p:nvPr/>
        </p:nvSpPr>
        <p:spPr bwMode="auto">
          <a:xfrm>
            <a:off x="191343" y="1602824"/>
            <a:ext cx="6164189" cy="1222453"/>
          </a:xfrm>
          <a:prstGeom prst="rect">
            <a:avLst/>
          </a:prstGeom>
          <a:noFill/>
          <a:ln>
            <a:noFill/>
          </a:ln>
          <a:effectLst/>
          <a:extLst/>
        </p:spPr>
        <p:txBody>
          <a:bodyPr anchor="ctr"/>
          <a:lstStyle/>
          <a:p>
            <a:pPr algn="just">
              <a:spcBef>
                <a:spcPct val="50000"/>
              </a:spcBef>
            </a:pPr>
            <a:r>
              <a:rPr lang="es-AR" sz="2000" dirty="0" smtClean="0">
                <a:solidFill>
                  <a:srgbClr val="008000"/>
                </a:solidFill>
                <a:latin typeface="Times New Roman" panose="02020603050405020304" pitchFamily="18" charset="0"/>
                <a:cs typeface="Times New Roman" panose="02020603050405020304" pitchFamily="18" charset="0"/>
              </a:rPr>
              <a:t>Un sistema electromecánico operando en lazo cerrado, tal como un motor cuyo actuador es un variador de velocidad, puede tener contaminación por señales de ruido, de baja y de alta frecuencia.</a:t>
            </a:r>
            <a:endParaRPr lang="es-AR" sz="2000" i="1" baseline="-25000" dirty="0" smtClean="0">
              <a:solidFill>
                <a:srgbClr val="008000"/>
              </a:solidFill>
              <a:latin typeface="Times New Roman" panose="02020603050405020304" pitchFamily="18" charset="0"/>
              <a:cs typeface="Times New Roman" panose="02020603050405020304" pitchFamily="18" charset="0"/>
            </a:endParaRPr>
          </a:p>
        </p:txBody>
      </p:sp>
      <p:grpSp>
        <p:nvGrpSpPr>
          <p:cNvPr id="7" name="Grupo 6"/>
          <p:cNvGrpSpPr/>
          <p:nvPr/>
        </p:nvGrpSpPr>
        <p:grpSpPr>
          <a:xfrm>
            <a:off x="9192729" y="1116808"/>
            <a:ext cx="995156" cy="460218"/>
            <a:chOff x="9382851" y="1158682"/>
            <a:chExt cx="995156" cy="460218"/>
          </a:xfrm>
        </p:grpSpPr>
        <p:sp>
          <p:nvSpPr>
            <p:cNvPr id="31" name="Rectángulo 30"/>
            <p:cNvSpPr/>
            <p:nvPr/>
          </p:nvSpPr>
          <p:spPr>
            <a:xfrm>
              <a:off x="9382851" y="1158682"/>
              <a:ext cx="995156" cy="460218"/>
            </a:xfrm>
            <a:prstGeom prst="rect">
              <a:avLst/>
            </a:prstGeom>
            <a:solidFill>
              <a:schemeClr val="bg2"/>
            </a:solidFill>
            <a:ln>
              <a:solidFill>
                <a:srgbClr val="C00000"/>
              </a:solidFill>
            </a:ln>
          </p:spPr>
          <p:txBody>
            <a:bodyPr wrap="square">
              <a:spAutoFit/>
            </a:bodyPr>
            <a:lstStyle/>
            <a:p>
              <a:pPr algn="ctr"/>
              <a:endParaRPr lang="es-AR" sz="1400" b="1" dirty="0">
                <a:solidFill>
                  <a:srgbClr val="C00000"/>
                </a:solidFill>
              </a:endParaRPr>
            </a:p>
          </p:txBody>
        </p:sp>
        <p:graphicFrame>
          <p:nvGraphicFramePr>
            <p:cNvPr id="32" name="1 Objeto"/>
            <p:cNvGraphicFramePr>
              <a:graphicFrameLocks noChangeAspect="1"/>
            </p:cNvGraphicFramePr>
            <p:nvPr>
              <p:extLst/>
            </p:nvPr>
          </p:nvGraphicFramePr>
          <p:xfrm>
            <a:off x="9444660" y="1226398"/>
            <a:ext cx="871538" cy="342900"/>
          </p:xfrm>
          <a:graphic>
            <a:graphicData uri="http://schemas.openxmlformats.org/presentationml/2006/ole">
              <mc:AlternateContent xmlns:mc="http://schemas.openxmlformats.org/markup-compatibility/2006">
                <mc:Choice xmlns:v="urn:schemas-microsoft-com:vml" Requires="v">
                  <p:oleObj spid="_x0000_s408582" name="Equation" r:id="rId4" imgW="520560" imgH="203040" progId="Equation.DSMT4">
                    <p:embed/>
                  </p:oleObj>
                </mc:Choice>
                <mc:Fallback>
                  <p:oleObj name="Equation" r:id="rId4" imgW="520560" imgH="203040" progId="Equation.DSMT4">
                    <p:embed/>
                    <p:pic>
                      <p:nvPicPr>
                        <p:cNvPr id="32" name="1 Objeto"/>
                        <p:cNvPicPr>
                          <a:picLocks noChangeAspect="1" noChangeArrowheads="1"/>
                        </p:cNvPicPr>
                        <p:nvPr/>
                      </p:nvPicPr>
                      <p:blipFill>
                        <a:blip r:embed="rId5"/>
                        <a:srcRect/>
                        <a:stretch>
                          <a:fillRect/>
                        </a:stretch>
                      </p:blipFill>
                      <p:spPr bwMode="auto">
                        <a:xfrm>
                          <a:off x="9444660" y="1226398"/>
                          <a:ext cx="871538" cy="342900"/>
                        </a:xfrm>
                        <a:prstGeom prst="rect">
                          <a:avLst/>
                        </a:prstGeom>
                        <a:noFill/>
                        <a:ln>
                          <a:noFill/>
                        </a:ln>
                        <a:extLst/>
                      </p:spPr>
                    </p:pic>
                  </p:oleObj>
                </mc:Fallback>
              </mc:AlternateContent>
            </a:graphicData>
          </a:graphic>
        </p:graphicFrame>
      </p:grpSp>
      <p:sp>
        <p:nvSpPr>
          <p:cNvPr id="19" name="Text Box 16"/>
          <p:cNvSpPr txBox="1">
            <a:spLocks noChangeArrowheads="1"/>
          </p:cNvSpPr>
          <p:nvPr/>
        </p:nvSpPr>
        <p:spPr bwMode="auto">
          <a:xfrm>
            <a:off x="245663" y="4555770"/>
            <a:ext cx="11622819" cy="1319929"/>
          </a:xfrm>
          <a:prstGeom prst="rect">
            <a:avLst/>
          </a:prstGeom>
          <a:solidFill>
            <a:schemeClr val="accent4">
              <a:lumMod val="20000"/>
              <a:lumOff val="80000"/>
            </a:schemeClr>
          </a:solidFill>
          <a:ln>
            <a:noFill/>
          </a:ln>
          <a:effectLst/>
          <a:extLst/>
        </p:spPr>
        <p:txBody>
          <a:bodyPr anchor="ctr"/>
          <a:lstStyle/>
          <a:p>
            <a:pPr algn="just">
              <a:spcBef>
                <a:spcPct val="50000"/>
              </a:spcBef>
            </a:pPr>
            <a:r>
              <a:rPr lang="es-AR" sz="2000" dirty="0" smtClean="0">
                <a:solidFill>
                  <a:srgbClr val="008000"/>
                </a:solidFill>
                <a:latin typeface="Times New Roman" panose="02020603050405020304" pitchFamily="18" charset="0"/>
                <a:cs typeface="Times New Roman" panose="02020603050405020304" pitchFamily="18" charset="0"/>
              </a:rPr>
              <a:t>Si la frecuencia de muestreo seleccionada es de 1 kHz por limitaciones del hardware, por ejemplo o aspectos de la estabilidad, la componente de 2 kHz se ‘doblará’ y aparecerá como una componente de baja frecuencia: </a:t>
            </a:r>
            <a:r>
              <a:rPr lang="es-AR" sz="2000" b="1" dirty="0" smtClean="0">
                <a:solidFill>
                  <a:srgbClr val="008000"/>
                </a:solidFill>
                <a:latin typeface="Times New Roman" panose="02020603050405020304" pitchFamily="18" charset="0"/>
                <a:cs typeface="Times New Roman" panose="02020603050405020304" pitchFamily="18" charset="0"/>
              </a:rPr>
              <a:t>Hay que tener en cuenta que esto sucede porque todas las señales con frecuencias mayores a </a:t>
            </a:r>
            <a:r>
              <a:rPr lang="es-AR" sz="2000" b="1" dirty="0" err="1" smtClean="0">
                <a:solidFill>
                  <a:srgbClr val="008000"/>
                </a:solidFill>
                <a:latin typeface="Symbol" panose="05050102010706020507" pitchFamily="18" charset="2"/>
                <a:cs typeface="Times New Roman" panose="02020603050405020304" pitchFamily="18" charset="0"/>
              </a:rPr>
              <a:t>w</a:t>
            </a:r>
            <a:r>
              <a:rPr lang="es-AR" sz="2000" b="1" i="1" baseline="-25000" dirty="0" err="1" smtClean="0">
                <a:solidFill>
                  <a:srgbClr val="008000"/>
                </a:solidFill>
                <a:latin typeface="Times New Roman" panose="02020603050405020304" pitchFamily="18" charset="0"/>
                <a:cs typeface="Times New Roman" panose="02020603050405020304" pitchFamily="18" charset="0"/>
              </a:rPr>
              <a:t>s</a:t>
            </a:r>
            <a:r>
              <a:rPr lang="es-AR" sz="2000" b="1" dirty="0" smtClean="0">
                <a:solidFill>
                  <a:srgbClr val="008000"/>
                </a:solidFill>
                <a:latin typeface="Times New Roman" panose="02020603050405020304" pitchFamily="18" charset="0"/>
                <a:cs typeface="Times New Roman" panose="02020603050405020304" pitchFamily="18" charset="0"/>
              </a:rPr>
              <a:t>/2 aparecen como señales con frecuencias entre 0 y </a:t>
            </a:r>
            <a:r>
              <a:rPr lang="es-AR" sz="2000" b="1" dirty="0" err="1" smtClean="0">
                <a:solidFill>
                  <a:srgbClr val="008000"/>
                </a:solidFill>
                <a:latin typeface="Symbol" panose="05050102010706020507" pitchFamily="18" charset="2"/>
                <a:cs typeface="Times New Roman" panose="02020603050405020304" pitchFamily="18" charset="0"/>
              </a:rPr>
              <a:t>w</a:t>
            </a:r>
            <a:r>
              <a:rPr lang="es-AR" sz="2000" b="1" i="1" baseline="-25000" dirty="0" err="1" smtClean="0">
                <a:solidFill>
                  <a:srgbClr val="008000"/>
                </a:solidFill>
                <a:latin typeface="Times New Roman" panose="02020603050405020304" pitchFamily="18" charset="0"/>
                <a:cs typeface="Times New Roman" panose="02020603050405020304" pitchFamily="18" charset="0"/>
              </a:rPr>
              <a:t>s</a:t>
            </a:r>
            <a:r>
              <a:rPr lang="es-AR" sz="2000" b="1" dirty="0" smtClean="0">
                <a:solidFill>
                  <a:srgbClr val="008000"/>
                </a:solidFill>
                <a:latin typeface="Times New Roman" panose="02020603050405020304" pitchFamily="18" charset="0"/>
                <a:cs typeface="Times New Roman" panose="02020603050405020304" pitchFamily="18" charset="0"/>
              </a:rPr>
              <a:t>/2.</a:t>
            </a:r>
          </a:p>
        </p:txBody>
      </p:sp>
      <p:sp>
        <p:nvSpPr>
          <p:cNvPr id="20" name="Text Box 16"/>
          <p:cNvSpPr txBox="1">
            <a:spLocks noChangeArrowheads="1"/>
          </p:cNvSpPr>
          <p:nvPr/>
        </p:nvSpPr>
        <p:spPr bwMode="auto">
          <a:xfrm>
            <a:off x="4202027" y="6116591"/>
            <a:ext cx="3710090" cy="473060"/>
          </a:xfrm>
          <a:prstGeom prst="rect">
            <a:avLst/>
          </a:prstGeom>
          <a:solidFill>
            <a:schemeClr val="accent4">
              <a:lumMod val="20000"/>
              <a:lumOff val="80000"/>
            </a:schemeClr>
          </a:solidFill>
          <a:ln>
            <a:noFill/>
          </a:ln>
          <a:effectLst/>
          <a:extLst/>
        </p:spPr>
        <p:txBody>
          <a:bodyPr anchor="ctr"/>
          <a:lstStyle/>
          <a:p>
            <a:pPr algn="just">
              <a:spcBef>
                <a:spcPct val="50000"/>
              </a:spcBef>
            </a:pPr>
            <a:r>
              <a:rPr lang="es-AR" sz="2000" b="1" dirty="0" smtClean="0">
                <a:solidFill>
                  <a:srgbClr val="008000"/>
                </a:solidFill>
                <a:latin typeface="Times New Roman" panose="02020603050405020304" pitchFamily="18" charset="0"/>
                <a:cs typeface="Times New Roman" panose="02020603050405020304" pitchFamily="18" charset="0"/>
              </a:rPr>
              <a:t>Este es otro efecto del traslape.</a:t>
            </a:r>
          </a:p>
        </p:txBody>
      </p:sp>
    </p:spTree>
    <p:extLst>
      <p:ext uri="{BB962C8B-B14F-4D97-AF65-F5344CB8AC3E}">
        <p14:creationId xmlns:p14="http://schemas.microsoft.com/office/powerpoint/2010/main" val="1180495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arcador de número de diapositiva 33"/>
          <p:cNvSpPr>
            <a:spLocks noGrp="1"/>
          </p:cNvSpPr>
          <p:nvPr>
            <p:ph type="sldNum" sz="quarter" idx="12"/>
          </p:nvPr>
        </p:nvSpPr>
        <p:spPr>
          <a:xfrm>
            <a:off x="11784632" y="6525344"/>
            <a:ext cx="289100" cy="365125"/>
          </a:xfrm>
        </p:spPr>
        <p:txBody>
          <a:bodyPr/>
          <a:lstStyle/>
          <a:p>
            <a:fld id="{88A92BC7-81EF-4C9F-8DB9-DCAAEE84F0FC}" type="slidenum">
              <a:rPr lang="es-ES" b="1" smtClean="0">
                <a:solidFill>
                  <a:schemeClr val="tx1"/>
                </a:solidFill>
              </a:rPr>
              <a:pPr/>
              <a:t>28</a:t>
            </a:fld>
            <a:endParaRPr lang="es-ES" b="1" dirty="0">
              <a:solidFill>
                <a:schemeClr val="tx1"/>
              </a:solidFill>
            </a:endParaRPr>
          </a:p>
        </p:txBody>
      </p:sp>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6" name="Rectangle 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65" name="Rectángulo 64"/>
          <p:cNvSpPr/>
          <p:nvPr/>
        </p:nvSpPr>
        <p:spPr>
          <a:xfrm>
            <a:off x="191344" y="116632"/>
            <a:ext cx="11809312" cy="779737"/>
          </a:xfrm>
          <a:prstGeom prst="rect">
            <a:avLst/>
          </a:prstGeom>
          <a:solidFill>
            <a:srgbClr val="0000FF"/>
          </a:solidFill>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rtlCol="0" anchor="ctr" anchorCtr="0" compatLnSpc="1">
            <a:prstTxWarp prst="textNoShape">
              <a:avLst/>
            </a:prstTxWarp>
            <a:normAutofit/>
          </a:bodyPr>
          <a:lstStyle/>
          <a:p>
            <a:pPr algn="ctr">
              <a:lnSpc>
                <a:spcPct val="90000"/>
              </a:lnSpc>
            </a:pPr>
            <a:r>
              <a:rPr lang="es-AR" sz="2800" b="1" dirty="0" smtClean="0">
                <a:solidFill>
                  <a:schemeClr val="bg1"/>
                </a:solidFill>
                <a:latin typeface="Arial" panose="020B0604020202020204" pitchFamily="34" charset="0"/>
                <a:ea typeface="+mj-ea"/>
                <a:cs typeface="Arial" panose="020B0604020202020204" pitchFamily="34" charset="0"/>
              </a:rPr>
              <a:t>El </a:t>
            </a:r>
            <a:r>
              <a:rPr lang="es-AR" sz="2800" b="1" dirty="0" smtClean="0">
                <a:solidFill>
                  <a:schemeClr val="bg1"/>
                </a:solidFill>
                <a:ea typeface="+mj-ea"/>
              </a:rPr>
              <a:t>Muestreo y sus Efectos </a:t>
            </a:r>
            <a:endParaRPr lang="es-AR" sz="2800" b="1" dirty="0">
              <a:solidFill>
                <a:schemeClr val="bg1"/>
              </a:solidFill>
              <a:latin typeface="Arial" panose="020B0604020202020204" pitchFamily="34" charset="0"/>
              <a:ea typeface="+mj-ea"/>
              <a:cs typeface="Arial" panose="020B0604020202020204" pitchFamily="34" charset="0"/>
            </a:endParaRPr>
          </a:p>
        </p:txBody>
      </p:sp>
      <p:sp>
        <p:nvSpPr>
          <p:cNvPr id="21" name="Rectángulo 20"/>
          <p:cNvSpPr/>
          <p:nvPr/>
        </p:nvSpPr>
        <p:spPr>
          <a:xfrm>
            <a:off x="417984" y="1665876"/>
            <a:ext cx="11366648" cy="707886"/>
          </a:xfrm>
          <a:prstGeom prst="rect">
            <a:avLst/>
          </a:prstGeom>
          <a:noFill/>
        </p:spPr>
        <p:txBody>
          <a:bodyPr wrap="square">
            <a:spAutoFit/>
          </a:bodyPr>
          <a:lstStyle/>
          <a:p>
            <a:pPr algn="just"/>
            <a:r>
              <a:rPr lang="es-AR" sz="2000" b="1" dirty="0" smtClean="0">
                <a:solidFill>
                  <a:srgbClr val="0070C0"/>
                </a:solidFill>
                <a:latin typeface="Times New Roman" panose="02020603050405020304" pitchFamily="18" charset="0"/>
                <a:cs typeface="Times New Roman" panose="02020603050405020304" pitchFamily="18" charset="0"/>
              </a:rPr>
              <a:t>1 – Elegir la frecuencia de muestreo lo suficientemente elevada </a:t>
            </a:r>
            <a:r>
              <a:rPr lang="es-AR" sz="2000" b="1" dirty="0" err="1">
                <a:solidFill>
                  <a:srgbClr val="0070C0"/>
                </a:solidFill>
                <a:latin typeface="Symbol" panose="05050102010706020507" pitchFamily="18" charset="2"/>
                <a:cs typeface="Times New Roman" panose="02020603050405020304" pitchFamily="18" charset="0"/>
              </a:rPr>
              <a:t>w</a:t>
            </a:r>
            <a:r>
              <a:rPr lang="es-AR" sz="2000" b="1" i="1" baseline="-25000" dirty="0" err="1">
                <a:solidFill>
                  <a:srgbClr val="0070C0"/>
                </a:solidFill>
                <a:latin typeface="Times New Roman" panose="02020603050405020304" pitchFamily="18" charset="0"/>
                <a:cs typeface="Times New Roman" panose="02020603050405020304" pitchFamily="18" charset="0"/>
              </a:rPr>
              <a:t>s</a:t>
            </a:r>
            <a:r>
              <a:rPr lang="es-AR" sz="2000" b="1" dirty="0">
                <a:solidFill>
                  <a:srgbClr val="0070C0"/>
                </a:solidFill>
                <a:latin typeface="Times New Roman" panose="02020603050405020304" pitchFamily="18" charset="0"/>
                <a:cs typeface="Times New Roman" panose="02020603050405020304" pitchFamily="18" charset="0"/>
              </a:rPr>
              <a:t> </a:t>
            </a:r>
            <a:r>
              <a:rPr lang="es-AR" sz="2000" b="1" dirty="0" smtClean="0">
                <a:solidFill>
                  <a:srgbClr val="0070C0"/>
                </a:solidFill>
                <a:latin typeface="Times New Roman" panose="02020603050405020304" pitchFamily="18" charset="0"/>
                <a:cs typeface="Times New Roman" panose="02020603050405020304" pitchFamily="18" charset="0"/>
              </a:rPr>
              <a:t>&gt;&gt;</a:t>
            </a:r>
            <a:r>
              <a:rPr lang="en-US" sz="2000" b="1" dirty="0">
                <a:solidFill>
                  <a:srgbClr val="0070C0"/>
                </a:solidFill>
                <a:latin typeface="Times New Roman" panose="02020603050405020304" pitchFamily="18" charset="0"/>
                <a:cs typeface="Times New Roman" panose="02020603050405020304" pitchFamily="18" charset="0"/>
              </a:rPr>
              <a:t> </a:t>
            </a:r>
            <a:r>
              <a:rPr lang="en-US" sz="2000" b="1" dirty="0" smtClean="0">
                <a:solidFill>
                  <a:srgbClr val="0070C0"/>
                </a:solidFill>
                <a:latin typeface="Times New Roman" panose="02020603050405020304" pitchFamily="18" charset="0"/>
                <a:cs typeface="Times New Roman" panose="02020603050405020304" pitchFamily="18" charset="0"/>
              </a:rPr>
              <a:t>2</a:t>
            </a:r>
            <a:r>
              <a:rPr lang="es-AR" sz="2000" b="1" dirty="0" smtClean="0">
                <a:solidFill>
                  <a:srgbClr val="0070C0"/>
                </a:solidFill>
                <a:latin typeface="Symbol" panose="05050102010706020507" pitchFamily="18" charset="2"/>
                <a:cs typeface="Times New Roman" panose="02020603050405020304" pitchFamily="18" charset="0"/>
              </a:rPr>
              <a:t>w</a:t>
            </a:r>
            <a:r>
              <a:rPr lang="es-AR" sz="2000" b="1" baseline="-25000" dirty="0" smtClean="0">
                <a:solidFill>
                  <a:srgbClr val="0070C0"/>
                </a:solidFill>
                <a:latin typeface="Times New Roman" panose="02020603050405020304" pitchFamily="18" charset="0"/>
                <a:cs typeface="Times New Roman" panose="02020603050405020304" pitchFamily="18" charset="0"/>
              </a:rPr>
              <a:t>1</a:t>
            </a:r>
            <a:r>
              <a:rPr lang="es-AR" sz="2000" b="1" dirty="0" smtClean="0">
                <a:solidFill>
                  <a:srgbClr val="0070C0"/>
                </a:solidFill>
                <a:latin typeface="Times New Roman" panose="02020603050405020304" pitchFamily="18" charset="0"/>
                <a:cs typeface="Times New Roman" panose="02020603050405020304" pitchFamily="18" charset="0"/>
              </a:rPr>
              <a:t> siendo </a:t>
            </a:r>
            <a:r>
              <a:rPr lang="es-AR" sz="2000" b="1" dirty="0">
                <a:solidFill>
                  <a:srgbClr val="0070C0"/>
                </a:solidFill>
                <a:latin typeface="Symbol" panose="05050102010706020507" pitchFamily="18" charset="2"/>
                <a:cs typeface="Times New Roman" panose="02020603050405020304" pitchFamily="18" charset="0"/>
              </a:rPr>
              <a:t>w</a:t>
            </a:r>
            <a:r>
              <a:rPr lang="es-AR" sz="2000" b="1" baseline="-25000" dirty="0">
                <a:solidFill>
                  <a:srgbClr val="0070C0"/>
                </a:solidFill>
                <a:latin typeface="Times New Roman" panose="02020603050405020304" pitchFamily="18" charset="0"/>
                <a:cs typeface="Times New Roman" panose="02020603050405020304" pitchFamily="18" charset="0"/>
              </a:rPr>
              <a:t>1</a:t>
            </a:r>
            <a:r>
              <a:rPr lang="es-AR" sz="2000" b="1" dirty="0" smtClean="0">
                <a:solidFill>
                  <a:srgbClr val="0070C0"/>
                </a:solidFill>
                <a:latin typeface="Times New Roman" panose="02020603050405020304" pitchFamily="18" charset="0"/>
                <a:cs typeface="Times New Roman" panose="02020603050405020304" pitchFamily="18" charset="0"/>
              </a:rPr>
              <a:t> la máxima componente de frecuencia presente en la señal de interés o señal controlada.</a:t>
            </a:r>
            <a:endParaRPr lang="es-AR" sz="2000" b="1" dirty="0">
              <a:solidFill>
                <a:srgbClr val="0070C0"/>
              </a:solidFill>
              <a:latin typeface="Times New Roman" panose="02020603050405020304" pitchFamily="18" charset="0"/>
              <a:cs typeface="Times New Roman" panose="02020603050405020304" pitchFamily="18" charset="0"/>
            </a:endParaRPr>
          </a:p>
        </p:txBody>
      </p:sp>
      <p:sp>
        <p:nvSpPr>
          <p:cNvPr id="27" name="Text Box 16"/>
          <p:cNvSpPr txBox="1">
            <a:spLocks noChangeArrowheads="1"/>
          </p:cNvSpPr>
          <p:nvPr/>
        </p:nvSpPr>
        <p:spPr bwMode="auto">
          <a:xfrm>
            <a:off x="1766646" y="1107483"/>
            <a:ext cx="8871176" cy="407100"/>
          </a:xfrm>
          <a:prstGeom prst="rect">
            <a:avLst/>
          </a:prstGeom>
          <a:solidFill>
            <a:schemeClr val="accent4">
              <a:lumMod val="20000"/>
              <a:lumOff val="80000"/>
            </a:schemeClr>
          </a:solidFill>
          <a:ln>
            <a:noFill/>
          </a:ln>
          <a:effectLst/>
          <a:extLst/>
        </p:spPr>
        <p:txBody>
          <a:bodyPr anchor="ctr"/>
          <a:lstStyle/>
          <a:p>
            <a:pPr>
              <a:spcBef>
                <a:spcPct val="50000"/>
              </a:spcBef>
            </a:pPr>
            <a:r>
              <a:rPr lang="es-AR" sz="2000" b="1" dirty="0" smtClean="0">
                <a:solidFill>
                  <a:srgbClr val="008000"/>
                </a:solidFill>
              </a:rPr>
              <a:t>Como evitar entonces el efecto de Traslape de espectros en frecuencia</a:t>
            </a:r>
          </a:p>
        </p:txBody>
      </p:sp>
      <p:sp>
        <p:nvSpPr>
          <p:cNvPr id="15" name="Rectángulo 14"/>
          <p:cNvSpPr/>
          <p:nvPr/>
        </p:nvSpPr>
        <p:spPr>
          <a:xfrm>
            <a:off x="417984" y="2388804"/>
            <a:ext cx="11366648" cy="1323439"/>
          </a:xfrm>
          <a:prstGeom prst="rect">
            <a:avLst/>
          </a:prstGeom>
          <a:noFill/>
        </p:spPr>
        <p:txBody>
          <a:bodyPr wrap="square">
            <a:spAutoFit/>
          </a:bodyPr>
          <a:lstStyle/>
          <a:p>
            <a:pPr algn="just"/>
            <a:r>
              <a:rPr lang="es-AR" sz="2000" b="1" dirty="0" smtClean="0">
                <a:solidFill>
                  <a:srgbClr val="0070C0"/>
                </a:solidFill>
                <a:latin typeface="Times New Roman" panose="02020603050405020304" pitchFamily="18" charset="0"/>
                <a:cs typeface="Times New Roman" panose="02020603050405020304" pitchFamily="18" charset="0"/>
              </a:rPr>
              <a:t>2 – Utilizar un </a:t>
            </a:r>
            <a:r>
              <a:rPr lang="es-AR" sz="2000" b="1" dirty="0" err="1" smtClean="0">
                <a:solidFill>
                  <a:srgbClr val="0070C0"/>
                </a:solidFill>
                <a:latin typeface="Times New Roman" panose="02020603050405020304" pitchFamily="18" charset="0"/>
                <a:cs typeface="Times New Roman" panose="02020603050405020304" pitchFamily="18" charset="0"/>
              </a:rPr>
              <a:t>prefiltro</a:t>
            </a:r>
            <a:r>
              <a:rPr lang="es-AR" sz="2000" b="1" dirty="0" smtClean="0">
                <a:solidFill>
                  <a:srgbClr val="0070C0"/>
                </a:solidFill>
                <a:latin typeface="Times New Roman" panose="02020603050405020304" pitchFamily="18" charset="0"/>
                <a:cs typeface="Times New Roman" panose="02020603050405020304" pitchFamily="18" charset="0"/>
              </a:rPr>
              <a:t> (analógico) o filtro </a:t>
            </a:r>
            <a:r>
              <a:rPr lang="es-AR" sz="2000" b="1" dirty="0" err="1" smtClean="0">
                <a:solidFill>
                  <a:srgbClr val="0070C0"/>
                </a:solidFill>
                <a:latin typeface="Times New Roman" panose="02020603050405020304" pitchFamily="18" charset="0"/>
                <a:cs typeface="Times New Roman" panose="02020603050405020304" pitchFamily="18" charset="0"/>
              </a:rPr>
              <a:t>antialias</a:t>
            </a:r>
            <a:r>
              <a:rPr lang="es-AR" sz="2000" b="1" dirty="0" smtClean="0">
                <a:solidFill>
                  <a:srgbClr val="0070C0"/>
                </a:solidFill>
                <a:latin typeface="Times New Roman" panose="02020603050405020304" pitchFamily="18" charset="0"/>
                <a:cs typeface="Times New Roman" panose="02020603050405020304" pitchFamily="18" charset="0"/>
              </a:rPr>
              <a:t> antes del </a:t>
            </a:r>
            <a:r>
              <a:rPr lang="es-AR" sz="2000" b="1" dirty="0" err="1" smtClean="0">
                <a:solidFill>
                  <a:srgbClr val="0070C0"/>
                </a:solidFill>
                <a:latin typeface="Times New Roman" panose="02020603050405020304" pitchFamily="18" charset="0"/>
                <a:cs typeface="Times New Roman" panose="02020603050405020304" pitchFamily="18" charset="0"/>
              </a:rPr>
              <a:t>muestreador</a:t>
            </a:r>
            <a:r>
              <a:rPr lang="es-AR" sz="2000" b="1" dirty="0" smtClean="0">
                <a:solidFill>
                  <a:srgbClr val="0070C0"/>
                </a:solidFill>
                <a:latin typeface="Times New Roman" panose="02020603050405020304" pitchFamily="18" charset="0"/>
                <a:cs typeface="Times New Roman" panose="02020603050405020304" pitchFamily="18" charset="0"/>
              </a:rPr>
              <a:t>, para darle forma al espectro en frecuencia de la señal antes de realizar el muestreo de la misma. Este filtro pasa bajas, debe tener un ancho de banda en lo posible, entre el valor </a:t>
            </a:r>
            <a:r>
              <a:rPr lang="es-AR" sz="2000" b="1" dirty="0">
                <a:solidFill>
                  <a:srgbClr val="0070C0"/>
                </a:solidFill>
                <a:latin typeface="Symbol" panose="05050102010706020507" pitchFamily="18" charset="2"/>
                <a:cs typeface="Times New Roman" panose="02020603050405020304" pitchFamily="18" charset="0"/>
              </a:rPr>
              <a:t>w</a:t>
            </a:r>
            <a:r>
              <a:rPr lang="es-AR" sz="2000" b="1" baseline="-25000" dirty="0">
                <a:solidFill>
                  <a:srgbClr val="0070C0"/>
                </a:solidFill>
                <a:latin typeface="Times New Roman" panose="02020603050405020304" pitchFamily="18" charset="0"/>
                <a:cs typeface="Times New Roman" panose="02020603050405020304" pitchFamily="18" charset="0"/>
              </a:rPr>
              <a:t>1 </a:t>
            </a:r>
            <a:r>
              <a:rPr lang="es-AR" sz="2000" b="1" dirty="0" smtClean="0">
                <a:solidFill>
                  <a:srgbClr val="0070C0"/>
                </a:solidFill>
                <a:latin typeface="Times New Roman" panose="02020603050405020304" pitchFamily="18" charset="0"/>
                <a:cs typeface="Times New Roman" panose="02020603050405020304" pitchFamily="18" charset="0"/>
              </a:rPr>
              <a:t>y </a:t>
            </a:r>
            <a:r>
              <a:rPr lang="es-AR" sz="2000" b="1" dirty="0" err="1" smtClean="0">
                <a:solidFill>
                  <a:srgbClr val="0070C0"/>
                </a:solidFill>
                <a:latin typeface="Symbol" panose="05050102010706020507" pitchFamily="18" charset="2"/>
                <a:cs typeface="Times New Roman" panose="02020603050405020304" pitchFamily="18" charset="0"/>
              </a:rPr>
              <a:t>w</a:t>
            </a:r>
            <a:r>
              <a:rPr lang="es-AR" sz="2000" b="1" i="1" baseline="-25000" dirty="0" err="1" smtClean="0">
                <a:solidFill>
                  <a:srgbClr val="0070C0"/>
                </a:solidFill>
                <a:latin typeface="Times New Roman" panose="02020603050405020304" pitchFamily="18" charset="0"/>
                <a:cs typeface="Times New Roman" panose="02020603050405020304" pitchFamily="18" charset="0"/>
              </a:rPr>
              <a:t>s</a:t>
            </a:r>
            <a:r>
              <a:rPr lang="es-AR" sz="2000" b="1" dirty="0" smtClean="0">
                <a:solidFill>
                  <a:srgbClr val="0070C0"/>
                </a:solidFill>
                <a:latin typeface="Times New Roman" panose="02020603050405020304" pitchFamily="18" charset="0"/>
                <a:cs typeface="Times New Roman" panose="02020603050405020304" pitchFamily="18" charset="0"/>
              </a:rPr>
              <a:t> </a:t>
            </a:r>
            <a:r>
              <a:rPr lang="en-US" sz="2000" b="1" dirty="0">
                <a:solidFill>
                  <a:srgbClr val="0070C0"/>
                </a:solidFill>
                <a:latin typeface="Times New Roman" panose="02020603050405020304" pitchFamily="18" charset="0"/>
                <a:cs typeface="Times New Roman" panose="02020603050405020304" pitchFamily="18" charset="0"/>
              </a:rPr>
              <a:t>– </a:t>
            </a:r>
            <a:r>
              <a:rPr lang="es-AR" sz="2000" b="1" dirty="0" smtClean="0">
                <a:solidFill>
                  <a:srgbClr val="0070C0"/>
                </a:solidFill>
                <a:latin typeface="Symbol" panose="05050102010706020507" pitchFamily="18" charset="2"/>
                <a:cs typeface="Times New Roman" panose="02020603050405020304" pitchFamily="18" charset="0"/>
              </a:rPr>
              <a:t>w</a:t>
            </a:r>
            <a:r>
              <a:rPr lang="es-AR" sz="2000" b="1" baseline="-25000" dirty="0" smtClean="0">
                <a:solidFill>
                  <a:srgbClr val="0070C0"/>
                </a:solidFill>
                <a:latin typeface="Times New Roman" panose="02020603050405020304" pitchFamily="18" charset="0"/>
                <a:cs typeface="Times New Roman" panose="02020603050405020304" pitchFamily="18" charset="0"/>
              </a:rPr>
              <a:t>1</a:t>
            </a:r>
            <a:r>
              <a:rPr lang="en-US" sz="2000" b="1" dirty="0">
                <a:solidFill>
                  <a:srgbClr val="0070C0"/>
                </a:solidFill>
                <a:latin typeface="Times New Roman" panose="02020603050405020304" pitchFamily="18" charset="0"/>
                <a:cs typeface="Times New Roman" panose="02020603050405020304" pitchFamily="18" charset="0"/>
              </a:rPr>
              <a:t> </a:t>
            </a:r>
            <a:r>
              <a:rPr lang="en-US" sz="2000" b="1" dirty="0" smtClean="0">
                <a:solidFill>
                  <a:srgbClr val="0070C0"/>
                </a:solidFill>
                <a:latin typeface="Times New Roman" panose="02020603050405020304" pitchFamily="18" charset="0"/>
                <a:cs typeface="Times New Roman" panose="02020603050405020304" pitchFamily="18" charset="0"/>
              </a:rPr>
              <a:t>para </a:t>
            </a:r>
            <a:r>
              <a:rPr lang="en-US" sz="2000" b="1" dirty="0" err="1" smtClean="0">
                <a:solidFill>
                  <a:srgbClr val="0070C0"/>
                </a:solidFill>
                <a:latin typeface="Times New Roman" panose="02020603050405020304" pitchFamily="18" charset="0"/>
                <a:cs typeface="Times New Roman" panose="02020603050405020304" pitchFamily="18" charset="0"/>
              </a:rPr>
              <a:t>conseguir</a:t>
            </a:r>
            <a:r>
              <a:rPr lang="en-US" sz="2000" b="1" dirty="0" smtClean="0">
                <a:solidFill>
                  <a:srgbClr val="0070C0"/>
                </a:solidFill>
                <a:latin typeface="Times New Roman" panose="02020603050405020304" pitchFamily="18" charset="0"/>
                <a:cs typeface="Times New Roman" panose="02020603050405020304" pitchFamily="18" charset="0"/>
              </a:rPr>
              <a:t> </a:t>
            </a:r>
            <a:r>
              <a:rPr lang="en-US" sz="2000" b="1" dirty="0" err="1" smtClean="0">
                <a:solidFill>
                  <a:srgbClr val="0070C0"/>
                </a:solidFill>
                <a:latin typeface="Times New Roman" panose="02020603050405020304" pitchFamily="18" charset="0"/>
                <a:cs typeface="Times New Roman" panose="02020603050405020304" pitchFamily="18" charset="0"/>
              </a:rPr>
              <a:t>que</a:t>
            </a:r>
            <a:r>
              <a:rPr lang="en-US" sz="2000" b="1" dirty="0" smtClean="0">
                <a:solidFill>
                  <a:srgbClr val="0070C0"/>
                </a:solidFill>
                <a:latin typeface="Times New Roman" panose="02020603050405020304" pitchFamily="18" charset="0"/>
                <a:cs typeface="Times New Roman" panose="02020603050405020304" pitchFamily="18" charset="0"/>
              </a:rPr>
              <a:t> el </a:t>
            </a:r>
            <a:r>
              <a:rPr lang="en-US" sz="2000" b="1" dirty="0" err="1" smtClean="0">
                <a:solidFill>
                  <a:srgbClr val="0070C0"/>
                </a:solidFill>
                <a:latin typeface="Times New Roman" panose="02020603050405020304" pitchFamily="18" charset="0"/>
                <a:cs typeface="Times New Roman" panose="02020603050405020304" pitchFamily="18" charset="0"/>
              </a:rPr>
              <a:t>espectro</a:t>
            </a:r>
            <a:r>
              <a:rPr lang="en-US" sz="2000" b="1" dirty="0" smtClean="0">
                <a:solidFill>
                  <a:srgbClr val="0070C0"/>
                </a:solidFill>
                <a:latin typeface="Times New Roman" panose="02020603050405020304" pitchFamily="18" charset="0"/>
                <a:cs typeface="Times New Roman" panose="02020603050405020304" pitchFamily="18" charset="0"/>
              </a:rPr>
              <a:t> en </a:t>
            </a:r>
            <a:r>
              <a:rPr lang="en-US" sz="2000" b="1" dirty="0" err="1" smtClean="0">
                <a:solidFill>
                  <a:srgbClr val="0070C0"/>
                </a:solidFill>
                <a:latin typeface="Times New Roman" panose="02020603050405020304" pitchFamily="18" charset="0"/>
                <a:cs typeface="Times New Roman" panose="02020603050405020304" pitchFamily="18" charset="0"/>
              </a:rPr>
              <a:t>frecuencia</a:t>
            </a:r>
            <a:r>
              <a:rPr lang="en-US" sz="2000" b="1" dirty="0" smtClean="0">
                <a:solidFill>
                  <a:srgbClr val="0070C0"/>
                </a:solidFill>
                <a:latin typeface="Times New Roman" panose="02020603050405020304" pitchFamily="18" charset="0"/>
                <a:cs typeface="Times New Roman" panose="02020603050405020304" pitchFamily="18" charset="0"/>
              </a:rPr>
              <a:t> para </a:t>
            </a:r>
            <a:r>
              <a:rPr lang="en-US" sz="2000" b="1" dirty="0" err="1" smtClean="0">
                <a:solidFill>
                  <a:srgbClr val="0070C0"/>
                </a:solidFill>
                <a:latin typeface="Times New Roman" panose="02020603050405020304" pitchFamily="18" charset="0"/>
                <a:cs typeface="Times New Roman" panose="02020603050405020304" pitchFamily="18" charset="0"/>
              </a:rPr>
              <a:t>frecuencias</a:t>
            </a:r>
            <a:r>
              <a:rPr lang="en-US" sz="2000" b="1" dirty="0" smtClean="0">
                <a:solidFill>
                  <a:srgbClr val="0070C0"/>
                </a:solidFill>
                <a:latin typeface="Times New Roman" panose="02020603050405020304" pitchFamily="18" charset="0"/>
                <a:cs typeface="Times New Roman" panose="02020603050405020304" pitchFamily="18" charset="0"/>
              </a:rPr>
              <a:t> </a:t>
            </a:r>
            <a:r>
              <a:rPr lang="es-AR" sz="2000" b="1" dirty="0" smtClean="0">
                <a:solidFill>
                  <a:srgbClr val="0070C0"/>
                </a:solidFill>
                <a:latin typeface="Times New Roman" panose="02020603050405020304" pitchFamily="18" charset="0"/>
                <a:cs typeface="Times New Roman" panose="02020603050405020304" pitchFamily="18" charset="0"/>
              </a:rPr>
              <a:t>mayores a</a:t>
            </a:r>
            <a:r>
              <a:rPr lang="en-US" sz="2000" b="1" dirty="0" smtClean="0">
                <a:solidFill>
                  <a:srgbClr val="0070C0"/>
                </a:solidFill>
                <a:latin typeface="Times New Roman" panose="02020603050405020304" pitchFamily="18" charset="0"/>
                <a:cs typeface="Times New Roman" panose="02020603050405020304" pitchFamily="18" charset="0"/>
              </a:rPr>
              <a:t> </a:t>
            </a:r>
            <a:r>
              <a:rPr lang="es-AR" sz="2000" b="1" dirty="0" err="1" smtClean="0">
                <a:solidFill>
                  <a:srgbClr val="0070C0"/>
                </a:solidFill>
                <a:latin typeface="Symbol" panose="05050102010706020507" pitchFamily="18" charset="2"/>
                <a:cs typeface="Times New Roman" panose="02020603050405020304" pitchFamily="18" charset="0"/>
              </a:rPr>
              <a:t>w</a:t>
            </a:r>
            <a:r>
              <a:rPr lang="es-AR" sz="2000" b="1" baseline="-25000" dirty="0" err="1" smtClean="0">
                <a:solidFill>
                  <a:srgbClr val="0070C0"/>
                </a:solidFill>
                <a:latin typeface="Times New Roman" panose="02020603050405020304" pitchFamily="18" charset="0"/>
                <a:cs typeface="Times New Roman" panose="02020603050405020304" pitchFamily="18" charset="0"/>
              </a:rPr>
              <a:t>s</a:t>
            </a:r>
            <a:r>
              <a:rPr lang="es-AR" sz="2000" b="1" dirty="0" smtClean="0">
                <a:solidFill>
                  <a:srgbClr val="0070C0"/>
                </a:solidFill>
                <a:latin typeface="Times New Roman" panose="02020603050405020304" pitchFamily="18" charset="0"/>
                <a:cs typeface="Times New Roman" panose="02020603050405020304" pitchFamily="18" charset="0"/>
              </a:rPr>
              <a:t>/2 sea despreciable. </a:t>
            </a:r>
            <a:endParaRPr lang="es-AR" sz="2000" b="1" dirty="0">
              <a:solidFill>
                <a:srgbClr val="0070C0"/>
              </a:solidFill>
              <a:latin typeface="Times New Roman" panose="02020603050405020304" pitchFamily="18" charset="0"/>
              <a:cs typeface="Times New Roman" panose="02020603050405020304" pitchFamily="18" charset="0"/>
            </a:endParaRPr>
          </a:p>
        </p:txBody>
      </p:sp>
      <p:grpSp>
        <p:nvGrpSpPr>
          <p:cNvPr id="2" name="Grupo 1"/>
          <p:cNvGrpSpPr/>
          <p:nvPr/>
        </p:nvGrpSpPr>
        <p:grpSpPr>
          <a:xfrm>
            <a:off x="571776" y="3814187"/>
            <a:ext cx="5524224" cy="2893719"/>
            <a:chOff x="678010" y="3631625"/>
            <a:chExt cx="5524224" cy="2893719"/>
          </a:xfrm>
        </p:grpSpPr>
        <p:grpSp>
          <p:nvGrpSpPr>
            <p:cNvPr id="11" name="Grupo 10"/>
            <p:cNvGrpSpPr/>
            <p:nvPr/>
          </p:nvGrpSpPr>
          <p:grpSpPr>
            <a:xfrm>
              <a:off x="3573102" y="4939988"/>
              <a:ext cx="1325216" cy="1316908"/>
              <a:chOff x="1751712" y="2363443"/>
              <a:chExt cx="1325216" cy="1316908"/>
            </a:xfrm>
          </p:grpSpPr>
          <p:pic>
            <p:nvPicPr>
              <p:cNvPr id="31" name="Imagen 30"/>
              <p:cNvPicPr>
                <a:picLocks noChangeAspect="1"/>
              </p:cNvPicPr>
              <p:nvPr/>
            </p:nvPicPr>
            <p:blipFill>
              <a:blip r:embed="rId3"/>
              <a:stretch>
                <a:fillRect/>
              </a:stretch>
            </p:blipFill>
            <p:spPr>
              <a:xfrm>
                <a:off x="1751712" y="2436839"/>
                <a:ext cx="1251739" cy="1042501"/>
              </a:xfrm>
              <a:prstGeom prst="rect">
                <a:avLst/>
              </a:prstGeom>
            </p:spPr>
          </p:pic>
          <p:graphicFrame>
            <p:nvGraphicFramePr>
              <p:cNvPr id="32" name="1 Objeto"/>
              <p:cNvGraphicFramePr>
                <a:graphicFrameLocks noChangeAspect="1"/>
              </p:cNvGraphicFramePr>
              <p:nvPr>
                <p:extLst/>
              </p:nvPr>
            </p:nvGraphicFramePr>
            <p:xfrm>
              <a:off x="2571578" y="3358088"/>
              <a:ext cx="255587" cy="322263"/>
            </p:xfrm>
            <a:graphic>
              <a:graphicData uri="http://schemas.openxmlformats.org/presentationml/2006/ole">
                <mc:AlternateContent xmlns:mc="http://schemas.openxmlformats.org/markup-compatibility/2006">
                  <mc:Choice xmlns:v="urn:schemas-microsoft-com:vml" Requires="v">
                    <p:oleObj spid="_x0000_s409642" name="Equation" r:id="rId4" imgW="152280" imgH="190440" progId="Equation.DSMT4">
                      <p:embed/>
                    </p:oleObj>
                  </mc:Choice>
                  <mc:Fallback>
                    <p:oleObj name="Equation" r:id="rId4" imgW="152280" imgH="190440" progId="Equation.DSMT4">
                      <p:embed/>
                      <p:pic>
                        <p:nvPicPr>
                          <p:cNvPr id="32" name="1 Objeto"/>
                          <p:cNvPicPr>
                            <a:picLocks noChangeAspect="1" noChangeArrowheads="1"/>
                          </p:cNvPicPr>
                          <p:nvPr/>
                        </p:nvPicPr>
                        <p:blipFill>
                          <a:blip r:embed="rId5"/>
                          <a:srcRect/>
                          <a:stretch>
                            <a:fillRect/>
                          </a:stretch>
                        </p:blipFill>
                        <p:spPr bwMode="auto">
                          <a:xfrm>
                            <a:off x="2571578" y="3358088"/>
                            <a:ext cx="255587" cy="3222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3" name="1 Objeto"/>
              <p:cNvGraphicFramePr>
                <a:graphicFrameLocks noChangeAspect="1"/>
              </p:cNvGraphicFramePr>
              <p:nvPr>
                <p:extLst/>
              </p:nvPr>
            </p:nvGraphicFramePr>
            <p:xfrm>
              <a:off x="1874490" y="3358088"/>
              <a:ext cx="384175" cy="322263"/>
            </p:xfrm>
            <a:graphic>
              <a:graphicData uri="http://schemas.openxmlformats.org/presentationml/2006/ole">
                <mc:AlternateContent xmlns:mc="http://schemas.openxmlformats.org/markup-compatibility/2006">
                  <mc:Choice xmlns:v="urn:schemas-microsoft-com:vml" Requires="v">
                    <p:oleObj spid="_x0000_s409643" name="Equation" r:id="rId6" imgW="228600" imgH="190440" progId="Equation.DSMT4">
                      <p:embed/>
                    </p:oleObj>
                  </mc:Choice>
                  <mc:Fallback>
                    <p:oleObj name="Equation" r:id="rId6" imgW="228600" imgH="190440" progId="Equation.DSMT4">
                      <p:embed/>
                      <p:pic>
                        <p:nvPicPr>
                          <p:cNvPr id="33" name="1 Objeto"/>
                          <p:cNvPicPr>
                            <a:picLocks noChangeAspect="1" noChangeArrowheads="1"/>
                          </p:cNvPicPr>
                          <p:nvPr/>
                        </p:nvPicPr>
                        <p:blipFill>
                          <a:blip r:embed="rId7"/>
                          <a:srcRect/>
                          <a:stretch>
                            <a:fillRect/>
                          </a:stretch>
                        </p:blipFill>
                        <p:spPr bwMode="auto">
                          <a:xfrm>
                            <a:off x="1874490" y="3358088"/>
                            <a:ext cx="384175" cy="3222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4" name="1 Objeto"/>
              <p:cNvGraphicFramePr>
                <a:graphicFrameLocks noChangeAspect="1"/>
              </p:cNvGraphicFramePr>
              <p:nvPr>
                <p:extLst/>
              </p:nvPr>
            </p:nvGraphicFramePr>
            <p:xfrm>
              <a:off x="2438753" y="2363443"/>
              <a:ext cx="638175" cy="341313"/>
            </p:xfrm>
            <a:graphic>
              <a:graphicData uri="http://schemas.openxmlformats.org/presentationml/2006/ole">
                <mc:AlternateContent xmlns:mc="http://schemas.openxmlformats.org/markup-compatibility/2006">
                  <mc:Choice xmlns:v="urn:schemas-microsoft-com:vml" Requires="v">
                    <p:oleObj spid="_x0000_s409644" name="Equation" r:id="rId8" imgW="380880" imgH="203040" progId="Equation.DSMT4">
                      <p:embed/>
                    </p:oleObj>
                  </mc:Choice>
                  <mc:Fallback>
                    <p:oleObj name="Equation" r:id="rId8" imgW="380880" imgH="203040" progId="Equation.DSMT4">
                      <p:embed/>
                      <p:pic>
                        <p:nvPicPr>
                          <p:cNvPr id="34" name="1 Objeto"/>
                          <p:cNvPicPr>
                            <a:picLocks noChangeAspect="1" noChangeArrowheads="1"/>
                          </p:cNvPicPr>
                          <p:nvPr/>
                        </p:nvPicPr>
                        <p:blipFill>
                          <a:blip r:embed="rId9"/>
                          <a:srcRect/>
                          <a:stretch>
                            <a:fillRect/>
                          </a:stretch>
                        </p:blipFill>
                        <p:spPr bwMode="auto">
                          <a:xfrm>
                            <a:off x="2438753" y="2363443"/>
                            <a:ext cx="638175" cy="3413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12" name="Rectángulo 11"/>
            <p:cNvSpPr/>
            <p:nvPr/>
          </p:nvSpPr>
          <p:spPr>
            <a:xfrm>
              <a:off x="678010" y="6205632"/>
              <a:ext cx="2389593" cy="307777"/>
            </a:xfrm>
            <a:prstGeom prst="rect">
              <a:avLst/>
            </a:prstGeom>
            <a:noFill/>
          </p:spPr>
          <p:txBody>
            <a:bodyPr wrap="square">
              <a:spAutoFit/>
            </a:bodyPr>
            <a:lstStyle/>
            <a:p>
              <a:pPr algn="ctr"/>
              <a:r>
                <a:rPr lang="es-AR" sz="1400" dirty="0" smtClean="0">
                  <a:solidFill>
                    <a:schemeClr val="tx1">
                      <a:lumMod val="65000"/>
                      <a:lumOff val="35000"/>
                    </a:schemeClr>
                  </a:solidFill>
                </a:rPr>
                <a:t>Espectro de la señal + ruido </a:t>
              </a:r>
              <a:endParaRPr lang="es-AR" sz="1400" dirty="0">
                <a:solidFill>
                  <a:schemeClr val="tx1">
                    <a:lumMod val="65000"/>
                    <a:lumOff val="35000"/>
                  </a:schemeClr>
                </a:solidFill>
              </a:endParaRPr>
            </a:p>
          </p:txBody>
        </p:sp>
        <p:graphicFrame>
          <p:nvGraphicFramePr>
            <p:cNvPr id="13" name="1 Objeto"/>
            <p:cNvGraphicFramePr>
              <a:graphicFrameLocks noChangeAspect="1"/>
            </p:cNvGraphicFramePr>
            <p:nvPr>
              <p:extLst/>
            </p:nvPr>
          </p:nvGraphicFramePr>
          <p:xfrm>
            <a:off x="5364523" y="3991580"/>
            <a:ext cx="531813" cy="342900"/>
          </p:xfrm>
          <a:graphic>
            <a:graphicData uri="http://schemas.openxmlformats.org/presentationml/2006/ole">
              <mc:AlternateContent xmlns:mc="http://schemas.openxmlformats.org/markup-compatibility/2006">
                <mc:Choice xmlns:v="urn:schemas-microsoft-com:vml" Requires="v">
                  <p:oleObj spid="_x0000_s409645" name="Equation" r:id="rId10" imgW="317160" imgH="203040" progId="Equation.DSMT4">
                    <p:embed/>
                  </p:oleObj>
                </mc:Choice>
                <mc:Fallback>
                  <p:oleObj name="Equation" r:id="rId10" imgW="317160" imgH="203040" progId="Equation.DSMT4">
                    <p:embed/>
                    <p:pic>
                      <p:nvPicPr>
                        <p:cNvPr id="13" name="1 Objeto"/>
                        <p:cNvPicPr>
                          <a:picLocks noChangeAspect="1" noChangeArrowheads="1"/>
                        </p:cNvPicPr>
                        <p:nvPr/>
                      </p:nvPicPr>
                      <p:blipFill>
                        <a:blip r:embed="rId11"/>
                        <a:srcRect/>
                        <a:stretch>
                          <a:fillRect/>
                        </a:stretch>
                      </p:blipFill>
                      <p:spPr bwMode="auto">
                        <a:xfrm>
                          <a:off x="5364523" y="3991580"/>
                          <a:ext cx="531813" cy="342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1 Objeto"/>
            <p:cNvGraphicFramePr>
              <a:graphicFrameLocks noChangeAspect="1"/>
            </p:cNvGraphicFramePr>
            <p:nvPr>
              <p:extLst/>
            </p:nvPr>
          </p:nvGraphicFramePr>
          <p:xfrm>
            <a:off x="4002161" y="3991580"/>
            <a:ext cx="446088" cy="322262"/>
          </p:xfrm>
          <a:graphic>
            <a:graphicData uri="http://schemas.openxmlformats.org/presentationml/2006/ole">
              <mc:AlternateContent xmlns:mc="http://schemas.openxmlformats.org/markup-compatibility/2006">
                <mc:Choice xmlns:v="urn:schemas-microsoft-com:vml" Requires="v">
                  <p:oleObj spid="_x0000_s409646" name="Equation" r:id="rId12" imgW="266400" imgH="190440" progId="Equation.DSMT4">
                    <p:embed/>
                  </p:oleObj>
                </mc:Choice>
                <mc:Fallback>
                  <p:oleObj name="Equation" r:id="rId12" imgW="266400" imgH="190440" progId="Equation.DSMT4">
                    <p:embed/>
                    <p:pic>
                      <p:nvPicPr>
                        <p:cNvPr id="14" name="1 Objeto"/>
                        <p:cNvPicPr>
                          <a:picLocks noChangeAspect="1" noChangeArrowheads="1"/>
                        </p:cNvPicPr>
                        <p:nvPr/>
                      </p:nvPicPr>
                      <p:blipFill>
                        <a:blip r:embed="rId13"/>
                        <a:srcRect/>
                        <a:stretch>
                          <a:fillRect/>
                        </a:stretch>
                      </p:blipFill>
                      <p:spPr bwMode="auto">
                        <a:xfrm>
                          <a:off x="4002161" y="3991580"/>
                          <a:ext cx="446088" cy="3222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 name="1 Objeto"/>
            <p:cNvGraphicFramePr>
              <a:graphicFrameLocks noChangeAspect="1"/>
            </p:cNvGraphicFramePr>
            <p:nvPr>
              <p:extLst/>
            </p:nvPr>
          </p:nvGraphicFramePr>
          <p:xfrm>
            <a:off x="4929843" y="3631625"/>
            <a:ext cx="509588" cy="322262"/>
          </p:xfrm>
          <a:graphic>
            <a:graphicData uri="http://schemas.openxmlformats.org/presentationml/2006/ole">
              <mc:AlternateContent xmlns:mc="http://schemas.openxmlformats.org/markup-compatibility/2006">
                <mc:Choice xmlns:v="urn:schemas-microsoft-com:vml" Requires="v">
                  <p:oleObj spid="_x0000_s409647" name="Equation" r:id="rId14" imgW="304560" imgH="190440" progId="Equation.DSMT4">
                    <p:embed/>
                  </p:oleObj>
                </mc:Choice>
                <mc:Fallback>
                  <p:oleObj name="Equation" r:id="rId14" imgW="304560" imgH="190440" progId="Equation.DSMT4">
                    <p:embed/>
                    <p:pic>
                      <p:nvPicPr>
                        <p:cNvPr id="16" name="1 Objeto"/>
                        <p:cNvPicPr>
                          <a:picLocks noChangeAspect="1" noChangeArrowheads="1"/>
                        </p:cNvPicPr>
                        <p:nvPr/>
                      </p:nvPicPr>
                      <p:blipFill>
                        <a:blip r:embed="rId15"/>
                        <a:srcRect/>
                        <a:stretch>
                          <a:fillRect/>
                        </a:stretch>
                      </p:blipFill>
                      <p:spPr bwMode="auto">
                        <a:xfrm>
                          <a:off x="4929843" y="3631625"/>
                          <a:ext cx="509588" cy="3222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1 Objeto"/>
            <p:cNvGraphicFramePr>
              <a:graphicFrameLocks noChangeAspect="1"/>
            </p:cNvGraphicFramePr>
            <p:nvPr>
              <p:extLst/>
            </p:nvPr>
          </p:nvGraphicFramePr>
          <p:xfrm>
            <a:off x="1436796" y="4021976"/>
            <a:ext cx="1082675" cy="322263"/>
          </p:xfrm>
          <a:graphic>
            <a:graphicData uri="http://schemas.openxmlformats.org/presentationml/2006/ole">
              <mc:AlternateContent xmlns:mc="http://schemas.openxmlformats.org/markup-compatibility/2006">
                <mc:Choice xmlns:v="urn:schemas-microsoft-com:vml" Requires="v">
                  <p:oleObj spid="_x0000_s409648" name="Equation" r:id="rId16" imgW="647640" imgH="190440" progId="Equation.DSMT4">
                    <p:embed/>
                  </p:oleObj>
                </mc:Choice>
                <mc:Fallback>
                  <p:oleObj name="Equation" r:id="rId16" imgW="647640" imgH="190440" progId="Equation.DSMT4">
                    <p:embed/>
                    <p:pic>
                      <p:nvPicPr>
                        <p:cNvPr id="17" name="1 Objeto"/>
                        <p:cNvPicPr>
                          <a:picLocks noChangeAspect="1" noChangeArrowheads="1"/>
                        </p:cNvPicPr>
                        <p:nvPr/>
                      </p:nvPicPr>
                      <p:blipFill>
                        <a:blip r:embed="rId17"/>
                        <a:srcRect/>
                        <a:stretch>
                          <a:fillRect/>
                        </a:stretch>
                      </p:blipFill>
                      <p:spPr bwMode="auto">
                        <a:xfrm>
                          <a:off x="1436796" y="4021976"/>
                          <a:ext cx="1082675" cy="3222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8" name="Grupo 17"/>
            <p:cNvGrpSpPr/>
            <p:nvPr/>
          </p:nvGrpSpPr>
          <p:grpSpPr>
            <a:xfrm>
              <a:off x="753366" y="5054774"/>
              <a:ext cx="2128595" cy="1214418"/>
              <a:chOff x="303303" y="3009913"/>
              <a:chExt cx="2128595" cy="1214418"/>
            </a:xfrm>
          </p:grpSpPr>
          <p:pic>
            <p:nvPicPr>
              <p:cNvPr id="28" name="Imagen 27"/>
              <p:cNvPicPr>
                <a:picLocks noChangeAspect="1"/>
              </p:cNvPicPr>
              <p:nvPr/>
            </p:nvPicPr>
            <p:blipFill>
              <a:blip r:embed="rId18"/>
              <a:stretch>
                <a:fillRect/>
              </a:stretch>
            </p:blipFill>
            <p:spPr>
              <a:xfrm>
                <a:off x="303303" y="3009913"/>
                <a:ext cx="2128595" cy="1030857"/>
              </a:xfrm>
              <a:prstGeom prst="rect">
                <a:avLst/>
              </a:prstGeom>
            </p:spPr>
          </p:pic>
          <p:graphicFrame>
            <p:nvGraphicFramePr>
              <p:cNvPr id="29" name="1 Objeto"/>
              <p:cNvGraphicFramePr>
                <a:graphicFrameLocks noChangeAspect="1"/>
              </p:cNvGraphicFramePr>
              <p:nvPr>
                <p:extLst/>
              </p:nvPr>
            </p:nvGraphicFramePr>
            <p:xfrm>
              <a:off x="1543370" y="3902068"/>
              <a:ext cx="255587" cy="322263"/>
            </p:xfrm>
            <a:graphic>
              <a:graphicData uri="http://schemas.openxmlformats.org/presentationml/2006/ole">
                <mc:AlternateContent xmlns:mc="http://schemas.openxmlformats.org/markup-compatibility/2006">
                  <mc:Choice xmlns:v="urn:schemas-microsoft-com:vml" Requires="v">
                    <p:oleObj spid="_x0000_s409649" name="Equation" r:id="rId19" imgW="152280" imgH="190440" progId="Equation.DSMT4">
                      <p:embed/>
                    </p:oleObj>
                  </mc:Choice>
                  <mc:Fallback>
                    <p:oleObj name="Equation" r:id="rId19" imgW="152280" imgH="190440" progId="Equation.DSMT4">
                      <p:embed/>
                      <p:pic>
                        <p:nvPicPr>
                          <p:cNvPr id="29" name="1 Objeto"/>
                          <p:cNvPicPr>
                            <a:picLocks noChangeAspect="1" noChangeArrowheads="1"/>
                          </p:cNvPicPr>
                          <p:nvPr/>
                        </p:nvPicPr>
                        <p:blipFill>
                          <a:blip r:embed="rId5"/>
                          <a:srcRect/>
                          <a:stretch>
                            <a:fillRect/>
                          </a:stretch>
                        </p:blipFill>
                        <p:spPr bwMode="auto">
                          <a:xfrm>
                            <a:off x="1543370" y="3902068"/>
                            <a:ext cx="255587" cy="3222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 name="1 Objeto"/>
              <p:cNvGraphicFramePr>
                <a:graphicFrameLocks noChangeAspect="1"/>
              </p:cNvGraphicFramePr>
              <p:nvPr>
                <p:extLst/>
              </p:nvPr>
            </p:nvGraphicFramePr>
            <p:xfrm>
              <a:off x="888877" y="3894138"/>
              <a:ext cx="382587" cy="322262"/>
            </p:xfrm>
            <a:graphic>
              <a:graphicData uri="http://schemas.openxmlformats.org/presentationml/2006/ole">
                <mc:AlternateContent xmlns:mc="http://schemas.openxmlformats.org/markup-compatibility/2006">
                  <mc:Choice xmlns:v="urn:schemas-microsoft-com:vml" Requires="v">
                    <p:oleObj spid="_x0000_s409650" name="Equation" r:id="rId20" imgW="228600" imgH="190440" progId="Equation.DSMT4">
                      <p:embed/>
                    </p:oleObj>
                  </mc:Choice>
                  <mc:Fallback>
                    <p:oleObj name="Equation" r:id="rId20" imgW="228600" imgH="190440" progId="Equation.DSMT4">
                      <p:embed/>
                      <p:pic>
                        <p:nvPicPr>
                          <p:cNvPr id="30" name="1 Objeto"/>
                          <p:cNvPicPr>
                            <a:picLocks noChangeAspect="1" noChangeArrowheads="1"/>
                          </p:cNvPicPr>
                          <p:nvPr/>
                        </p:nvPicPr>
                        <p:blipFill>
                          <a:blip r:embed="rId21"/>
                          <a:srcRect/>
                          <a:stretch>
                            <a:fillRect/>
                          </a:stretch>
                        </p:blipFill>
                        <p:spPr bwMode="auto">
                          <a:xfrm>
                            <a:off x="888877" y="3894138"/>
                            <a:ext cx="382587" cy="3222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cxnSp>
          <p:nvCxnSpPr>
            <p:cNvPr id="19" name="Conector recto de flecha 18"/>
            <p:cNvCxnSpPr/>
            <p:nvPr/>
          </p:nvCxnSpPr>
          <p:spPr>
            <a:xfrm>
              <a:off x="1825510" y="4482065"/>
              <a:ext cx="0" cy="333888"/>
            </a:xfrm>
            <a:prstGeom prst="straightConnector1">
              <a:avLst/>
            </a:prstGeom>
            <a:ln w="12700">
              <a:solidFill>
                <a:srgbClr val="0070C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0" name="Conector recto de flecha 19"/>
            <p:cNvCxnSpPr/>
            <p:nvPr/>
          </p:nvCxnSpPr>
          <p:spPr>
            <a:xfrm>
              <a:off x="4197321" y="4476724"/>
              <a:ext cx="0" cy="333888"/>
            </a:xfrm>
            <a:prstGeom prst="straightConnector1">
              <a:avLst/>
            </a:prstGeom>
            <a:ln w="12700">
              <a:solidFill>
                <a:srgbClr val="0070C0"/>
              </a:solidFill>
              <a:tailEnd type="triangle" w="lg" len="lg"/>
            </a:ln>
          </p:spPr>
          <p:style>
            <a:lnRef idx="1">
              <a:schemeClr val="accent1"/>
            </a:lnRef>
            <a:fillRef idx="0">
              <a:schemeClr val="accent1"/>
            </a:fillRef>
            <a:effectRef idx="0">
              <a:schemeClr val="accent1"/>
            </a:effectRef>
            <a:fontRef idx="minor">
              <a:schemeClr val="tx1"/>
            </a:fontRef>
          </p:style>
        </p:cxnSp>
        <p:sp>
          <p:nvSpPr>
            <p:cNvPr id="22" name="Rectángulo 21"/>
            <p:cNvSpPr/>
            <p:nvPr/>
          </p:nvSpPr>
          <p:spPr>
            <a:xfrm>
              <a:off x="2325123" y="4692782"/>
              <a:ext cx="1636544" cy="307777"/>
            </a:xfrm>
            <a:prstGeom prst="rect">
              <a:avLst/>
            </a:prstGeom>
            <a:noFill/>
          </p:spPr>
          <p:txBody>
            <a:bodyPr wrap="square">
              <a:spAutoFit/>
            </a:bodyPr>
            <a:lstStyle/>
            <a:p>
              <a:pPr algn="ctr"/>
              <a:r>
                <a:rPr lang="es-AR" sz="1400" dirty="0" smtClean="0">
                  <a:solidFill>
                    <a:srgbClr val="C00000"/>
                  </a:solidFill>
                </a:rPr>
                <a:t>Filtro </a:t>
              </a:r>
              <a:r>
                <a:rPr lang="es-AR" sz="1400" dirty="0" err="1" smtClean="0">
                  <a:solidFill>
                    <a:srgbClr val="C00000"/>
                  </a:solidFill>
                </a:rPr>
                <a:t>Pasabajos</a:t>
              </a:r>
              <a:endParaRPr lang="es-AR" sz="1400" dirty="0">
                <a:solidFill>
                  <a:srgbClr val="C00000"/>
                </a:solidFill>
              </a:endParaRPr>
            </a:p>
          </p:txBody>
        </p:sp>
        <p:cxnSp>
          <p:nvCxnSpPr>
            <p:cNvPr id="23" name="Conector recto de flecha 22"/>
            <p:cNvCxnSpPr/>
            <p:nvPr/>
          </p:nvCxnSpPr>
          <p:spPr>
            <a:xfrm flipH="1">
              <a:off x="2121226" y="5456346"/>
              <a:ext cx="306828" cy="0"/>
            </a:xfrm>
            <a:prstGeom prst="straightConnector1">
              <a:avLst/>
            </a:prstGeom>
            <a:ln>
              <a:solidFill>
                <a:srgbClr val="FF00FF"/>
              </a:solidFill>
              <a:tailEnd type="triangle"/>
            </a:ln>
          </p:spPr>
          <p:style>
            <a:lnRef idx="1">
              <a:schemeClr val="accent1"/>
            </a:lnRef>
            <a:fillRef idx="0">
              <a:schemeClr val="accent1"/>
            </a:fillRef>
            <a:effectRef idx="0">
              <a:schemeClr val="accent1"/>
            </a:effectRef>
            <a:fontRef idx="minor">
              <a:schemeClr val="tx1"/>
            </a:fontRef>
          </p:style>
        </p:cxnSp>
        <p:sp>
          <p:nvSpPr>
            <p:cNvPr id="24" name="Rectángulo 23"/>
            <p:cNvSpPr/>
            <p:nvPr/>
          </p:nvSpPr>
          <p:spPr>
            <a:xfrm>
              <a:off x="2356045" y="5156264"/>
              <a:ext cx="1051123" cy="600164"/>
            </a:xfrm>
            <a:prstGeom prst="rect">
              <a:avLst/>
            </a:prstGeom>
            <a:noFill/>
          </p:spPr>
          <p:txBody>
            <a:bodyPr wrap="square">
              <a:spAutoFit/>
            </a:bodyPr>
            <a:lstStyle/>
            <a:p>
              <a:pPr algn="ctr"/>
              <a:r>
                <a:rPr lang="es-AR" sz="1100" dirty="0" smtClean="0">
                  <a:solidFill>
                    <a:srgbClr val="FF0000"/>
                  </a:solidFill>
                </a:rPr>
                <a:t>Filtro </a:t>
              </a:r>
              <a:r>
                <a:rPr lang="es-AR" sz="1100" dirty="0" err="1" smtClean="0">
                  <a:solidFill>
                    <a:srgbClr val="FF0000"/>
                  </a:solidFill>
                </a:rPr>
                <a:t>Pasabajos</a:t>
              </a:r>
              <a:r>
                <a:rPr lang="es-AR" sz="1100" dirty="0" smtClean="0">
                  <a:solidFill>
                    <a:srgbClr val="FF0000"/>
                  </a:solidFill>
                </a:rPr>
                <a:t> Ideal (</a:t>
              </a:r>
              <a:r>
                <a:rPr lang="es-AR" sz="1100" dirty="0" smtClean="0">
                  <a:solidFill>
                    <a:srgbClr val="FF0000"/>
                  </a:solidFill>
                  <a:sym typeface="Symbol" panose="05050102010706020507" pitchFamily="18" charset="2"/>
                </a:rPr>
                <a:t></a:t>
              </a:r>
              <a:r>
                <a:rPr lang="es-AR" sz="1100" i="1" baseline="-25000" dirty="0" smtClean="0">
                  <a:solidFill>
                    <a:srgbClr val="FF0000"/>
                  </a:solidFill>
                  <a:latin typeface="Times New Roman" panose="02020603050405020304" pitchFamily="18" charset="0"/>
                  <a:cs typeface="Times New Roman" panose="02020603050405020304" pitchFamily="18" charset="0"/>
                  <a:sym typeface="Symbol" panose="05050102010706020507" pitchFamily="18" charset="2"/>
                </a:rPr>
                <a:t>c</a:t>
              </a:r>
              <a:r>
                <a:rPr lang="es-AR" sz="1100" dirty="0" smtClean="0">
                  <a:solidFill>
                    <a:srgbClr val="FF0000"/>
                  </a:solidFill>
                  <a:latin typeface="Times New Roman" panose="02020603050405020304" pitchFamily="18" charset="0"/>
                  <a:cs typeface="Times New Roman" panose="02020603050405020304" pitchFamily="18" charset="0"/>
                  <a:sym typeface="Symbol" panose="05050102010706020507" pitchFamily="18" charset="2"/>
                </a:rPr>
                <a:t>= </a:t>
              </a:r>
              <a:r>
                <a:rPr lang="es-AR" sz="1100" dirty="0" smtClean="0">
                  <a:solidFill>
                    <a:srgbClr val="FF0000"/>
                  </a:solidFill>
                  <a:sym typeface="Symbol" panose="05050102010706020507" pitchFamily="18" charset="2"/>
                </a:rPr>
                <a:t></a:t>
              </a:r>
              <a:r>
                <a:rPr lang="es-AR" sz="1100" baseline="-25000" dirty="0" smtClean="0">
                  <a:solidFill>
                    <a:srgbClr val="FF0000"/>
                  </a:solidFill>
                  <a:latin typeface="Times New Roman" panose="02020603050405020304" pitchFamily="18" charset="0"/>
                  <a:cs typeface="Times New Roman" panose="02020603050405020304" pitchFamily="18" charset="0"/>
                  <a:sym typeface="Symbol" panose="05050102010706020507" pitchFamily="18" charset="2"/>
                </a:rPr>
                <a:t>1</a:t>
              </a:r>
              <a:r>
                <a:rPr lang="es-AR" sz="1100" dirty="0" smtClean="0">
                  <a:solidFill>
                    <a:srgbClr val="FF0000"/>
                  </a:solidFill>
                </a:rPr>
                <a:t>)</a:t>
              </a:r>
              <a:endParaRPr lang="es-AR" sz="1100" dirty="0">
                <a:solidFill>
                  <a:srgbClr val="FF0000"/>
                </a:solidFill>
              </a:endParaRPr>
            </a:p>
          </p:txBody>
        </p:sp>
        <p:sp>
          <p:nvSpPr>
            <p:cNvPr id="25" name="Rectángulo 24"/>
            <p:cNvSpPr/>
            <p:nvPr/>
          </p:nvSpPr>
          <p:spPr>
            <a:xfrm>
              <a:off x="3089000" y="6217567"/>
              <a:ext cx="2416319" cy="307777"/>
            </a:xfrm>
            <a:prstGeom prst="rect">
              <a:avLst/>
            </a:prstGeom>
            <a:noFill/>
          </p:spPr>
          <p:txBody>
            <a:bodyPr wrap="square">
              <a:spAutoFit/>
            </a:bodyPr>
            <a:lstStyle/>
            <a:p>
              <a:pPr algn="ctr"/>
              <a:r>
                <a:rPr lang="es-AR" sz="1400" dirty="0" smtClean="0">
                  <a:solidFill>
                    <a:schemeClr val="tx1">
                      <a:lumMod val="65000"/>
                      <a:lumOff val="35000"/>
                    </a:schemeClr>
                  </a:solidFill>
                </a:rPr>
                <a:t>Espectro de la señal filtrada</a:t>
              </a:r>
              <a:endParaRPr lang="es-AR" sz="1400" dirty="0">
                <a:solidFill>
                  <a:schemeClr val="tx1">
                    <a:lumMod val="65000"/>
                    <a:lumOff val="35000"/>
                  </a:schemeClr>
                </a:solidFill>
              </a:endParaRPr>
            </a:p>
          </p:txBody>
        </p:sp>
        <p:pic>
          <p:nvPicPr>
            <p:cNvPr id="26" name="Imagen 25"/>
            <p:cNvPicPr>
              <a:picLocks noChangeAspect="1"/>
            </p:cNvPicPr>
            <p:nvPr/>
          </p:nvPicPr>
          <p:blipFill>
            <a:blip r:embed="rId22"/>
            <a:stretch>
              <a:fillRect/>
            </a:stretch>
          </p:blipFill>
          <p:spPr>
            <a:xfrm>
              <a:off x="990704" y="3650737"/>
              <a:ext cx="5211530" cy="1080000"/>
            </a:xfrm>
            <a:prstGeom prst="rect">
              <a:avLst/>
            </a:prstGeom>
          </p:spPr>
        </p:pic>
      </p:grpSp>
      <p:grpSp>
        <p:nvGrpSpPr>
          <p:cNvPr id="35" name="Grupo 34"/>
          <p:cNvGrpSpPr/>
          <p:nvPr/>
        </p:nvGrpSpPr>
        <p:grpSpPr>
          <a:xfrm>
            <a:off x="8665656" y="5237353"/>
            <a:ext cx="995156" cy="620712"/>
            <a:chOff x="10365910" y="6003825"/>
            <a:chExt cx="995156" cy="620712"/>
          </a:xfrm>
        </p:grpSpPr>
        <p:sp>
          <p:nvSpPr>
            <p:cNvPr id="36" name="Rectángulo 35"/>
            <p:cNvSpPr>
              <a:spLocks/>
            </p:cNvSpPr>
            <p:nvPr/>
          </p:nvSpPr>
          <p:spPr>
            <a:xfrm>
              <a:off x="10365910" y="6064645"/>
              <a:ext cx="995156" cy="549985"/>
            </a:xfrm>
            <a:prstGeom prst="rect">
              <a:avLst/>
            </a:prstGeom>
            <a:solidFill>
              <a:schemeClr val="bg2"/>
            </a:solidFill>
            <a:ln>
              <a:solidFill>
                <a:srgbClr val="C00000"/>
              </a:solidFill>
            </a:ln>
          </p:spPr>
          <p:txBody>
            <a:bodyPr wrap="square">
              <a:noAutofit/>
            </a:bodyPr>
            <a:lstStyle/>
            <a:p>
              <a:pPr algn="ctr"/>
              <a:endParaRPr lang="es-AR" sz="1400" b="1" dirty="0">
                <a:solidFill>
                  <a:srgbClr val="C00000"/>
                </a:solidFill>
              </a:endParaRPr>
            </a:p>
          </p:txBody>
        </p:sp>
        <p:graphicFrame>
          <p:nvGraphicFramePr>
            <p:cNvPr id="37" name="1 Objeto"/>
            <p:cNvGraphicFramePr>
              <a:graphicFrameLocks noChangeAspect="1"/>
            </p:cNvGraphicFramePr>
            <p:nvPr>
              <p:extLst/>
            </p:nvPr>
          </p:nvGraphicFramePr>
          <p:xfrm>
            <a:off x="10449150" y="6003825"/>
            <a:ext cx="828675" cy="620712"/>
          </p:xfrm>
          <a:graphic>
            <a:graphicData uri="http://schemas.openxmlformats.org/presentationml/2006/ole">
              <mc:AlternateContent xmlns:mc="http://schemas.openxmlformats.org/markup-compatibility/2006">
                <mc:Choice xmlns:v="urn:schemas-microsoft-com:vml" Requires="v">
                  <p:oleObj spid="_x0000_s409651" name="Equation" r:id="rId23" imgW="495000" imgH="368280" progId="Equation.DSMT4">
                    <p:embed/>
                  </p:oleObj>
                </mc:Choice>
                <mc:Fallback>
                  <p:oleObj name="Equation" r:id="rId23" imgW="495000" imgH="368280" progId="Equation.DSMT4">
                    <p:embed/>
                    <p:pic>
                      <p:nvPicPr>
                        <p:cNvPr id="37" name="1 Objeto"/>
                        <p:cNvPicPr>
                          <a:picLocks noChangeAspect="1" noChangeArrowheads="1"/>
                        </p:cNvPicPr>
                        <p:nvPr/>
                      </p:nvPicPr>
                      <p:blipFill>
                        <a:blip r:embed="rId24"/>
                        <a:srcRect/>
                        <a:stretch>
                          <a:fillRect/>
                        </a:stretch>
                      </p:blipFill>
                      <p:spPr bwMode="auto">
                        <a:xfrm>
                          <a:off x="10449150" y="6003825"/>
                          <a:ext cx="828675" cy="620712"/>
                        </a:xfrm>
                        <a:prstGeom prst="rect">
                          <a:avLst/>
                        </a:prstGeom>
                        <a:noFill/>
                        <a:ln>
                          <a:noFill/>
                        </a:ln>
                        <a:extLst/>
                      </p:spPr>
                    </p:pic>
                  </p:oleObj>
                </mc:Fallback>
              </mc:AlternateContent>
            </a:graphicData>
          </a:graphic>
        </p:graphicFrame>
      </p:grpSp>
      <p:sp>
        <p:nvSpPr>
          <p:cNvPr id="38" name="Rectángulo 37"/>
          <p:cNvSpPr/>
          <p:nvPr/>
        </p:nvSpPr>
        <p:spPr>
          <a:xfrm>
            <a:off x="7062050" y="4465443"/>
            <a:ext cx="4202369" cy="584775"/>
          </a:xfrm>
          <a:prstGeom prst="rect">
            <a:avLst/>
          </a:prstGeom>
        </p:spPr>
        <p:txBody>
          <a:bodyPr wrap="square">
            <a:spAutoFit/>
          </a:bodyPr>
          <a:lstStyle/>
          <a:p>
            <a:pPr algn="ctr"/>
            <a:r>
              <a:rPr lang="es-ES_tradnl" sz="1600" dirty="0" smtClean="0">
                <a:solidFill>
                  <a:srgbClr val="C00000"/>
                </a:solidFill>
              </a:rPr>
              <a:t>Si la frecuencia de corte del filtro </a:t>
            </a:r>
            <a:r>
              <a:rPr lang="es-ES_tradnl" sz="1600" dirty="0" err="1" smtClean="0">
                <a:solidFill>
                  <a:srgbClr val="C00000"/>
                </a:solidFill>
              </a:rPr>
              <a:t>antialiasing</a:t>
            </a:r>
            <a:r>
              <a:rPr lang="es-ES_tradnl" sz="1600" dirty="0" smtClean="0">
                <a:solidFill>
                  <a:srgbClr val="C00000"/>
                </a:solidFill>
              </a:rPr>
              <a:t> es </a:t>
            </a:r>
            <a:r>
              <a:rPr lang="es-AR" sz="1600" dirty="0">
                <a:solidFill>
                  <a:srgbClr val="C00000"/>
                </a:solidFill>
                <a:sym typeface="Symbol" panose="05050102010706020507" pitchFamily="18" charset="2"/>
              </a:rPr>
              <a:t></a:t>
            </a:r>
            <a:r>
              <a:rPr lang="es-AR" sz="1600" i="1" baseline="-25000" dirty="0">
                <a:solidFill>
                  <a:srgbClr val="C00000"/>
                </a:solidFill>
                <a:latin typeface="Times New Roman" panose="02020603050405020304" pitchFamily="18" charset="0"/>
                <a:cs typeface="Times New Roman" panose="02020603050405020304" pitchFamily="18" charset="0"/>
                <a:sym typeface="Symbol" panose="05050102010706020507" pitchFamily="18" charset="2"/>
              </a:rPr>
              <a:t>c</a:t>
            </a:r>
            <a:r>
              <a:rPr lang="es-AR" sz="1600" dirty="0">
                <a:solidFill>
                  <a:srgbClr val="C00000"/>
                </a:solidFill>
                <a:latin typeface="Times New Roman" panose="02020603050405020304" pitchFamily="18" charset="0"/>
                <a:cs typeface="Times New Roman" panose="02020603050405020304" pitchFamily="18" charset="0"/>
                <a:sym typeface="Symbol" panose="05050102010706020507" pitchFamily="18" charset="2"/>
              </a:rPr>
              <a:t>= </a:t>
            </a:r>
            <a:r>
              <a:rPr lang="es-AR" sz="1600" dirty="0">
                <a:solidFill>
                  <a:srgbClr val="C00000"/>
                </a:solidFill>
                <a:sym typeface="Symbol" panose="05050102010706020507" pitchFamily="18" charset="2"/>
              </a:rPr>
              <a:t></a:t>
            </a:r>
            <a:r>
              <a:rPr lang="es-AR" sz="1600" baseline="-25000" dirty="0" smtClean="0">
                <a:solidFill>
                  <a:srgbClr val="C00000"/>
                </a:solidFill>
                <a:latin typeface="Times New Roman" panose="02020603050405020304" pitchFamily="18" charset="0"/>
                <a:cs typeface="Times New Roman" panose="02020603050405020304" pitchFamily="18" charset="0"/>
                <a:sym typeface="Symbol" panose="05050102010706020507" pitchFamily="18" charset="2"/>
              </a:rPr>
              <a:t>1</a:t>
            </a:r>
            <a:r>
              <a:rPr lang="es-AR" sz="1600" dirty="0" smtClean="0">
                <a:solidFill>
                  <a:srgbClr val="C00000"/>
                </a:solidFill>
                <a:sym typeface="Symbol" panose="05050102010706020507" pitchFamily="18" charset="2"/>
              </a:rPr>
              <a:t>, entonces</a:t>
            </a:r>
            <a:endParaRPr lang="es-AR" sz="1600" dirty="0">
              <a:solidFill>
                <a:srgbClr val="C00000"/>
              </a:solidFill>
            </a:endParaRPr>
          </a:p>
        </p:txBody>
      </p:sp>
    </p:spTree>
    <p:extLst>
      <p:ext uri="{BB962C8B-B14F-4D97-AF65-F5344CB8AC3E}">
        <p14:creationId xmlns:p14="http://schemas.microsoft.com/office/powerpoint/2010/main" val="4290901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arcador de número de diapositiva 33"/>
          <p:cNvSpPr>
            <a:spLocks noGrp="1"/>
          </p:cNvSpPr>
          <p:nvPr>
            <p:ph type="sldNum" sz="quarter" idx="12"/>
          </p:nvPr>
        </p:nvSpPr>
        <p:spPr>
          <a:xfrm>
            <a:off x="11479779" y="6536607"/>
            <a:ext cx="520877" cy="232693"/>
          </a:xfrm>
        </p:spPr>
        <p:txBody>
          <a:bodyPr/>
          <a:lstStyle/>
          <a:p>
            <a:fld id="{88A92BC7-81EF-4C9F-8DB9-DCAAEE84F0FC}" type="slidenum">
              <a:rPr lang="es-ES" b="1" smtClean="0">
                <a:solidFill>
                  <a:schemeClr val="tx1"/>
                </a:solidFill>
              </a:rPr>
              <a:pPr/>
              <a:t>29</a:t>
            </a:fld>
            <a:endParaRPr lang="es-ES" b="1" dirty="0">
              <a:solidFill>
                <a:schemeClr val="tx1"/>
              </a:solidFill>
            </a:endParaRPr>
          </a:p>
        </p:txBody>
      </p:sp>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6" name="Rectangle 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65" name="Rectángulo 64"/>
          <p:cNvSpPr/>
          <p:nvPr/>
        </p:nvSpPr>
        <p:spPr>
          <a:xfrm>
            <a:off x="191344" y="98523"/>
            <a:ext cx="11809312" cy="571431"/>
          </a:xfrm>
          <a:prstGeom prst="rect">
            <a:avLst/>
          </a:prstGeom>
          <a:solidFill>
            <a:srgbClr val="0000FF"/>
          </a:solidFill>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rtlCol="0" anchor="ctr" anchorCtr="0" compatLnSpc="1">
            <a:prstTxWarp prst="textNoShape">
              <a:avLst/>
            </a:prstTxWarp>
            <a:normAutofit/>
          </a:bodyPr>
          <a:lstStyle/>
          <a:p>
            <a:pPr algn="ctr">
              <a:lnSpc>
                <a:spcPct val="90000"/>
              </a:lnSpc>
            </a:pPr>
            <a:r>
              <a:rPr lang="es-AR" sz="2800" b="1" dirty="0" smtClean="0">
                <a:solidFill>
                  <a:schemeClr val="bg1"/>
                </a:solidFill>
                <a:ea typeface="+mj-ea"/>
              </a:rPr>
              <a:t>Propiedades de </a:t>
            </a:r>
            <a:r>
              <a:rPr lang="es-AR" sz="2800" b="1" i="1" dirty="0" smtClean="0">
                <a:solidFill>
                  <a:schemeClr val="bg1"/>
                </a:solidFill>
                <a:latin typeface="Times New Roman" panose="02020603050405020304" pitchFamily="18" charset="0"/>
                <a:ea typeface="+mj-ea"/>
                <a:cs typeface="Times New Roman" panose="02020603050405020304" pitchFamily="18" charset="0"/>
              </a:rPr>
              <a:t>F*</a:t>
            </a:r>
            <a:r>
              <a:rPr lang="es-AR" sz="2800" b="1" dirty="0" smtClean="0">
                <a:solidFill>
                  <a:schemeClr val="bg1"/>
                </a:solidFill>
                <a:latin typeface="Times New Roman" panose="02020603050405020304" pitchFamily="18" charset="0"/>
                <a:ea typeface="+mj-ea"/>
                <a:cs typeface="Times New Roman" panose="02020603050405020304" pitchFamily="18" charset="0"/>
              </a:rPr>
              <a:t>(</a:t>
            </a:r>
            <a:r>
              <a:rPr lang="es-AR" sz="2800" b="1" i="1" dirty="0" smtClean="0">
                <a:solidFill>
                  <a:schemeClr val="bg1"/>
                </a:solidFill>
                <a:latin typeface="Times New Roman" panose="02020603050405020304" pitchFamily="18" charset="0"/>
                <a:ea typeface="+mj-ea"/>
                <a:cs typeface="Times New Roman" panose="02020603050405020304" pitchFamily="18" charset="0"/>
              </a:rPr>
              <a:t>s</a:t>
            </a:r>
            <a:r>
              <a:rPr lang="es-AR" sz="2800" b="1" dirty="0" smtClean="0">
                <a:solidFill>
                  <a:schemeClr val="bg1"/>
                </a:solidFill>
                <a:latin typeface="Times New Roman" panose="02020603050405020304" pitchFamily="18" charset="0"/>
                <a:ea typeface="+mj-ea"/>
                <a:cs typeface="Times New Roman" panose="02020603050405020304" pitchFamily="18" charset="0"/>
              </a:rPr>
              <a:t>) </a:t>
            </a:r>
            <a:r>
              <a:rPr lang="es-AR" sz="2800" b="1" dirty="0" smtClean="0">
                <a:solidFill>
                  <a:schemeClr val="bg1"/>
                </a:solidFill>
                <a:ea typeface="+mj-ea"/>
              </a:rPr>
              <a:t>en el Plano-s </a:t>
            </a:r>
            <a:endParaRPr lang="es-AR" sz="2800" b="1" dirty="0">
              <a:solidFill>
                <a:schemeClr val="bg1"/>
              </a:solidFill>
              <a:latin typeface="Arial" panose="020B0604020202020204" pitchFamily="34" charset="0"/>
              <a:ea typeface="+mj-ea"/>
              <a:cs typeface="Arial" panose="020B0604020202020204" pitchFamily="34" charset="0"/>
            </a:endParaRPr>
          </a:p>
        </p:txBody>
      </p:sp>
      <p:grpSp>
        <p:nvGrpSpPr>
          <p:cNvPr id="5" name="Grupo 4"/>
          <p:cNvGrpSpPr/>
          <p:nvPr/>
        </p:nvGrpSpPr>
        <p:grpSpPr>
          <a:xfrm>
            <a:off x="5753626" y="1719021"/>
            <a:ext cx="1256248" cy="625486"/>
            <a:chOff x="5405438" y="1002501"/>
            <a:chExt cx="1256248" cy="625486"/>
          </a:xfrm>
        </p:grpSpPr>
        <p:sp>
          <p:nvSpPr>
            <p:cNvPr id="16" name="Rectángulo 15"/>
            <p:cNvSpPr/>
            <p:nvPr/>
          </p:nvSpPr>
          <p:spPr>
            <a:xfrm>
              <a:off x="5405438" y="1002501"/>
              <a:ext cx="1256248" cy="625486"/>
            </a:xfrm>
            <a:prstGeom prst="rect">
              <a:avLst/>
            </a:prstGeom>
            <a:solidFill>
              <a:schemeClr val="bg2"/>
            </a:solidFill>
            <a:ln>
              <a:solidFill>
                <a:srgbClr val="C00000"/>
              </a:solidFill>
            </a:ln>
          </p:spPr>
          <p:txBody>
            <a:bodyPr wrap="square">
              <a:spAutoFit/>
            </a:bodyPr>
            <a:lstStyle/>
            <a:p>
              <a:pPr algn="ctr"/>
              <a:endParaRPr lang="es-AR" sz="1400" b="1" dirty="0">
                <a:solidFill>
                  <a:srgbClr val="C00000"/>
                </a:solidFill>
              </a:endParaRPr>
            </a:p>
          </p:txBody>
        </p:sp>
        <p:graphicFrame>
          <p:nvGraphicFramePr>
            <p:cNvPr id="17" name="1 Objeto"/>
            <p:cNvGraphicFramePr>
              <a:graphicFrameLocks noChangeAspect="1"/>
            </p:cNvGraphicFramePr>
            <p:nvPr>
              <p:extLst/>
            </p:nvPr>
          </p:nvGraphicFramePr>
          <p:xfrm>
            <a:off x="5405438" y="1079500"/>
            <a:ext cx="1233487" cy="471488"/>
          </p:xfrm>
          <a:graphic>
            <a:graphicData uri="http://schemas.openxmlformats.org/presentationml/2006/ole">
              <mc:AlternateContent xmlns:mc="http://schemas.openxmlformats.org/markup-compatibility/2006">
                <mc:Choice xmlns:v="urn:schemas-microsoft-com:vml" Requires="v">
                  <p:oleObj spid="_x0000_s410630" name="Equation" r:id="rId3" imgW="736560" imgH="279360" progId="Equation.DSMT4">
                    <p:embed/>
                  </p:oleObj>
                </mc:Choice>
                <mc:Fallback>
                  <p:oleObj name="Equation" r:id="rId3" imgW="736560" imgH="279360" progId="Equation.DSMT4">
                    <p:embed/>
                    <p:pic>
                      <p:nvPicPr>
                        <p:cNvPr id="17" name="1 Objeto"/>
                        <p:cNvPicPr>
                          <a:picLocks noChangeAspect="1" noChangeArrowheads="1"/>
                        </p:cNvPicPr>
                        <p:nvPr/>
                      </p:nvPicPr>
                      <p:blipFill>
                        <a:blip r:embed="rId4"/>
                        <a:srcRect/>
                        <a:stretch>
                          <a:fillRect/>
                        </a:stretch>
                      </p:blipFill>
                      <p:spPr bwMode="auto">
                        <a:xfrm>
                          <a:off x="5405438" y="1079500"/>
                          <a:ext cx="1233487" cy="471488"/>
                        </a:xfrm>
                        <a:prstGeom prst="rect">
                          <a:avLst/>
                        </a:prstGeom>
                        <a:noFill/>
                        <a:ln>
                          <a:noFill/>
                        </a:ln>
                        <a:extLst/>
                      </p:spPr>
                    </p:pic>
                  </p:oleObj>
                </mc:Fallback>
              </mc:AlternateContent>
            </a:graphicData>
          </a:graphic>
        </p:graphicFrame>
      </p:grpSp>
      <p:sp>
        <p:nvSpPr>
          <p:cNvPr id="20" name="Text Box 16"/>
          <p:cNvSpPr txBox="1">
            <a:spLocks noChangeArrowheads="1"/>
          </p:cNvSpPr>
          <p:nvPr/>
        </p:nvSpPr>
        <p:spPr bwMode="auto">
          <a:xfrm>
            <a:off x="4806784" y="2963597"/>
            <a:ext cx="6893001" cy="3238034"/>
          </a:xfrm>
          <a:prstGeom prst="rect">
            <a:avLst/>
          </a:prstGeom>
          <a:solidFill>
            <a:schemeClr val="accent4">
              <a:lumMod val="20000"/>
              <a:lumOff val="80000"/>
            </a:schemeClr>
          </a:solidFill>
          <a:ln>
            <a:noFill/>
          </a:ln>
          <a:effectLst/>
          <a:extLst/>
        </p:spPr>
        <p:txBody>
          <a:bodyPr anchor="ctr"/>
          <a:lstStyle/>
          <a:p>
            <a:pPr algn="just">
              <a:spcBef>
                <a:spcPct val="50000"/>
              </a:spcBef>
            </a:pPr>
            <a:r>
              <a:rPr lang="es-AR" sz="2200" b="1" dirty="0" smtClean="0">
                <a:solidFill>
                  <a:srgbClr val="008000"/>
                </a:solidFill>
                <a:latin typeface="Times New Roman" panose="02020603050405020304" pitchFamily="18" charset="0"/>
                <a:cs typeface="Times New Roman" panose="02020603050405020304" pitchFamily="18" charset="0"/>
              </a:rPr>
              <a:t>El sistema se comporta como si tuviera polos en las posiciones –</a:t>
            </a:r>
            <a:r>
              <a:rPr lang="es-AR" sz="2200" b="1" dirty="0" smtClean="0">
                <a:solidFill>
                  <a:srgbClr val="008000"/>
                </a:solidFill>
                <a:latin typeface="Symbol" panose="05050102010706020507" pitchFamily="18" charset="2"/>
                <a:cs typeface="Times New Roman" panose="02020603050405020304" pitchFamily="18" charset="0"/>
              </a:rPr>
              <a:t>s</a:t>
            </a:r>
            <a:r>
              <a:rPr lang="es-AR" sz="2200" b="1" baseline="-25000" dirty="0" smtClean="0">
                <a:solidFill>
                  <a:srgbClr val="008000"/>
                </a:solidFill>
                <a:latin typeface="Times New Roman" panose="02020603050405020304" pitchFamily="18" charset="0"/>
                <a:cs typeface="Times New Roman" panose="02020603050405020304" pitchFamily="18" charset="0"/>
              </a:rPr>
              <a:t>1</a:t>
            </a:r>
            <a:r>
              <a:rPr lang="es-AR" sz="2200" b="1" dirty="0" smtClean="0">
                <a:solidFill>
                  <a:srgbClr val="008000"/>
                </a:solidFill>
                <a:latin typeface="Times New Roman" panose="02020603050405020304" pitchFamily="18" charset="0"/>
                <a:cs typeface="Times New Roman" panose="02020603050405020304" pitchFamily="18" charset="0"/>
              </a:rPr>
              <a:t> ± </a:t>
            </a:r>
            <a:r>
              <a:rPr lang="es-AR" sz="2200" b="1" i="1" dirty="0" smtClean="0">
                <a:solidFill>
                  <a:srgbClr val="008000"/>
                </a:solidFill>
                <a:latin typeface="Times New Roman" panose="02020603050405020304" pitchFamily="18" charset="0"/>
                <a:cs typeface="Times New Roman" panose="02020603050405020304" pitchFamily="18" charset="0"/>
              </a:rPr>
              <a:t>j</a:t>
            </a:r>
            <a:r>
              <a:rPr lang="es-AR" sz="2200" b="1" dirty="0" smtClean="0">
                <a:solidFill>
                  <a:srgbClr val="008000"/>
                </a:solidFill>
                <a:latin typeface="Times New Roman" panose="02020603050405020304" pitchFamily="18" charset="0"/>
                <a:cs typeface="Times New Roman" panose="02020603050405020304" pitchFamily="18" charset="0"/>
              </a:rPr>
              <a:t>(</a:t>
            </a:r>
            <a:r>
              <a:rPr lang="es-AR" sz="2200" b="1" i="1" dirty="0" err="1" smtClean="0">
                <a:solidFill>
                  <a:srgbClr val="008000"/>
                </a:solidFill>
                <a:latin typeface="Times New Roman" panose="02020603050405020304" pitchFamily="18" charset="0"/>
                <a:cs typeface="Times New Roman" panose="02020603050405020304" pitchFamily="18" charset="0"/>
              </a:rPr>
              <a:t>n</a:t>
            </a:r>
            <a:r>
              <a:rPr lang="es-AR" sz="2200" b="1" dirty="0" err="1" smtClean="0">
                <a:solidFill>
                  <a:srgbClr val="008000"/>
                </a:solidFill>
                <a:latin typeface="Symbol" panose="05050102010706020507" pitchFamily="18" charset="2"/>
                <a:cs typeface="Times New Roman" panose="02020603050405020304" pitchFamily="18" charset="0"/>
              </a:rPr>
              <a:t>w</a:t>
            </a:r>
            <a:r>
              <a:rPr lang="es-AR" sz="2200" b="1" i="1" baseline="-25000" dirty="0" err="1" smtClean="0">
                <a:solidFill>
                  <a:srgbClr val="008000"/>
                </a:solidFill>
                <a:latin typeface="Times New Roman" panose="02020603050405020304" pitchFamily="18" charset="0"/>
                <a:cs typeface="Times New Roman" panose="02020603050405020304" pitchFamily="18" charset="0"/>
              </a:rPr>
              <a:t>s</a:t>
            </a:r>
            <a:r>
              <a:rPr lang="es-AR" sz="2200" b="1" i="1" baseline="-25000" dirty="0" smtClean="0">
                <a:solidFill>
                  <a:srgbClr val="008000"/>
                </a:solidFill>
                <a:latin typeface="Times New Roman" panose="02020603050405020304" pitchFamily="18" charset="0"/>
                <a:cs typeface="Times New Roman" panose="02020603050405020304" pitchFamily="18" charset="0"/>
              </a:rPr>
              <a:t> </a:t>
            </a:r>
            <a:r>
              <a:rPr lang="es-AR" sz="2200" b="1" dirty="0" smtClean="0">
                <a:solidFill>
                  <a:srgbClr val="008000"/>
                </a:solidFill>
                <a:latin typeface="Times New Roman" panose="02020603050405020304" pitchFamily="18" charset="0"/>
                <a:cs typeface="Times New Roman" panose="02020603050405020304" pitchFamily="18" charset="0"/>
              </a:rPr>
              <a:t>± </a:t>
            </a:r>
            <a:r>
              <a:rPr lang="es-AR" sz="2200" b="1" dirty="0">
                <a:solidFill>
                  <a:srgbClr val="008000"/>
                </a:solidFill>
                <a:latin typeface="Symbol" panose="05050102010706020507" pitchFamily="18" charset="2"/>
                <a:cs typeface="Times New Roman" panose="02020603050405020304" pitchFamily="18" charset="0"/>
              </a:rPr>
              <a:t>w</a:t>
            </a:r>
            <a:r>
              <a:rPr lang="es-AR" sz="2200" b="1" baseline="-25000" dirty="0">
                <a:solidFill>
                  <a:srgbClr val="008000"/>
                </a:solidFill>
                <a:latin typeface="Times New Roman" panose="02020603050405020304" pitchFamily="18" charset="0"/>
                <a:cs typeface="Times New Roman" panose="02020603050405020304" pitchFamily="18" charset="0"/>
              </a:rPr>
              <a:t>1</a:t>
            </a:r>
            <a:r>
              <a:rPr lang="es-AR" sz="2200" b="1" dirty="0" smtClean="0">
                <a:solidFill>
                  <a:srgbClr val="008000"/>
                </a:solidFill>
                <a:latin typeface="Times New Roman" panose="02020603050405020304" pitchFamily="18" charset="0"/>
                <a:cs typeface="Times New Roman" panose="02020603050405020304" pitchFamily="18" charset="0"/>
              </a:rPr>
              <a:t>) con </a:t>
            </a:r>
            <a:r>
              <a:rPr lang="es-AR" sz="2200" b="1" i="1" dirty="0" smtClean="0">
                <a:solidFill>
                  <a:srgbClr val="008000"/>
                </a:solidFill>
                <a:latin typeface="Times New Roman" panose="02020603050405020304" pitchFamily="18" charset="0"/>
                <a:cs typeface="Times New Roman" panose="02020603050405020304" pitchFamily="18" charset="0"/>
              </a:rPr>
              <a:t>n</a:t>
            </a:r>
            <a:r>
              <a:rPr lang="es-AR" sz="2200" b="1" dirty="0" smtClean="0">
                <a:solidFill>
                  <a:srgbClr val="008000"/>
                </a:solidFill>
                <a:latin typeface="Times New Roman" panose="02020603050405020304" pitchFamily="18" charset="0"/>
                <a:cs typeface="Times New Roman" panose="02020603050405020304" pitchFamily="18" charset="0"/>
              </a:rPr>
              <a:t> entero.</a:t>
            </a:r>
          </a:p>
          <a:p>
            <a:pPr algn="just">
              <a:spcBef>
                <a:spcPct val="50000"/>
              </a:spcBef>
            </a:pPr>
            <a:r>
              <a:rPr lang="es-AR" sz="2200" b="1" dirty="0" smtClean="0">
                <a:solidFill>
                  <a:srgbClr val="008000"/>
                </a:solidFill>
                <a:latin typeface="Times New Roman" panose="02020603050405020304" pitchFamily="18" charset="0"/>
                <a:cs typeface="Times New Roman" panose="02020603050405020304" pitchFamily="18" charset="0"/>
              </a:rPr>
              <a:t> O sea, el muestreo dobla los polos externos a la banda primaria hacia el interior de la misma en los valores</a:t>
            </a:r>
          </a:p>
          <a:p>
            <a:pPr algn="just">
              <a:spcBef>
                <a:spcPct val="50000"/>
              </a:spcBef>
            </a:pPr>
            <a:r>
              <a:rPr lang="es-AR" sz="2200" b="1" dirty="0">
                <a:solidFill>
                  <a:srgbClr val="008000"/>
                </a:solidFill>
                <a:latin typeface="Times New Roman" panose="02020603050405020304" pitchFamily="18" charset="0"/>
                <a:cs typeface="Times New Roman" panose="02020603050405020304" pitchFamily="18" charset="0"/>
              </a:rPr>
              <a:t>–</a:t>
            </a:r>
            <a:r>
              <a:rPr lang="es-AR" sz="2200" b="1" dirty="0">
                <a:solidFill>
                  <a:srgbClr val="008000"/>
                </a:solidFill>
                <a:latin typeface="Symbol" panose="05050102010706020507" pitchFamily="18" charset="2"/>
                <a:cs typeface="Times New Roman" panose="02020603050405020304" pitchFamily="18" charset="0"/>
              </a:rPr>
              <a:t>s</a:t>
            </a:r>
            <a:r>
              <a:rPr lang="es-AR" sz="2200" b="1" baseline="-25000" dirty="0">
                <a:solidFill>
                  <a:srgbClr val="008000"/>
                </a:solidFill>
                <a:latin typeface="Times New Roman" panose="02020603050405020304" pitchFamily="18" charset="0"/>
                <a:cs typeface="Times New Roman" panose="02020603050405020304" pitchFamily="18" charset="0"/>
              </a:rPr>
              <a:t>1</a:t>
            </a:r>
            <a:r>
              <a:rPr lang="es-AR" sz="2200" b="1" dirty="0">
                <a:solidFill>
                  <a:srgbClr val="008000"/>
                </a:solidFill>
                <a:latin typeface="Times New Roman" panose="02020603050405020304" pitchFamily="18" charset="0"/>
                <a:cs typeface="Times New Roman" panose="02020603050405020304" pitchFamily="18" charset="0"/>
              </a:rPr>
              <a:t> ± </a:t>
            </a:r>
            <a:r>
              <a:rPr lang="es-AR" sz="2200" b="1" i="1" dirty="0" smtClean="0">
                <a:solidFill>
                  <a:srgbClr val="008000"/>
                </a:solidFill>
                <a:latin typeface="Times New Roman" panose="02020603050405020304" pitchFamily="18" charset="0"/>
                <a:cs typeface="Times New Roman" panose="02020603050405020304" pitchFamily="18" charset="0"/>
              </a:rPr>
              <a:t>j</a:t>
            </a:r>
            <a:r>
              <a:rPr lang="es-AR" sz="2200" b="1" dirty="0" smtClean="0">
                <a:solidFill>
                  <a:srgbClr val="008000"/>
                </a:solidFill>
                <a:latin typeface="Times New Roman" panose="02020603050405020304" pitchFamily="18" charset="0"/>
                <a:cs typeface="Times New Roman" panose="02020603050405020304" pitchFamily="18" charset="0"/>
              </a:rPr>
              <a:t>(</a:t>
            </a:r>
            <a:r>
              <a:rPr lang="es-AR" sz="2200" b="1" dirty="0" err="1" smtClean="0">
                <a:solidFill>
                  <a:srgbClr val="008000"/>
                </a:solidFill>
                <a:latin typeface="Symbol" panose="05050102010706020507" pitchFamily="18" charset="2"/>
                <a:cs typeface="Times New Roman" panose="02020603050405020304" pitchFamily="18" charset="0"/>
              </a:rPr>
              <a:t>w</a:t>
            </a:r>
            <a:r>
              <a:rPr lang="es-AR" sz="2200" b="1" i="1" baseline="-25000" dirty="0" err="1" smtClean="0">
                <a:solidFill>
                  <a:srgbClr val="008000"/>
                </a:solidFill>
                <a:latin typeface="Times New Roman" panose="02020603050405020304" pitchFamily="18" charset="0"/>
                <a:cs typeface="Times New Roman" panose="02020603050405020304" pitchFamily="18" charset="0"/>
              </a:rPr>
              <a:t>s</a:t>
            </a:r>
            <a:r>
              <a:rPr lang="es-AR" sz="2200" b="1" i="1" baseline="-25000" dirty="0" smtClean="0">
                <a:solidFill>
                  <a:srgbClr val="008000"/>
                </a:solidFill>
                <a:latin typeface="Times New Roman" panose="02020603050405020304" pitchFamily="18" charset="0"/>
                <a:cs typeface="Times New Roman" panose="02020603050405020304" pitchFamily="18" charset="0"/>
              </a:rPr>
              <a:t> </a:t>
            </a:r>
            <a:r>
              <a:rPr lang="es-AR" sz="2200" b="1" dirty="0" smtClean="0">
                <a:solidFill>
                  <a:srgbClr val="008000"/>
                </a:solidFill>
                <a:latin typeface="Times New Roman" panose="02020603050405020304" pitchFamily="18" charset="0"/>
                <a:cs typeface="Times New Roman" panose="02020603050405020304" pitchFamily="18" charset="0"/>
              </a:rPr>
              <a:t>– </a:t>
            </a:r>
            <a:r>
              <a:rPr lang="es-AR" sz="2200" b="1" dirty="0" smtClean="0">
                <a:solidFill>
                  <a:srgbClr val="008000"/>
                </a:solidFill>
                <a:latin typeface="Symbol" panose="05050102010706020507" pitchFamily="18" charset="2"/>
                <a:cs typeface="Times New Roman" panose="02020603050405020304" pitchFamily="18" charset="0"/>
              </a:rPr>
              <a:t>w</a:t>
            </a:r>
            <a:r>
              <a:rPr lang="es-AR" sz="2200" b="1" baseline="-25000" dirty="0" smtClean="0">
                <a:solidFill>
                  <a:srgbClr val="008000"/>
                </a:solidFill>
                <a:latin typeface="Times New Roman" panose="02020603050405020304" pitchFamily="18" charset="0"/>
                <a:cs typeface="Times New Roman" panose="02020603050405020304" pitchFamily="18" charset="0"/>
              </a:rPr>
              <a:t>1</a:t>
            </a:r>
            <a:r>
              <a:rPr lang="es-AR" sz="2200" b="1" dirty="0" smtClean="0">
                <a:solidFill>
                  <a:srgbClr val="008000"/>
                </a:solidFill>
                <a:latin typeface="Times New Roman" panose="02020603050405020304" pitchFamily="18" charset="0"/>
                <a:cs typeface="Times New Roman" panose="02020603050405020304" pitchFamily="18" charset="0"/>
              </a:rPr>
              <a:t>).</a:t>
            </a:r>
          </a:p>
          <a:p>
            <a:pPr algn="just">
              <a:spcBef>
                <a:spcPct val="50000"/>
              </a:spcBef>
            </a:pPr>
            <a:r>
              <a:rPr lang="es-AR" sz="2200" b="1" dirty="0" smtClean="0">
                <a:solidFill>
                  <a:srgbClr val="008000"/>
                </a:solidFill>
                <a:latin typeface="Times New Roman" panose="02020603050405020304" pitchFamily="18" charset="0"/>
                <a:cs typeface="Times New Roman" panose="02020603050405020304" pitchFamily="18" charset="0"/>
              </a:rPr>
              <a:t>Esto da como resultado que, en la señal controlada</a:t>
            </a:r>
            <a:r>
              <a:rPr lang="es-AR" sz="2200" b="1" dirty="0">
                <a:solidFill>
                  <a:srgbClr val="008000"/>
                </a:solidFill>
                <a:latin typeface="Times New Roman" panose="02020603050405020304" pitchFamily="18" charset="0"/>
                <a:cs typeface="Times New Roman" panose="02020603050405020304" pitchFamily="18" charset="0"/>
              </a:rPr>
              <a:t>, se verán </a:t>
            </a:r>
            <a:r>
              <a:rPr lang="es-AR" sz="2200" b="1" dirty="0" smtClean="0">
                <a:solidFill>
                  <a:srgbClr val="008000"/>
                </a:solidFill>
                <a:latin typeface="Times New Roman" panose="02020603050405020304" pitchFamily="18" charset="0"/>
                <a:cs typeface="Times New Roman" panose="02020603050405020304" pitchFamily="18" charset="0"/>
              </a:rPr>
              <a:t>oscilaciones </a:t>
            </a:r>
            <a:r>
              <a:rPr lang="es-AR" sz="2200" b="1" dirty="0">
                <a:solidFill>
                  <a:srgbClr val="008000"/>
                </a:solidFill>
                <a:latin typeface="Times New Roman" panose="02020603050405020304" pitchFamily="18" charset="0"/>
                <a:cs typeface="Times New Roman" panose="02020603050405020304" pitchFamily="18" charset="0"/>
              </a:rPr>
              <a:t>de valor </a:t>
            </a:r>
            <a:r>
              <a:rPr lang="es-AR" sz="2200" b="1" dirty="0" smtClean="0">
                <a:solidFill>
                  <a:srgbClr val="008000"/>
                </a:solidFill>
                <a:latin typeface="Times New Roman" panose="02020603050405020304" pitchFamily="18" charset="0"/>
                <a:cs typeface="Times New Roman" panose="02020603050405020304" pitchFamily="18" charset="0"/>
              </a:rPr>
              <a:t>(</a:t>
            </a:r>
            <a:r>
              <a:rPr lang="es-AR" sz="2200" b="1" dirty="0" err="1" smtClean="0">
                <a:solidFill>
                  <a:srgbClr val="008000"/>
                </a:solidFill>
                <a:latin typeface="Symbol" panose="05050102010706020507" pitchFamily="18" charset="2"/>
                <a:cs typeface="Times New Roman" panose="02020603050405020304" pitchFamily="18" charset="0"/>
              </a:rPr>
              <a:t>w</a:t>
            </a:r>
            <a:r>
              <a:rPr lang="es-AR" sz="2200" b="1" i="1" baseline="-25000" dirty="0" err="1" smtClean="0">
                <a:solidFill>
                  <a:srgbClr val="008000"/>
                </a:solidFill>
                <a:latin typeface="Times New Roman" panose="02020603050405020304" pitchFamily="18" charset="0"/>
                <a:cs typeface="Times New Roman" panose="02020603050405020304" pitchFamily="18" charset="0"/>
              </a:rPr>
              <a:t>s</a:t>
            </a:r>
            <a:r>
              <a:rPr lang="es-AR" sz="2200" b="1" i="1" baseline="-25000" dirty="0" smtClean="0">
                <a:solidFill>
                  <a:srgbClr val="008000"/>
                </a:solidFill>
                <a:latin typeface="Times New Roman" panose="02020603050405020304" pitchFamily="18" charset="0"/>
                <a:cs typeface="Times New Roman" panose="02020603050405020304" pitchFamily="18" charset="0"/>
              </a:rPr>
              <a:t> </a:t>
            </a:r>
            <a:r>
              <a:rPr lang="es-AR" sz="2200" b="1" dirty="0" smtClean="0">
                <a:solidFill>
                  <a:srgbClr val="008000"/>
                </a:solidFill>
                <a:latin typeface="Times New Roman" panose="02020603050405020304" pitchFamily="18" charset="0"/>
                <a:cs typeface="Times New Roman" panose="02020603050405020304" pitchFamily="18" charset="0"/>
              </a:rPr>
              <a:t>– </a:t>
            </a:r>
            <a:r>
              <a:rPr lang="es-AR" sz="2200" b="1" dirty="0" smtClean="0">
                <a:solidFill>
                  <a:srgbClr val="008000"/>
                </a:solidFill>
                <a:latin typeface="Symbol" panose="05050102010706020507" pitchFamily="18" charset="2"/>
                <a:cs typeface="Times New Roman" panose="02020603050405020304" pitchFamily="18" charset="0"/>
              </a:rPr>
              <a:t>w</a:t>
            </a:r>
            <a:r>
              <a:rPr lang="es-AR" sz="2200" b="1" baseline="-25000" dirty="0" smtClean="0">
                <a:solidFill>
                  <a:srgbClr val="008000"/>
                </a:solidFill>
                <a:latin typeface="Times New Roman" panose="02020603050405020304" pitchFamily="18" charset="0"/>
                <a:cs typeface="Times New Roman" panose="02020603050405020304" pitchFamily="18" charset="0"/>
              </a:rPr>
              <a:t>1</a:t>
            </a:r>
            <a:r>
              <a:rPr lang="es-AR" sz="2200" b="1" dirty="0" smtClean="0">
                <a:solidFill>
                  <a:srgbClr val="008000"/>
                </a:solidFill>
                <a:latin typeface="Times New Roman" panose="02020603050405020304" pitchFamily="18" charset="0"/>
                <a:cs typeface="Times New Roman" panose="02020603050405020304" pitchFamily="18" charset="0"/>
              </a:rPr>
              <a:t>) en vez de la oscilación </a:t>
            </a:r>
            <a:r>
              <a:rPr lang="es-AR" sz="2200" b="1" dirty="0" smtClean="0">
                <a:solidFill>
                  <a:srgbClr val="008000"/>
                </a:solidFill>
                <a:latin typeface="Symbol" panose="05050102010706020507" pitchFamily="18" charset="2"/>
                <a:cs typeface="Times New Roman" panose="02020603050405020304" pitchFamily="18" charset="0"/>
              </a:rPr>
              <a:t>w</a:t>
            </a:r>
            <a:r>
              <a:rPr lang="es-AR" sz="2200" b="1" baseline="-25000" dirty="0" smtClean="0">
                <a:solidFill>
                  <a:srgbClr val="008000"/>
                </a:solidFill>
                <a:latin typeface="Times New Roman" panose="02020603050405020304" pitchFamily="18" charset="0"/>
                <a:cs typeface="Times New Roman" panose="02020603050405020304" pitchFamily="18" charset="0"/>
              </a:rPr>
              <a:t>1</a:t>
            </a:r>
            <a:r>
              <a:rPr lang="es-AR" sz="2200" b="1" dirty="0" smtClean="0">
                <a:solidFill>
                  <a:srgbClr val="008000"/>
                </a:solidFill>
                <a:latin typeface="Times New Roman" panose="02020603050405020304" pitchFamily="18" charset="0"/>
                <a:cs typeface="Times New Roman" panose="02020603050405020304" pitchFamily="18" charset="0"/>
              </a:rPr>
              <a:t>. </a:t>
            </a:r>
          </a:p>
        </p:txBody>
      </p:sp>
      <p:pic>
        <p:nvPicPr>
          <p:cNvPr id="2" name="Imagen 1"/>
          <p:cNvPicPr>
            <a:picLocks noChangeAspect="1"/>
          </p:cNvPicPr>
          <p:nvPr/>
        </p:nvPicPr>
        <p:blipFill>
          <a:blip r:embed="rId5"/>
          <a:stretch>
            <a:fillRect/>
          </a:stretch>
        </p:blipFill>
        <p:spPr>
          <a:xfrm>
            <a:off x="66738" y="669954"/>
            <a:ext cx="4960051" cy="5983000"/>
          </a:xfrm>
          <a:prstGeom prst="rect">
            <a:avLst/>
          </a:prstGeom>
        </p:spPr>
      </p:pic>
      <p:sp>
        <p:nvSpPr>
          <p:cNvPr id="15" name="Text Box 16"/>
          <p:cNvSpPr txBox="1">
            <a:spLocks noChangeArrowheads="1"/>
          </p:cNvSpPr>
          <p:nvPr/>
        </p:nvSpPr>
        <p:spPr bwMode="auto">
          <a:xfrm>
            <a:off x="5753625" y="921458"/>
            <a:ext cx="4523850" cy="402205"/>
          </a:xfrm>
          <a:prstGeom prst="rect">
            <a:avLst/>
          </a:prstGeom>
          <a:solidFill>
            <a:schemeClr val="accent4">
              <a:lumMod val="20000"/>
              <a:lumOff val="80000"/>
            </a:schemeClr>
          </a:solidFill>
          <a:ln>
            <a:noFill/>
          </a:ln>
          <a:effectLst/>
          <a:extLst/>
        </p:spPr>
        <p:txBody>
          <a:bodyPr anchor="ctr"/>
          <a:lstStyle/>
          <a:p>
            <a:pPr algn="ctr">
              <a:spcBef>
                <a:spcPct val="50000"/>
              </a:spcBef>
            </a:pPr>
            <a:r>
              <a:rPr lang="es-AR" sz="2800" b="1" dirty="0" smtClean="0">
                <a:solidFill>
                  <a:srgbClr val="008000"/>
                </a:solidFill>
                <a:latin typeface="Times New Roman" panose="02020603050405020304" pitchFamily="18" charset="0"/>
                <a:cs typeface="Times New Roman" panose="02020603050405020304" pitchFamily="18" charset="0"/>
              </a:rPr>
              <a:t>Doblamiento de frecuencias</a:t>
            </a:r>
          </a:p>
        </p:txBody>
      </p:sp>
    </p:spTree>
    <p:extLst>
      <p:ext uri="{BB962C8B-B14F-4D97-AF65-F5344CB8AC3E}">
        <p14:creationId xmlns:p14="http://schemas.microsoft.com/office/powerpoint/2010/main" val="1479619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a:blip r:embed="rId3"/>
          <a:stretch>
            <a:fillRect/>
          </a:stretch>
        </p:blipFill>
        <p:spPr>
          <a:xfrm>
            <a:off x="1339639" y="1417010"/>
            <a:ext cx="9255751" cy="2586200"/>
          </a:xfrm>
          <a:prstGeom prst="rect">
            <a:avLst/>
          </a:prstGeom>
        </p:spPr>
      </p:pic>
      <p:sp>
        <p:nvSpPr>
          <p:cNvPr id="9" name="Marcador de número de diapositiva 33"/>
          <p:cNvSpPr>
            <a:spLocks noGrp="1"/>
          </p:cNvSpPr>
          <p:nvPr>
            <p:ph type="sldNum" sz="quarter" idx="12"/>
          </p:nvPr>
        </p:nvSpPr>
        <p:spPr>
          <a:xfrm>
            <a:off x="11784632" y="6525344"/>
            <a:ext cx="289100" cy="365125"/>
          </a:xfrm>
        </p:spPr>
        <p:txBody>
          <a:bodyPr/>
          <a:lstStyle/>
          <a:p>
            <a:fld id="{88A92BC7-81EF-4C9F-8DB9-DCAAEE84F0FC}" type="slidenum">
              <a:rPr lang="es-ES" b="1" smtClean="0">
                <a:solidFill>
                  <a:schemeClr val="tx1"/>
                </a:solidFill>
              </a:rPr>
              <a:pPr/>
              <a:t>3</a:t>
            </a:fld>
            <a:endParaRPr lang="es-ES" b="1" dirty="0">
              <a:solidFill>
                <a:schemeClr val="tx1"/>
              </a:solidFill>
            </a:endParaRPr>
          </a:p>
        </p:txBody>
      </p:sp>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6" name="Rectangle 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74" name="Rectángulo 73"/>
          <p:cNvSpPr/>
          <p:nvPr/>
        </p:nvSpPr>
        <p:spPr>
          <a:xfrm>
            <a:off x="191343" y="4490839"/>
            <a:ext cx="11787732" cy="646331"/>
          </a:xfrm>
          <a:prstGeom prst="rect">
            <a:avLst/>
          </a:prstGeom>
          <a:noFill/>
        </p:spPr>
        <p:txBody>
          <a:bodyPr wrap="square">
            <a:spAutoFit/>
          </a:bodyPr>
          <a:lstStyle/>
          <a:p>
            <a:pPr algn="just"/>
            <a:r>
              <a:rPr lang="es-AR" b="1" dirty="0" smtClean="0">
                <a:solidFill>
                  <a:srgbClr val="0070C0"/>
                </a:solidFill>
                <a:latin typeface="Times New Roman" panose="02020603050405020304" pitchFamily="18" charset="0"/>
                <a:cs typeface="Times New Roman" panose="02020603050405020304" pitchFamily="18" charset="0"/>
              </a:rPr>
              <a:t>Por el Teorema de Muestreo, si </a:t>
            </a:r>
            <a:r>
              <a:rPr lang="es-ES_tradnl" b="1" dirty="0" smtClean="0">
                <a:solidFill>
                  <a:srgbClr val="0070C0"/>
                </a:solidFill>
                <a:latin typeface="Times New Roman" panose="02020603050405020304" pitchFamily="18" charset="0"/>
                <a:cs typeface="Times New Roman" panose="02020603050405020304" pitchFamily="18" charset="0"/>
              </a:rPr>
              <a:t>                 es mayor que </a:t>
            </a:r>
            <a:r>
              <a:rPr lang="es-ES_tradnl" b="1" dirty="0" smtClean="0">
                <a:solidFill>
                  <a:srgbClr val="0070C0"/>
                </a:solidFill>
                <a:latin typeface="Symbol" panose="05050102010706020507" pitchFamily="18" charset="2"/>
                <a:cs typeface="Times New Roman" panose="02020603050405020304" pitchFamily="18" charset="0"/>
              </a:rPr>
              <a:t>w</a:t>
            </a:r>
            <a:r>
              <a:rPr lang="es-ES_tradnl" b="1" baseline="-25000" dirty="0" smtClean="0">
                <a:solidFill>
                  <a:srgbClr val="0070C0"/>
                </a:solidFill>
                <a:latin typeface="Times New Roman" panose="02020603050405020304" pitchFamily="18" charset="0"/>
                <a:cs typeface="Times New Roman" panose="02020603050405020304" pitchFamily="18" charset="0"/>
              </a:rPr>
              <a:t>1</a:t>
            </a:r>
            <a:r>
              <a:rPr lang="es-ES_tradnl" b="1" dirty="0" smtClean="0">
                <a:solidFill>
                  <a:srgbClr val="0070C0"/>
                </a:solidFill>
                <a:latin typeface="Times New Roman" panose="02020603050405020304" pitchFamily="18" charset="0"/>
                <a:cs typeface="Times New Roman" panose="02020603050405020304" pitchFamily="18" charset="0"/>
              </a:rPr>
              <a:t>, la señal </a:t>
            </a:r>
            <a:r>
              <a:rPr lang="es-ES_tradnl" b="1" i="1" dirty="0" smtClean="0">
                <a:solidFill>
                  <a:srgbClr val="0070C0"/>
                </a:solidFill>
                <a:latin typeface="Times New Roman" panose="02020603050405020304" pitchFamily="18" charset="0"/>
                <a:cs typeface="Times New Roman" panose="02020603050405020304" pitchFamily="18" charset="0"/>
              </a:rPr>
              <a:t>f</a:t>
            </a:r>
            <a:r>
              <a:rPr lang="es-ES_tradnl" b="1" dirty="0" smtClean="0">
                <a:solidFill>
                  <a:srgbClr val="0070C0"/>
                </a:solidFill>
                <a:latin typeface="Times New Roman" panose="02020603050405020304" pitchFamily="18" charset="0"/>
                <a:cs typeface="Times New Roman" panose="02020603050405020304" pitchFamily="18" charset="0"/>
              </a:rPr>
              <a:t>(</a:t>
            </a:r>
            <a:r>
              <a:rPr lang="es-ES_tradnl" b="1" i="1" dirty="0" smtClean="0">
                <a:solidFill>
                  <a:srgbClr val="0070C0"/>
                </a:solidFill>
                <a:latin typeface="Times New Roman" panose="02020603050405020304" pitchFamily="18" charset="0"/>
                <a:cs typeface="Times New Roman" panose="02020603050405020304" pitchFamily="18" charset="0"/>
              </a:rPr>
              <a:t>t</a:t>
            </a:r>
            <a:r>
              <a:rPr lang="es-ES_tradnl" b="1" dirty="0" smtClean="0">
                <a:solidFill>
                  <a:srgbClr val="0070C0"/>
                </a:solidFill>
                <a:latin typeface="Times New Roman" panose="02020603050405020304" pitchFamily="18" charset="0"/>
                <a:cs typeface="Times New Roman" panose="02020603050405020304" pitchFamily="18" charset="0"/>
              </a:rPr>
              <a:t>) puede reconstruirse completamente a partir de la señal muestreada </a:t>
            </a:r>
            <a:r>
              <a:rPr lang="es-ES_tradnl" b="1" i="1" dirty="0" smtClean="0">
                <a:solidFill>
                  <a:srgbClr val="0070C0"/>
                </a:solidFill>
                <a:latin typeface="Times New Roman" panose="02020603050405020304" pitchFamily="18" charset="0"/>
                <a:cs typeface="Times New Roman" panose="02020603050405020304" pitchFamily="18" charset="0"/>
              </a:rPr>
              <a:t>f*</a:t>
            </a:r>
            <a:r>
              <a:rPr lang="es-ES_tradnl" b="1" dirty="0" smtClean="0">
                <a:solidFill>
                  <a:srgbClr val="0070C0"/>
                </a:solidFill>
                <a:latin typeface="Times New Roman" panose="02020603050405020304" pitchFamily="18" charset="0"/>
                <a:cs typeface="Times New Roman" panose="02020603050405020304" pitchFamily="18" charset="0"/>
              </a:rPr>
              <a:t>(</a:t>
            </a:r>
            <a:r>
              <a:rPr lang="es-ES_tradnl" b="1" i="1" dirty="0">
                <a:solidFill>
                  <a:srgbClr val="0070C0"/>
                </a:solidFill>
                <a:latin typeface="Times New Roman" panose="02020603050405020304" pitchFamily="18" charset="0"/>
                <a:cs typeface="Times New Roman" panose="02020603050405020304" pitchFamily="18" charset="0"/>
              </a:rPr>
              <a:t>t</a:t>
            </a:r>
            <a:r>
              <a:rPr lang="es-ES_tradnl" b="1" dirty="0" smtClean="0">
                <a:solidFill>
                  <a:srgbClr val="0070C0"/>
                </a:solidFill>
                <a:latin typeface="Times New Roman" panose="02020603050405020304" pitchFamily="18" charset="0"/>
                <a:cs typeface="Times New Roman" panose="02020603050405020304" pitchFamily="18" charset="0"/>
              </a:rPr>
              <a:t>).</a:t>
            </a:r>
            <a:endParaRPr lang="es-AR" b="1" dirty="0">
              <a:solidFill>
                <a:srgbClr val="0070C0"/>
              </a:solidFill>
              <a:latin typeface="Times New Roman" panose="02020603050405020304" pitchFamily="18" charset="0"/>
              <a:cs typeface="Times New Roman" panose="02020603050405020304" pitchFamily="18" charset="0"/>
            </a:endParaRPr>
          </a:p>
        </p:txBody>
      </p:sp>
      <p:graphicFrame>
        <p:nvGraphicFramePr>
          <p:cNvPr id="73" name="1 Objeto"/>
          <p:cNvGraphicFramePr>
            <a:graphicFrameLocks noChangeAspect="1"/>
          </p:cNvGraphicFramePr>
          <p:nvPr>
            <p:extLst/>
          </p:nvPr>
        </p:nvGraphicFramePr>
        <p:xfrm>
          <a:off x="3360774" y="4514178"/>
          <a:ext cx="1042988" cy="344488"/>
        </p:xfrm>
        <a:graphic>
          <a:graphicData uri="http://schemas.openxmlformats.org/presentationml/2006/ole">
            <mc:AlternateContent xmlns:mc="http://schemas.openxmlformats.org/markup-compatibility/2006">
              <mc:Choice xmlns:v="urn:schemas-microsoft-com:vml" Requires="v">
                <p:oleObj spid="_x0000_s400416" name="Equation" r:id="rId4" imgW="622080" imgH="203040" progId="Equation.DSMT4">
                  <p:embed/>
                </p:oleObj>
              </mc:Choice>
              <mc:Fallback>
                <p:oleObj name="Equation" r:id="rId4" imgW="622080" imgH="203040" progId="Equation.DSMT4">
                  <p:embed/>
                  <p:pic>
                    <p:nvPicPr>
                      <p:cNvPr id="73" name="1 Objeto"/>
                      <p:cNvPicPr>
                        <a:picLocks noChangeAspect="1" noChangeArrowheads="1"/>
                      </p:cNvPicPr>
                      <p:nvPr/>
                    </p:nvPicPr>
                    <p:blipFill>
                      <a:blip r:embed="rId5"/>
                      <a:srcRect/>
                      <a:stretch>
                        <a:fillRect/>
                      </a:stretch>
                    </p:blipFill>
                    <p:spPr bwMode="auto">
                      <a:xfrm>
                        <a:off x="3360774" y="4514178"/>
                        <a:ext cx="1042988" cy="344488"/>
                      </a:xfrm>
                      <a:prstGeom prst="rect">
                        <a:avLst/>
                      </a:prstGeom>
                      <a:noFill/>
                      <a:ln>
                        <a:noFill/>
                      </a:ln>
                      <a:extLst/>
                    </p:spPr>
                  </p:pic>
                </p:oleObj>
              </mc:Fallback>
            </mc:AlternateContent>
          </a:graphicData>
        </a:graphic>
      </p:graphicFrame>
      <p:grpSp>
        <p:nvGrpSpPr>
          <p:cNvPr id="10" name="Grupo 9"/>
          <p:cNvGrpSpPr/>
          <p:nvPr/>
        </p:nvGrpSpPr>
        <p:grpSpPr>
          <a:xfrm>
            <a:off x="8720217" y="2116464"/>
            <a:ext cx="995156" cy="460218"/>
            <a:chOff x="6613012" y="6009933"/>
            <a:chExt cx="995156" cy="460218"/>
          </a:xfrm>
        </p:grpSpPr>
        <p:sp>
          <p:nvSpPr>
            <p:cNvPr id="100" name="Rectángulo 99"/>
            <p:cNvSpPr/>
            <p:nvPr/>
          </p:nvSpPr>
          <p:spPr>
            <a:xfrm>
              <a:off x="6613012" y="6009933"/>
              <a:ext cx="995156" cy="460218"/>
            </a:xfrm>
            <a:prstGeom prst="rect">
              <a:avLst/>
            </a:prstGeom>
            <a:solidFill>
              <a:schemeClr val="bg2"/>
            </a:solidFill>
            <a:ln>
              <a:solidFill>
                <a:srgbClr val="C00000"/>
              </a:solidFill>
            </a:ln>
          </p:spPr>
          <p:txBody>
            <a:bodyPr wrap="square">
              <a:spAutoFit/>
            </a:bodyPr>
            <a:lstStyle/>
            <a:p>
              <a:pPr algn="ctr"/>
              <a:endParaRPr lang="es-AR" sz="1400" b="1" dirty="0">
                <a:solidFill>
                  <a:srgbClr val="C00000"/>
                </a:solidFill>
              </a:endParaRPr>
            </a:p>
          </p:txBody>
        </p:sp>
        <p:graphicFrame>
          <p:nvGraphicFramePr>
            <p:cNvPr id="72" name="1 Objeto"/>
            <p:cNvGraphicFramePr>
              <a:graphicFrameLocks noChangeAspect="1"/>
            </p:cNvGraphicFramePr>
            <p:nvPr>
              <p:extLst/>
            </p:nvPr>
          </p:nvGraphicFramePr>
          <p:xfrm>
            <a:off x="6674821" y="6068592"/>
            <a:ext cx="871538" cy="342900"/>
          </p:xfrm>
          <a:graphic>
            <a:graphicData uri="http://schemas.openxmlformats.org/presentationml/2006/ole">
              <mc:AlternateContent xmlns:mc="http://schemas.openxmlformats.org/markup-compatibility/2006">
                <mc:Choice xmlns:v="urn:schemas-microsoft-com:vml" Requires="v">
                  <p:oleObj spid="_x0000_s400417" name="Equation" r:id="rId6" imgW="520560" imgH="203040" progId="Equation.DSMT4">
                    <p:embed/>
                  </p:oleObj>
                </mc:Choice>
                <mc:Fallback>
                  <p:oleObj name="Equation" r:id="rId6" imgW="520560" imgH="203040" progId="Equation.DSMT4">
                    <p:embed/>
                    <p:pic>
                      <p:nvPicPr>
                        <p:cNvPr id="72" name="1 Objeto"/>
                        <p:cNvPicPr>
                          <a:picLocks noChangeAspect="1" noChangeArrowheads="1"/>
                        </p:cNvPicPr>
                        <p:nvPr/>
                      </p:nvPicPr>
                      <p:blipFill>
                        <a:blip r:embed="rId7"/>
                        <a:srcRect/>
                        <a:stretch>
                          <a:fillRect/>
                        </a:stretch>
                      </p:blipFill>
                      <p:spPr bwMode="auto">
                        <a:xfrm>
                          <a:off x="6674821" y="6068592"/>
                          <a:ext cx="871538" cy="342900"/>
                        </a:xfrm>
                        <a:prstGeom prst="rect">
                          <a:avLst/>
                        </a:prstGeom>
                        <a:noFill/>
                        <a:ln>
                          <a:noFill/>
                        </a:ln>
                        <a:extLst/>
                      </p:spPr>
                    </p:pic>
                  </p:oleObj>
                </mc:Fallback>
              </mc:AlternateContent>
            </a:graphicData>
          </a:graphic>
        </p:graphicFrame>
      </p:grpSp>
      <p:sp>
        <p:nvSpPr>
          <p:cNvPr id="65" name="Rectángulo 64"/>
          <p:cNvSpPr/>
          <p:nvPr/>
        </p:nvSpPr>
        <p:spPr>
          <a:xfrm>
            <a:off x="191344" y="116632"/>
            <a:ext cx="11809312" cy="779737"/>
          </a:xfrm>
          <a:prstGeom prst="rect">
            <a:avLst/>
          </a:prstGeom>
          <a:solidFill>
            <a:srgbClr val="0000FF"/>
          </a:solidFill>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rtlCol="0" anchor="ctr" anchorCtr="0" compatLnSpc="1">
            <a:prstTxWarp prst="textNoShape">
              <a:avLst/>
            </a:prstTxWarp>
            <a:normAutofit/>
          </a:bodyPr>
          <a:lstStyle/>
          <a:p>
            <a:pPr algn="ctr">
              <a:lnSpc>
                <a:spcPct val="90000"/>
              </a:lnSpc>
            </a:pPr>
            <a:r>
              <a:rPr lang="es-AR" sz="2800" b="1" dirty="0" smtClean="0">
                <a:solidFill>
                  <a:schemeClr val="bg1"/>
                </a:solidFill>
                <a:latin typeface="Arial" panose="020B0604020202020204" pitchFamily="34" charset="0"/>
                <a:ea typeface="+mj-ea"/>
                <a:cs typeface="Arial" panose="020B0604020202020204" pitchFamily="34" charset="0"/>
              </a:rPr>
              <a:t>El </a:t>
            </a:r>
            <a:r>
              <a:rPr lang="es-AR" sz="2800" b="1" dirty="0" smtClean="0">
                <a:solidFill>
                  <a:schemeClr val="bg1"/>
                </a:solidFill>
                <a:ea typeface="+mj-ea"/>
              </a:rPr>
              <a:t>Muestreo y sus Efectos </a:t>
            </a:r>
            <a:endParaRPr lang="es-AR" sz="2800" b="1" dirty="0">
              <a:solidFill>
                <a:schemeClr val="bg1"/>
              </a:solidFill>
              <a:latin typeface="Arial" panose="020B0604020202020204" pitchFamily="34" charset="0"/>
              <a:ea typeface="+mj-ea"/>
              <a:cs typeface="Arial" panose="020B0604020202020204" pitchFamily="34" charset="0"/>
            </a:endParaRPr>
          </a:p>
        </p:txBody>
      </p:sp>
      <p:sp>
        <p:nvSpPr>
          <p:cNvPr id="68" name="Rectángulo 67"/>
          <p:cNvSpPr/>
          <p:nvPr/>
        </p:nvSpPr>
        <p:spPr>
          <a:xfrm>
            <a:off x="191343" y="1032603"/>
            <a:ext cx="11787732" cy="369332"/>
          </a:xfrm>
          <a:prstGeom prst="rect">
            <a:avLst/>
          </a:prstGeom>
          <a:noFill/>
        </p:spPr>
        <p:txBody>
          <a:bodyPr wrap="square">
            <a:spAutoFit/>
          </a:bodyPr>
          <a:lstStyle/>
          <a:p>
            <a:pPr algn="just"/>
            <a:r>
              <a:rPr lang="es-AR" b="1" dirty="0" smtClean="0">
                <a:solidFill>
                  <a:srgbClr val="0070C0"/>
                </a:solidFill>
              </a:rPr>
              <a:t>La señal de tiempo continuo que se muestrea tiene un espectro cuya máxima frecuencia es </a:t>
            </a:r>
            <a:r>
              <a:rPr lang="es-AR" b="1" dirty="0" smtClean="0">
                <a:solidFill>
                  <a:srgbClr val="0070C0"/>
                </a:solidFill>
                <a:latin typeface="Symbol" panose="05050102010706020507" pitchFamily="18" charset="2"/>
              </a:rPr>
              <a:t>w</a:t>
            </a:r>
            <a:r>
              <a:rPr lang="es-AR" b="1" baseline="-25000" dirty="0" smtClean="0">
                <a:solidFill>
                  <a:srgbClr val="0070C0"/>
                </a:solidFill>
              </a:rPr>
              <a:t>1</a:t>
            </a:r>
            <a:r>
              <a:rPr lang="es-AR" b="1" dirty="0" smtClean="0">
                <a:solidFill>
                  <a:srgbClr val="0070C0"/>
                </a:solidFill>
              </a:rPr>
              <a:t>. </a:t>
            </a:r>
            <a:endParaRPr lang="es-AR" baseline="-25000" dirty="0" smtClean="0">
              <a:solidFill>
                <a:srgbClr val="0070C0"/>
              </a:solidFill>
            </a:endParaRPr>
          </a:p>
        </p:txBody>
      </p:sp>
      <p:sp>
        <p:nvSpPr>
          <p:cNvPr id="82" name="Text Box 16"/>
          <p:cNvSpPr txBox="1">
            <a:spLocks noChangeArrowheads="1"/>
          </p:cNvSpPr>
          <p:nvPr/>
        </p:nvSpPr>
        <p:spPr bwMode="auto">
          <a:xfrm>
            <a:off x="842189" y="4001279"/>
            <a:ext cx="2815411" cy="407100"/>
          </a:xfrm>
          <a:prstGeom prst="rect">
            <a:avLst/>
          </a:prstGeom>
          <a:solidFill>
            <a:schemeClr val="accent4">
              <a:lumMod val="20000"/>
              <a:lumOff val="80000"/>
            </a:schemeClr>
          </a:solidFill>
          <a:ln>
            <a:noFill/>
          </a:ln>
          <a:effectLst/>
          <a:extLst/>
        </p:spPr>
        <p:txBody>
          <a:bodyPr anchor="ctr"/>
          <a:lstStyle/>
          <a:p>
            <a:pPr algn="ctr">
              <a:spcBef>
                <a:spcPct val="50000"/>
              </a:spcBef>
            </a:pPr>
            <a:r>
              <a:rPr lang="es-AR" b="1" dirty="0" smtClean="0">
                <a:solidFill>
                  <a:srgbClr val="008000"/>
                </a:solidFill>
                <a:latin typeface="Times New Roman" panose="02020603050405020304" pitchFamily="18" charset="0"/>
                <a:cs typeface="Times New Roman" panose="02020603050405020304" pitchFamily="18" charset="0"/>
              </a:rPr>
              <a:t>Figura 1 - Espectro de </a:t>
            </a:r>
            <a:r>
              <a:rPr lang="es-AR" b="1" i="1" dirty="0" smtClean="0">
                <a:solidFill>
                  <a:srgbClr val="008000"/>
                </a:solidFill>
                <a:latin typeface="Times New Roman" panose="02020603050405020304" pitchFamily="18" charset="0"/>
                <a:cs typeface="Times New Roman" panose="02020603050405020304" pitchFamily="18" charset="0"/>
              </a:rPr>
              <a:t>f</a:t>
            </a:r>
            <a:r>
              <a:rPr lang="es-AR" b="1" dirty="0" smtClean="0">
                <a:solidFill>
                  <a:srgbClr val="008000"/>
                </a:solidFill>
                <a:latin typeface="Times New Roman" panose="02020603050405020304" pitchFamily="18" charset="0"/>
                <a:cs typeface="Times New Roman" panose="02020603050405020304" pitchFamily="18" charset="0"/>
              </a:rPr>
              <a:t>(</a:t>
            </a:r>
            <a:r>
              <a:rPr lang="es-AR" b="1" i="1" dirty="0" smtClean="0">
                <a:solidFill>
                  <a:srgbClr val="008000"/>
                </a:solidFill>
                <a:latin typeface="Times New Roman" panose="02020603050405020304" pitchFamily="18" charset="0"/>
                <a:cs typeface="Times New Roman" panose="02020603050405020304" pitchFamily="18" charset="0"/>
              </a:rPr>
              <a:t>t</a:t>
            </a:r>
            <a:r>
              <a:rPr lang="es-AR" b="1" dirty="0" smtClean="0">
                <a:solidFill>
                  <a:srgbClr val="008000"/>
                </a:solidFill>
                <a:latin typeface="Times New Roman" panose="02020603050405020304" pitchFamily="18" charset="0"/>
                <a:cs typeface="Times New Roman" panose="02020603050405020304" pitchFamily="18" charset="0"/>
              </a:rPr>
              <a:t>) </a:t>
            </a:r>
          </a:p>
        </p:txBody>
      </p:sp>
      <p:sp>
        <p:nvSpPr>
          <p:cNvPr id="92" name="Text Box 16"/>
          <p:cNvSpPr txBox="1">
            <a:spLocks noChangeArrowheads="1"/>
          </p:cNvSpPr>
          <p:nvPr/>
        </p:nvSpPr>
        <p:spPr bwMode="auto">
          <a:xfrm>
            <a:off x="5871678" y="4001279"/>
            <a:ext cx="2910348" cy="407100"/>
          </a:xfrm>
          <a:prstGeom prst="rect">
            <a:avLst/>
          </a:prstGeom>
          <a:solidFill>
            <a:schemeClr val="accent4">
              <a:lumMod val="20000"/>
              <a:lumOff val="80000"/>
            </a:schemeClr>
          </a:solidFill>
          <a:ln>
            <a:noFill/>
          </a:ln>
          <a:effectLst/>
          <a:extLst/>
        </p:spPr>
        <p:txBody>
          <a:bodyPr anchor="ctr"/>
          <a:lstStyle/>
          <a:p>
            <a:pPr algn="ctr">
              <a:spcBef>
                <a:spcPct val="50000"/>
              </a:spcBef>
            </a:pPr>
            <a:r>
              <a:rPr lang="es-AR" b="1" dirty="0" smtClean="0">
                <a:solidFill>
                  <a:srgbClr val="008000"/>
                </a:solidFill>
                <a:latin typeface="Times New Roman" panose="02020603050405020304" pitchFamily="18" charset="0"/>
                <a:cs typeface="Times New Roman" panose="02020603050405020304" pitchFamily="18" charset="0"/>
              </a:rPr>
              <a:t>Figura 2 - Espectro de </a:t>
            </a:r>
            <a:r>
              <a:rPr lang="es-AR" b="1" i="1" dirty="0" smtClean="0">
                <a:solidFill>
                  <a:srgbClr val="008000"/>
                </a:solidFill>
                <a:latin typeface="Times New Roman" panose="02020603050405020304" pitchFamily="18" charset="0"/>
                <a:cs typeface="Times New Roman" panose="02020603050405020304" pitchFamily="18" charset="0"/>
              </a:rPr>
              <a:t>f*</a:t>
            </a:r>
            <a:r>
              <a:rPr lang="es-AR" b="1" dirty="0" smtClean="0">
                <a:solidFill>
                  <a:srgbClr val="008000"/>
                </a:solidFill>
                <a:latin typeface="Times New Roman" panose="02020603050405020304" pitchFamily="18" charset="0"/>
                <a:cs typeface="Times New Roman" panose="02020603050405020304" pitchFamily="18" charset="0"/>
              </a:rPr>
              <a:t>(</a:t>
            </a:r>
            <a:r>
              <a:rPr lang="es-AR" b="1" i="1" dirty="0" smtClean="0">
                <a:solidFill>
                  <a:srgbClr val="008000"/>
                </a:solidFill>
                <a:latin typeface="Times New Roman" panose="02020603050405020304" pitchFamily="18" charset="0"/>
                <a:cs typeface="Times New Roman" panose="02020603050405020304" pitchFamily="18" charset="0"/>
              </a:rPr>
              <a:t>t</a:t>
            </a:r>
            <a:r>
              <a:rPr lang="es-AR" b="1" dirty="0" smtClean="0">
                <a:solidFill>
                  <a:srgbClr val="008000"/>
                </a:solidFill>
                <a:latin typeface="Times New Roman" panose="02020603050405020304" pitchFamily="18" charset="0"/>
                <a:cs typeface="Times New Roman" panose="02020603050405020304" pitchFamily="18" charset="0"/>
              </a:rPr>
              <a:t>) </a:t>
            </a:r>
          </a:p>
        </p:txBody>
      </p:sp>
      <p:sp>
        <p:nvSpPr>
          <p:cNvPr id="97" name="Rectángulo 96"/>
          <p:cNvSpPr/>
          <p:nvPr/>
        </p:nvSpPr>
        <p:spPr>
          <a:xfrm>
            <a:off x="212924" y="5214777"/>
            <a:ext cx="11787732" cy="369332"/>
          </a:xfrm>
          <a:prstGeom prst="rect">
            <a:avLst/>
          </a:prstGeom>
          <a:noFill/>
        </p:spPr>
        <p:txBody>
          <a:bodyPr wrap="square">
            <a:spAutoFit/>
          </a:bodyPr>
          <a:lstStyle/>
          <a:p>
            <a:pPr algn="just"/>
            <a:r>
              <a:rPr lang="es-AR" b="1" dirty="0" smtClean="0">
                <a:solidFill>
                  <a:srgbClr val="0070C0"/>
                </a:solidFill>
              </a:rPr>
              <a:t>La transformada de Laplace de </a:t>
            </a:r>
            <a:r>
              <a:rPr lang="es-ES_tradnl" b="1" i="1" dirty="0" smtClean="0">
                <a:solidFill>
                  <a:srgbClr val="0070C0"/>
                </a:solidFill>
                <a:latin typeface="Times New Roman" panose="02020603050405020304" pitchFamily="18" charset="0"/>
                <a:cs typeface="Times New Roman" panose="02020603050405020304" pitchFamily="18" charset="0"/>
              </a:rPr>
              <a:t>f*</a:t>
            </a:r>
            <a:r>
              <a:rPr lang="es-ES_tradnl" b="1" dirty="0" smtClean="0">
                <a:solidFill>
                  <a:srgbClr val="0070C0"/>
                </a:solidFill>
                <a:latin typeface="Times New Roman" panose="02020603050405020304" pitchFamily="18" charset="0"/>
                <a:cs typeface="Times New Roman" panose="02020603050405020304" pitchFamily="18" charset="0"/>
              </a:rPr>
              <a:t>(</a:t>
            </a:r>
            <a:r>
              <a:rPr lang="es-ES_tradnl" b="1" i="1" dirty="0">
                <a:solidFill>
                  <a:srgbClr val="0070C0"/>
                </a:solidFill>
                <a:latin typeface="Times New Roman" panose="02020603050405020304" pitchFamily="18" charset="0"/>
                <a:cs typeface="Times New Roman" panose="02020603050405020304" pitchFamily="18" charset="0"/>
              </a:rPr>
              <a:t>t</a:t>
            </a:r>
            <a:r>
              <a:rPr lang="es-ES_tradnl" b="1" dirty="0" smtClean="0">
                <a:solidFill>
                  <a:srgbClr val="0070C0"/>
                </a:solidFill>
                <a:latin typeface="Times New Roman" panose="02020603050405020304" pitchFamily="18" charset="0"/>
                <a:cs typeface="Times New Roman" panose="02020603050405020304" pitchFamily="18" charset="0"/>
              </a:rPr>
              <a:t>)</a:t>
            </a:r>
            <a:r>
              <a:rPr lang="es-ES_tradnl" b="1" dirty="0" smtClean="0">
                <a:solidFill>
                  <a:srgbClr val="0070C0"/>
                </a:solidFill>
              </a:rPr>
              <a:t> es:</a:t>
            </a:r>
            <a:endParaRPr lang="es-AR" baseline="-25000" dirty="0" smtClean="0">
              <a:solidFill>
                <a:srgbClr val="0070C0"/>
              </a:solidFill>
            </a:endParaRPr>
          </a:p>
        </p:txBody>
      </p:sp>
      <p:graphicFrame>
        <p:nvGraphicFramePr>
          <p:cNvPr id="33" name="Objeto 32"/>
          <p:cNvGraphicFramePr>
            <a:graphicFrameLocks noChangeAspect="1"/>
          </p:cNvGraphicFramePr>
          <p:nvPr>
            <p:extLst/>
          </p:nvPr>
        </p:nvGraphicFramePr>
        <p:xfrm>
          <a:off x="4728814" y="5019135"/>
          <a:ext cx="2975135" cy="784144"/>
        </p:xfrm>
        <a:graphic>
          <a:graphicData uri="http://schemas.openxmlformats.org/presentationml/2006/ole">
            <mc:AlternateContent xmlns:mc="http://schemas.openxmlformats.org/markup-compatibility/2006">
              <mc:Choice xmlns:v="urn:schemas-microsoft-com:vml" Requires="v">
                <p:oleObj spid="_x0000_s400418" name="Equation" r:id="rId8" imgW="1638000" imgH="431640" progId="Equation.DSMT4">
                  <p:embed/>
                </p:oleObj>
              </mc:Choice>
              <mc:Fallback>
                <p:oleObj name="Equation" r:id="rId8" imgW="1638000" imgH="431640" progId="Equation.DSMT4">
                  <p:embed/>
                  <p:pic>
                    <p:nvPicPr>
                      <p:cNvPr id="33" name="Objeto 32"/>
                      <p:cNvPicPr/>
                      <p:nvPr/>
                    </p:nvPicPr>
                    <p:blipFill>
                      <a:blip r:embed="rId9"/>
                      <a:stretch>
                        <a:fillRect/>
                      </a:stretch>
                    </p:blipFill>
                    <p:spPr>
                      <a:xfrm>
                        <a:off x="4728814" y="5019135"/>
                        <a:ext cx="2975135" cy="784144"/>
                      </a:xfrm>
                      <a:prstGeom prst="rect">
                        <a:avLst/>
                      </a:prstGeom>
                      <a:solidFill>
                        <a:srgbClr val="FFFF00"/>
                      </a:solidFill>
                    </p:spPr>
                  </p:pic>
                </p:oleObj>
              </mc:Fallback>
            </mc:AlternateContent>
          </a:graphicData>
        </a:graphic>
      </p:graphicFrame>
      <p:sp>
        <p:nvSpPr>
          <p:cNvPr id="98" name="Rectángulo 97"/>
          <p:cNvSpPr/>
          <p:nvPr/>
        </p:nvSpPr>
        <p:spPr>
          <a:xfrm>
            <a:off x="191343" y="5856138"/>
            <a:ext cx="11787732" cy="923330"/>
          </a:xfrm>
          <a:prstGeom prst="rect">
            <a:avLst/>
          </a:prstGeom>
          <a:noFill/>
        </p:spPr>
        <p:txBody>
          <a:bodyPr wrap="square">
            <a:spAutoFit/>
          </a:bodyPr>
          <a:lstStyle/>
          <a:p>
            <a:pPr algn="just"/>
            <a:r>
              <a:rPr lang="es-AR" b="1" dirty="0" smtClean="0">
                <a:solidFill>
                  <a:srgbClr val="00B050"/>
                </a:solidFill>
                <a:latin typeface="Times New Roman" panose="02020603050405020304" pitchFamily="18" charset="0"/>
                <a:cs typeface="Times New Roman" panose="02020603050405020304" pitchFamily="18" charset="0"/>
              </a:rPr>
              <a:t>El espectro de frecuencia de la señal muestreada mediante modulador de pulsos, se reproduce un número infinito de veces y su amplitud se atenúa en 1/</a:t>
            </a:r>
            <a:r>
              <a:rPr lang="es-AR" b="1" i="1" dirty="0" smtClean="0">
                <a:solidFill>
                  <a:srgbClr val="00B050"/>
                </a:solidFill>
                <a:latin typeface="Times New Roman" panose="02020603050405020304" pitchFamily="18" charset="0"/>
                <a:cs typeface="Times New Roman" panose="02020603050405020304" pitchFamily="18" charset="0"/>
              </a:rPr>
              <a:t>T</a:t>
            </a:r>
            <a:r>
              <a:rPr lang="es-AR" b="1" dirty="0" smtClean="0">
                <a:solidFill>
                  <a:srgbClr val="00B050"/>
                </a:solidFill>
                <a:latin typeface="Times New Roman" panose="02020603050405020304" pitchFamily="18" charset="0"/>
                <a:cs typeface="Times New Roman" panose="02020603050405020304" pitchFamily="18" charset="0"/>
              </a:rPr>
              <a:t>. Entonces, el proceso de modulación de amplitud de pulsos produce bandas laterales al espectro de la señal original.</a:t>
            </a:r>
            <a:endParaRPr lang="es-AR" b="1" dirty="0">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96615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fade">
                                      <p:cBhvr>
                                        <p:cTn id="7" dur="500"/>
                                        <p:tgtEl>
                                          <p:spTgt spid="73"/>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arcador de número de diapositiva 33"/>
          <p:cNvSpPr>
            <a:spLocks noGrp="1"/>
          </p:cNvSpPr>
          <p:nvPr>
            <p:ph type="sldNum" sz="quarter" idx="12"/>
          </p:nvPr>
        </p:nvSpPr>
        <p:spPr>
          <a:xfrm>
            <a:off x="11784632" y="6525344"/>
            <a:ext cx="289100" cy="365125"/>
          </a:xfrm>
        </p:spPr>
        <p:txBody>
          <a:bodyPr/>
          <a:lstStyle/>
          <a:p>
            <a:fld id="{88A92BC7-81EF-4C9F-8DB9-DCAAEE84F0FC}" type="slidenum">
              <a:rPr lang="es-ES" b="1" smtClean="0">
                <a:solidFill>
                  <a:schemeClr val="tx1"/>
                </a:solidFill>
              </a:rPr>
              <a:pPr/>
              <a:t>4</a:t>
            </a:fld>
            <a:endParaRPr lang="es-ES" b="1" dirty="0">
              <a:solidFill>
                <a:schemeClr val="tx1"/>
              </a:solidFill>
            </a:endParaRPr>
          </a:p>
        </p:txBody>
      </p:sp>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6" name="Rectangle 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74" name="Rectángulo 73"/>
          <p:cNvSpPr/>
          <p:nvPr/>
        </p:nvSpPr>
        <p:spPr>
          <a:xfrm>
            <a:off x="404268" y="2805574"/>
            <a:ext cx="11787732" cy="400110"/>
          </a:xfrm>
          <a:prstGeom prst="rect">
            <a:avLst/>
          </a:prstGeom>
          <a:noFill/>
        </p:spPr>
        <p:txBody>
          <a:bodyPr wrap="square">
            <a:spAutoFit/>
          </a:bodyPr>
          <a:lstStyle/>
          <a:p>
            <a:pPr algn="just"/>
            <a:r>
              <a:rPr lang="es-AR" sz="2000" b="1" dirty="0" smtClean="0">
                <a:solidFill>
                  <a:srgbClr val="0070C0"/>
                </a:solidFill>
                <a:latin typeface="Times New Roman" panose="02020603050405020304" pitchFamily="18" charset="0"/>
                <a:cs typeface="Times New Roman" panose="02020603050405020304" pitchFamily="18" charset="0"/>
              </a:rPr>
              <a:t>En el espectro en frecuencia de </a:t>
            </a:r>
            <a:r>
              <a:rPr lang="es-ES_tradnl" sz="2000" b="1" i="1" dirty="0" smtClean="0">
                <a:solidFill>
                  <a:srgbClr val="0070C0"/>
                </a:solidFill>
                <a:latin typeface="Times New Roman" panose="02020603050405020304" pitchFamily="18" charset="0"/>
                <a:cs typeface="Times New Roman" panose="02020603050405020304" pitchFamily="18" charset="0"/>
              </a:rPr>
              <a:t>F*</a:t>
            </a:r>
            <a:r>
              <a:rPr lang="es-ES_tradnl" sz="2000" b="1" dirty="0" smtClean="0">
                <a:solidFill>
                  <a:srgbClr val="0070C0"/>
                </a:solidFill>
                <a:latin typeface="Times New Roman" panose="02020603050405020304" pitchFamily="18" charset="0"/>
                <a:cs typeface="Times New Roman" panose="02020603050405020304" pitchFamily="18" charset="0"/>
              </a:rPr>
              <a:t>(</a:t>
            </a:r>
            <a:r>
              <a:rPr lang="es-ES_tradnl" sz="2000" b="1" i="1" dirty="0" err="1" smtClean="0">
                <a:solidFill>
                  <a:srgbClr val="0070C0"/>
                </a:solidFill>
                <a:latin typeface="Times New Roman" panose="02020603050405020304" pitchFamily="18" charset="0"/>
                <a:cs typeface="Times New Roman" panose="02020603050405020304" pitchFamily="18" charset="0"/>
              </a:rPr>
              <a:t>j</a:t>
            </a:r>
            <a:r>
              <a:rPr lang="es-ES_tradnl" sz="2000" b="1" dirty="0" err="1" smtClean="0">
                <a:solidFill>
                  <a:srgbClr val="0070C0"/>
                </a:solidFill>
                <a:latin typeface="Symbol" panose="05050102010706020507" pitchFamily="18" charset="2"/>
                <a:cs typeface="Times New Roman" panose="02020603050405020304" pitchFamily="18" charset="0"/>
              </a:rPr>
              <a:t>w</a:t>
            </a:r>
            <a:r>
              <a:rPr lang="es-ES_tradnl" sz="2000" b="1" dirty="0" smtClean="0">
                <a:solidFill>
                  <a:srgbClr val="0070C0"/>
                </a:solidFill>
                <a:latin typeface="Times New Roman" panose="02020603050405020304" pitchFamily="18" charset="0"/>
                <a:cs typeface="Times New Roman" panose="02020603050405020304" pitchFamily="18" charset="0"/>
              </a:rPr>
              <a:t>) la misma está formada por los siguientes términos:</a:t>
            </a:r>
            <a:endParaRPr lang="es-AR" sz="2000" b="1" dirty="0">
              <a:solidFill>
                <a:srgbClr val="0070C0"/>
              </a:solidFill>
              <a:latin typeface="Times New Roman" panose="02020603050405020304" pitchFamily="18" charset="0"/>
              <a:cs typeface="Times New Roman" panose="02020603050405020304" pitchFamily="18" charset="0"/>
            </a:endParaRPr>
          </a:p>
        </p:txBody>
      </p:sp>
      <p:sp>
        <p:nvSpPr>
          <p:cNvPr id="65" name="Rectángulo 64"/>
          <p:cNvSpPr/>
          <p:nvPr/>
        </p:nvSpPr>
        <p:spPr>
          <a:xfrm>
            <a:off x="191344" y="116633"/>
            <a:ext cx="11809312" cy="611428"/>
          </a:xfrm>
          <a:prstGeom prst="rect">
            <a:avLst/>
          </a:prstGeom>
          <a:solidFill>
            <a:srgbClr val="0000FF"/>
          </a:solidFill>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rtlCol="0" anchor="ctr" anchorCtr="0" compatLnSpc="1">
            <a:prstTxWarp prst="textNoShape">
              <a:avLst/>
            </a:prstTxWarp>
            <a:normAutofit/>
          </a:bodyPr>
          <a:lstStyle/>
          <a:p>
            <a:pPr algn="ctr">
              <a:lnSpc>
                <a:spcPct val="90000"/>
              </a:lnSpc>
            </a:pPr>
            <a:r>
              <a:rPr lang="es-AR" sz="2800" b="1" dirty="0" smtClean="0">
                <a:solidFill>
                  <a:schemeClr val="bg1"/>
                </a:solidFill>
                <a:latin typeface="Arial" panose="020B0604020202020204" pitchFamily="34" charset="0"/>
                <a:ea typeface="+mj-ea"/>
                <a:cs typeface="Arial" panose="020B0604020202020204" pitchFamily="34" charset="0"/>
              </a:rPr>
              <a:t>El </a:t>
            </a:r>
            <a:r>
              <a:rPr lang="es-AR" sz="2800" b="1" dirty="0" smtClean="0">
                <a:solidFill>
                  <a:schemeClr val="bg1"/>
                </a:solidFill>
                <a:ea typeface="+mj-ea"/>
              </a:rPr>
              <a:t>Muestreo y sus Efectos </a:t>
            </a:r>
            <a:endParaRPr lang="es-AR" sz="2800" b="1" dirty="0">
              <a:solidFill>
                <a:schemeClr val="bg1"/>
              </a:solidFill>
              <a:latin typeface="Arial" panose="020B0604020202020204" pitchFamily="34" charset="0"/>
              <a:ea typeface="+mj-ea"/>
              <a:cs typeface="Arial" panose="020B0604020202020204" pitchFamily="34" charset="0"/>
            </a:endParaRPr>
          </a:p>
        </p:txBody>
      </p:sp>
      <p:sp>
        <p:nvSpPr>
          <p:cNvPr id="82" name="Text Box 16"/>
          <p:cNvSpPr txBox="1">
            <a:spLocks noChangeArrowheads="1"/>
          </p:cNvSpPr>
          <p:nvPr/>
        </p:nvSpPr>
        <p:spPr bwMode="auto">
          <a:xfrm>
            <a:off x="352810" y="1028974"/>
            <a:ext cx="10592829" cy="407100"/>
          </a:xfrm>
          <a:prstGeom prst="rect">
            <a:avLst/>
          </a:prstGeom>
          <a:noFill/>
          <a:ln>
            <a:noFill/>
          </a:ln>
          <a:effectLst/>
          <a:extLst/>
        </p:spPr>
        <p:txBody>
          <a:bodyPr anchor="ctr"/>
          <a:lstStyle/>
          <a:p>
            <a:pPr algn="just">
              <a:spcBef>
                <a:spcPct val="50000"/>
              </a:spcBef>
            </a:pPr>
            <a:r>
              <a:rPr lang="es-AR" sz="2000" dirty="0" smtClean="0">
                <a:solidFill>
                  <a:srgbClr val="008000"/>
                </a:solidFill>
                <a:latin typeface="Times New Roman" panose="02020603050405020304" pitchFamily="18" charset="0"/>
                <a:cs typeface="Times New Roman" panose="02020603050405020304" pitchFamily="18" charset="0"/>
              </a:rPr>
              <a:t>Dado que </a:t>
            </a:r>
            <a:r>
              <a:rPr lang="es-AR" sz="2000" i="1" dirty="0" smtClean="0">
                <a:solidFill>
                  <a:srgbClr val="008000"/>
                </a:solidFill>
                <a:latin typeface="Times New Roman" panose="02020603050405020304" pitchFamily="18" charset="0"/>
                <a:cs typeface="Times New Roman" panose="02020603050405020304" pitchFamily="18" charset="0"/>
              </a:rPr>
              <a:t>F*</a:t>
            </a:r>
            <a:r>
              <a:rPr lang="es-AR" sz="2000" dirty="0" smtClean="0">
                <a:solidFill>
                  <a:srgbClr val="008000"/>
                </a:solidFill>
                <a:latin typeface="Times New Roman" panose="02020603050405020304" pitchFamily="18" charset="0"/>
                <a:cs typeface="Times New Roman" panose="02020603050405020304" pitchFamily="18" charset="0"/>
              </a:rPr>
              <a:t>(</a:t>
            </a:r>
            <a:r>
              <a:rPr lang="es-AR" sz="2000" i="1" dirty="0" smtClean="0">
                <a:solidFill>
                  <a:srgbClr val="008000"/>
                </a:solidFill>
                <a:latin typeface="Times New Roman" panose="02020603050405020304" pitchFamily="18" charset="0"/>
                <a:cs typeface="Times New Roman" panose="02020603050405020304" pitchFamily="18" charset="0"/>
              </a:rPr>
              <a:t>s</a:t>
            </a:r>
            <a:r>
              <a:rPr lang="es-AR" sz="2000" dirty="0" smtClean="0">
                <a:solidFill>
                  <a:srgbClr val="008000"/>
                </a:solidFill>
                <a:latin typeface="Times New Roman" panose="02020603050405020304" pitchFamily="18" charset="0"/>
                <a:cs typeface="Times New Roman" panose="02020603050405020304" pitchFamily="18" charset="0"/>
              </a:rPr>
              <a:t>) es periódica con un periodo igual a               la misma puede escribirse:  </a:t>
            </a:r>
          </a:p>
        </p:txBody>
      </p:sp>
      <p:graphicFrame>
        <p:nvGraphicFramePr>
          <p:cNvPr id="33" name="Objeto 32"/>
          <p:cNvGraphicFramePr>
            <a:graphicFrameLocks noChangeAspect="1"/>
          </p:cNvGraphicFramePr>
          <p:nvPr>
            <p:extLst>
              <p:ext uri="{D42A27DB-BD31-4B8C-83A1-F6EECF244321}">
                <p14:modId xmlns:p14="http://schemas.microsoft.com/office/powerpoint/2010/main" val="957176797"/>
              </p:ext>
            </p:extLst>
          </p:nvPr>
        </p:nvGraphicFramePr>
        <p:xfrm>
          <a:off x="3360774" y="1532061"/>
          <a:ext cx="4611688" cy="438150"/>
        </p:xfrm>
        <a:graphic>
          <a:graphicData uri="http://schemas.openxmlformats.org/presentationml/2006/ole">
            <mc:AlternateContent xmlns:mc="http://schemas.openxmlformats.org/markup-compatibility/2006">
              <mc:Choice xmlns:v="urn:schemas-microsoft-com:vml" Requires="v">
                <p:oleObj spid="_x0000_s378180" name="Equation" r:id="rId3" imgW="2539800" imgH="241200" progId="Equation.DSMT4">
                  <p:embed/>
                </p:oleObj>
              </mc:Choice>
              <mc:Fallback>
                <p:oleObj name="Equation" r:id="rId3" imgW="2539800" imgH="241200" progId="Equation.DSMT4">
                  <p:embed/>
                  <p:pic>
                    <p:nvPicPr>
                      <p:cNvPr id="0" name=""/>
                      <p:cNvPicPr/>
                      <p:nvPr/>
                    </p:nvPicPr>
                    <p:blipFill>
                      <a:blip r:embed="rId4"/>
                      <a:stretch>
                        <a:fillRect/>
                      </a:stretch>
                    </p:blipFill>
                    <p:spPr>
                      <a:xfrm>
                        <a:off x="3360774" y="1532061"/>
                        <a:ext cx="4611688" cy="438150"/>
                      </a:xfrm>
                      <a:prstGeom prst="rect">
                        <a:avLst/>
                      </a:prstGeom>
                      <a:solidFill>
                        <a:srgbClr val="FFFF00"/>
                      </a:solidFill>
                    </p:spPr>
                  </p:pic>
                </p:oleObj>
              </mc:Fallback>
            </mc:AlternateContent>
          </a:graphicData>
        </a:graphic>
      </p:graphicFrame>
      <p:sp>
        <p:nvSpPr>
          <p:cNvPr id="98" name="Rectángulo 97"/>
          <p:cNvSpPr/>
          <p:nvPr/>
        </p:nvSpPr>
        <p:spPr>
          <a:xfrm>
            <a:off x="286000" y="5855820"/>
            <a:ext cx="11787732" cy="369332"/>
          </a:xfrm>
          <a:prstGeom prst="rect">
            <a:avLst/>
          </a:prstGeom>
          <a:noFill/>
        </p:spPr>
        <p:txBody>
          <a:bodyPr wrap="square">
            <a:spAutoFit/>
          </a:bodyPr>
          <a:lstStyle/>
          <a:p>
            <a:pPr algn="just"/>
            <a:r>
              <a:rPr lang="es-AR" dirty="0" smtClean="0">
                <a:solidFill>
                  <a:srgbClr val="008000"/>
                </a:solidFill>
                <a:latin typeface="Times New Roman" panose="02020603050405020304" pitchFamily="18" charset="0"/>
                <a:cs typeface="Times New Roman" panose="02020603050405020304" pitchFamily="18" charset="0"/>
              </a:rPr>
              <a:t>Si </a:t>
            </a:r>
            <a:r>
              <a:rPr lang="es-AR" dirty="0" err="1" smtClean="0">
                <a:solidFill>
                  <a:srgbClr val="008000"/>
                </a:solidFill>
                <a:latin typeface="Symbol" panose="05050102010706020507" pitchFamily="18" charset="2"/>
                <a:cs typeface="Times New Roman" panose="02020603050405020304" pitchFamily="18" charset="0"/>
              </a:rPr>
              <a:t>w</a:t>
            </a:r>
            <a:r>
              <a:rPr lang="es-AR" i="1" baseline="-25000" dirty="0" err="1" smtClean="0">
                <a:solidFill>
                  <a:srgbClr val="008000"/>
                </a:solidFill>
                <a:latin typeface="Times New Roman" panose="02020603050405020304" pitchFamily="18" charset="0"/>
                <a:cs typeface="Times New Roman" panose="02020603050405020304" pitchFamily="18" charset="0"/>
              </a:rPr>
              <a:t>s</a:t>
            </a:r>
            <a:r>
              <a:rPr lang="es-AR" dirty="0" smtClean="0">
                <a:solidFill>
                  <a:srgbClr val="008000"/>
                </a:solidFill>
                <a:latin typeface="Times New Roman" panose="02020603050405020304" pitchFamily="18" charset="0"/>
                <a:cs typeface="Times New Roman" panose="02020603050405020304" pitchFamily="18" charset="0"/>
              </a:rPr>
              <a:t> </a:t>
            </a:r>
            <a:r>
              <a:rPr lang="en-US" dirty="0" smtClean="0">
                <a:solidFill>
                  <a:srgbClr val="008000"/>
                </a:solidFill>
                <a:latin typeface="Times New Roman" panose="02020603050405020304" pitchFamily="18" charset="0"/>
                <a:cs typeface="Times New Roman" panose="02020603050405020304" pitchFamily="18" charset="0"/>
              </a:rPr>
              <a:t>&gt; 2</a:t>
            </a:r>
            <a:r>
              <a:rPr lang="es-AR" dirty="0" smtClean="0">
                <a:solidFill>
                  <a:srgbClr val="008000"/>
                </a:solidFill>
                <a:latin typeface="Symbol" panose="05050102010706020507" pitchFamily="18" charset="2"/>
                <a:cs typeface="Times New Roman" panose="02020603050405020304" pitchFamily="18" charset="0"/>
              </a:rPr>
              <a:t>w</a:t>
            </a:r>
            <a:r>
              <a:rPr lang="es-AR" baseline="-25000" dirty="0" smtClean="0">
                <a:solidFill>
                  <a:srgbClr val="008000"/>
                </a:solidFill>
                <a:latin typeface="Times New Roman" panose="02020603050405020304" pitchFamily="18" charset="0"/>
                <a:cs typeface="Times New Roman" panose="02020603050405020304" pitchFamily="18" charset="0"/>
              </a:rPr>
              <a:t>1</a:t>
            </a:r>
            <a:r>
              <a:rPr lang="es-AR" dirty="0" smtClean="0">
                <a:solidFill>
                  <a:srgbClr val="008000"/>
                </a:solidFill>
                <a:latin typeface="Times New Roman" panose="02020603050405020304" pitchFamily="18" charset="0"/>
                <a:cs typeface="Times New Roman" panose="02020603050405020304" pitchFamily="18" charset="0"/>
              </a:rPr>
              <a:t>, las componentes de </a:t>
            </a:r>
            <a:r>
              <a:rPr lang="es-AR" i="1" dirty="0" smtClean="0">
                <a:solidFill>
                  <a:srgbClr val="008000"/>
                </a:solidFill>
                <a:latin typeface="Times New Roman" panose="02020603050405020304" pitchFamily="18" charset="0"/>
                <a:cs typeface="Times New Roman" panose="02020603050405020304" pitchFamily="18" charset="0"/>
              </a:rPr>
              <a:t>F</a:t>
            </a:r>
            <a:r>
              <a:rPr lang="es-AR" dirty="0" smtClean="0">
                <a:solidFill>
                  <a:srgbClr val="008000"/>
                </a:solidFill>
                <a:latin typeface="Times New Roman" panose="02020603050405020304" pitchFamily="18" charset="0"/>
                <a:cs typeface="Times New Roman" panose="02020603050405020304" pitchFamily="18" charset="0"/>
              </a:rPr>
              <a:t>*(</a:t>
            </a:r>
            <a:r>
              <a:rPr lang="es-AR" i="1" dirty="0" err="1" smtClean="0">
                <a:solidFill>
                  <a:srgbClr val="008000"/>
                </a:solidFill>
                <a:latin typeface="Times New Roman" panose="02020603050405020304" pitchFamily="18" charset="0"/>
                <a:cs typeface="Times New Roman" panose="02020603050405020304" pitchFamily="18" charset="0"/>
              </a:rPr>
              <a:t>j</a:t>
            </a:r>
            <a:r>
              <a:rPr lang="es-AR" dirty="0" err="1" smtClean="0">
                <a:solidFill>
                  <a:srgbClr val="008000"/>
                </a:solidFill>
                <a:latin typeface="Symbol" panose="05050102010706020507" pitchFamily="18" charset="2"/>
                <a:cs typeface="Times New Roman" panose="02020603050405020304" pitchFamily="18" charset="0"/>
              </a:rPr>
              <a:t>w</a:t>
            </a:r>
            <a:r>
              <a:rPr lang="es-AR" dirty="0" smtClean="0">
                <a:solidFill>
                  <a:srgbClr val="008000"/>
                </a:solidFill>
                <a:latin typeface="Times New Roman" panose="02020603050405020304" pitchFamily="18" charset="0"/>
                <a:cs typeface="Times New Roman" panose="02020603050405020304" pitchFamily="18" charset="0"/>
              </a:rPr>
              <a:t>) no se solapan y el espectro en frecuencia de la señal muestreada se repite en </a:t>
            </a:r>
            <a:r>
              <a:rPr lang="es-AR" dirty="0" err="1">
                <a:solidFill>
                  <a:srgbClr val="008000"/>
                </a:solidFill>
                <a:latin typeface="Symbol" panose="05050102010706020507" pitchFamily="18" charset="2"/>
                <a:cs typeface="Times New Roman" panose="02020603050405020304" pitchFamily="18" charset="0"/>
              </a:rPr>
              <a:t>w</a:t>
            </a:r>
            <a:r>
              <a:rPr lang="es-AR" i="1" baseline="-25000" dirty="0" err="1">
                <a:solidFill>
                  <a:srgbClr val="008000"/>
                </a:solidFill>
                <a:latin typeface="Times New Roman" panose="02020603050405020304" pitchFamily="18" charset="0"/>
                <a:cs typeface="Times New Roman" panose="02020603050405020304" pitchFamily="18" charset="0"/>
              </a:rPr>
              <a:t>s</a:t>
            </a:r>
            <a:r>
              <a:rPr lang="es-AR" dirty="0" smtClean="0">
                <a:solidFill>
                  <a:srgbClr val="008000"/>
                </a:solidFill>
                <a:latin typeface="Times New Roman" panose="02020603050405020304" pitchFamily="18" charset="0"/>
                <a:cs typeface="Times New Roman" panose="02020603050405020304" pitchFamily="18" charset="0"/>
              </a:rPr>
              <a:t>.</a:t>
            </a:r>
            <a:endParaRPr lang="es-AR" dirty="0">
              <a:solidFill>
                <a:srgbClr val="008000"/>
              </a:solidFill>
              <a:latin typeface="Times New Roman" panose="02020603050405020304" pitchFamily="18" charset="0"/>
              <a:cs typeface="Times New Roman" panose="02020603050405020304" pitchFamily="18" charset="0"/>
            </a:endParaRPr>
          </a:p>
        </p:txBody>
      </p:sp>
      <p:graphicFrame>
        <p:nvGraphicFramePr>
          <p:cNvPr id="18" name="1 Objeto"/>
          <p:cNvGraphicFramePr>
            <a:graphicFrameLocks noChangeAspect="1"/>
          </p:cNvGraphicFramePr>
          <p:nvPr>
            <p:extLst>
              <p:ext uri="{D42A27DB-BD31-4B8C-83A1-F6EECF244321}">
                <p14:modId xmlns:p14="http://schemas.microsoft.com/office/powerpoint/2010/main" val="3934652813"/>
              </p:ext>
            </p:extLst>
          </p:nvPr>
        </p:nvGraphicFramePr>
        <p:xfrm>
          <a:off x="5803500" y="1087439"/>
          <a:ext cx="660400" cy="344487"/>
        </p:xfrm>
        <a:graphic>
          <a:graphicData uri="http://schemas.openxmlformats.org/presentationml/2006/ole">
            <mc:AlternateContent xmlns:mc="http://schemas.openxmlformats.org/markup-compatibility/2006">
              <mc:Choice xmlns:v="urn:schemas-microsoft-com:vml" Requires="v">
                <p:oleObj spid="_x0000_s378181" name="Equation" r:id="rId5" imgW="393480" imgH="203040" progId="Equation.DSMT4">
                  <p:embed/>
                </p:oleObj>
              </mc:Choice>
              <mc:Fallback>
                <p:oleObj name="Equation" r:id="rId5" imgW="393480" imgH="203040" progId="Equation.DSMT4">
                  <p:embed/>
                  <p:pic>
                    <p:nvPicPr>
                      <p:cNvPr id="0" name=""/>
                      <p:cNvPicPr>
                        <a:picLocks noChangeAspect="1" noChangeArrowheads="1"/>
                      </p:cNvPicPr>
                      <p:nvPr/>
                    </p:nvPicPr>
                    <p:blipFill>
                      <a:blip r:embed="rId6"/>
                      <a:srcRect/>
                      <a:stretch>
                        <a:fillRect/>
                      </a:stretch>
                    </p:blipFill>
                    <p:spPr bwMode="auto">
                      <a:xfrm>
                        <a:off x="5803500" y="1087439"/>
                        <a:ext cx="660400" cy="344487"/>
                      </a:xfrm>
                      <a:prstGeom prst="rect">
                        <a:avLst/>
                      </a:prstGeom>
                      <a:noFill/>
                      <a:ln>
                        <a:noFill/>
                      </a:ln>
                      <a:extLst/>
                    </p:spPr>
                  </p:pic>
                </p:oleObj>
              </mc:Fallback>
            </mc:AlternateContent>
          </a:graphicData>
        </a:graphic>
      </p:graphicFrame>
      <p:sp>
        <p:nvSpPr>
          <p:cNvPr id="19" name="Text Box 16"/>
          <p:cNvSpPr txBox="1">
            <a:spLocks noChangeArrowheads="1"/>
          </p:cNvSpPr>
          <p:nvPr/>
        </p:nvSpPr>
        <p:spPr bwMode="auto">
          <a:xfrm>
            <a:off x="352810" y="2090556"/>
            <a:ext cx="11081442" cy="772473"/>
          </a:xfrm>
          <a:prstGeom prst="rect">
            <a:avLst/>
          </a:prstGeom>
          <a:noFill/>
          <a:ln>
            <a:noFill/>
          </a:ln>
          <a:effectLst/>
          <a:extLst/>
        </p:spPr>
        <p:txBody>
          <a:bodyPr anchor="ctr"/>
          <a:lstStyle/>
          <a:p>
            <a:pPr algn="just">
              <a:spcBef>
                <a:spcPct val="50000"/>
              </a:spcBef>
            </a:pPr>
            <a:r>
              <a:rPr lang="es-AR" sz="2000" dirty="0" smtClean="0">
                <a:solidFill>
                  <a:srgbClr val="008000"/>
                </a:solidFill>
                <a:latin typeface="Times New Roman" panose="02020603050405020304" pitchFamily="18" charset="0"/>
                <a:cs typeface="Times New Roman" panose="02020603050405020304" pitchFamily="18" charset="0"/>
              </a:rPr>
              <a:t>Esto nos dice que si </a:t>
            </a:r>
            <a:r>
              <a:rPr lang="es-AR" sz="2000" i="1" dirty="0" smtClean="0">
                <a:solidFill>
                  <a:srgbClr val="008000"/>
                </a:solidFill>
                <a:latin typeface="Times New Roman" panose="02020603050405020304" pitchFamily="18" charset="0"/>
                <a:cs typeface="Times New Roman" panose="02020603050405020304" pitchFamily="18" charset="0"/>
              </a:rPr>
              <a:t>F</a:t>
            </a:r>
            <a:r>
              <a:rPr lang="es-AR" sz="2000" dirty="0" smtClean="0">
                <a:solidFill>
                  <a:srgbClr val="008000"/>
                </a:solidFill>
                <a:latin typeface="Times New Roman" panose="02020603050405020304" pitchFamily="18" charset="0"/>
                <a:cs typeface="Times New Roman" panose="02020603050405020304" pitchFamily="18" charset="0"/>
              </a:rPr>
              <a:t>(</a:t>
            </a:r>
            <a:r>
              <a:rPr lang="es-AR" sz="2000" i="1" dirty="0" smtClean="0">
                <a:solidFill>
                  <a:srgbClr val="008000"/>
                </a:solidFill>
                <a:latin typeface="Times New Roman" panose="02020603050405020304" pitchFamily="18" charset="0"/>
                <a:cs typeface="Times New Roman" panose="02020603050405020304" pitchFamily="18" charset="0"/>
              </a:rPr>
              <a:t>s</a:t>
            </a:r>
            <a:r>
              <a:rPr lang="es-AR" sz="2000" dirty="0" smtClean="0">
                <a:solidFill>
                  <a:srgbClr val="008000"/>
                </a:solidFill>
                <a:latin typeface="Times New Roman" panose="02020603050405020304" pitchFamily="18" charset="0"/>
                <a:cs typeface="Times New Roman" panose="02020603050405020304" pitchFamily="18" charset="0"/>
              </a:rPr>
              <a:t>) tiene un polo en </a:t>
            </a:r>
            <a:r>
              <a:rPr lang="es-AR" sz="2000" i="1" dirty="0" smtClean="0">
                <a:solidFill>
                  <a:srgbClr val="008000"/>
                </a:solidFill>
                <a:latin typeface="Times New Roman" panose="02020603050405020304" pitchFamily="18" charset="0"/>
                <a:cs typeface="Times New Roman" panose="02020603050405020304" pitchFamily="18" charset="0"/>
              </a:rPr>
              <a:t>s</a:t>
            </a:r>
            <a:r>
              <a:rPr lang="es-AR" sz="2000" dirty="0" smtClean="0">
                <a:solidFill>
                  <a:srgbClr val="008000"/>
                </a:solidFill>
                <a:latin typeface="Times New Roman" panose="02020603050405020304" pitchFamily="18" charset="0"/>
                <a:cs typeface="Times New Roman" panose="02020603050405020304" pitchFamily="18" charset="0"/>
              </a:rPr>
              <a:t> = </a:t>
            </a:r>
            <a:r>
              <a:rPr lang="es-AR" sz="2000" i="1" dirty="0" smtClean="0">
                <a:solidFill>
                  <a:srgbClr val="008000"/>
                </a:solidFill>
                <a:latin typeface="Times New Roman" panose="02020603050405020304" pitchFamily="18" charset="0"/>
                <a:cs typeface="Times New Roman" panose="02020603050405020304" pitchFamily="18" charset="0"/>
              </a:rPr>
              <a:t>s</a:t>
            </a:r>
            <a:r>
              <a:rPr lang="es-AR" sz="2000" baseline="-25000" dirty="0" smtClean="0">
                <a:solidFill>
                  <a:srgbClr val="008000"/>
                </a:solidFill>
                <a:latin typeface="Times New Roman" panose="02020603050405020304" pitchFamily="18" charset="0"/>
                <a:cs typeface="Times New Roman" panose="02020603050405020304" pitchFamily="18" charset="0"/>
              </a:rPr>
              <a:t>1</a:t>
            </a:r>
            <a:r>
              <a:rPr lang="es-AR" sz="2000" dirty="0" smtClean="0">
                <a:solidFill>
                  <a:srgbClr val="008000"/>
                </a:solidFill>
                <a:latin typeface="Times New Roman" panose="02020603050405020304" pitchFamily="18" charset="0"/>
                <a:cs typeface="Times New Roman" panose="02020603050405020304" pitchFamily="18" charset="0"/>
              </a:rPr>
              <a:t>, </a:t>
            </a:r>
            <a:r>
              <a:rPr lang="es-AR" sz="2000" i="1" dirty="0" smtClean="0">
                <a:solidFill>
                  <a:srgbClr val="008000"/>
                </a:solidFill>
                <a:latin typeface="Times New Roman" panose="02020603050405020304" pitchFamily="18" charset="0"/>
                <a:cs typeface="Times New Roman" panose="02020603050405020304" pitchFamily="18" charset="0"/>
              </a:rPr>
              <a:t>F*</a:t>
            </a:r>
            <a:r>
              <a:rPr lang="es-AR" sz="2000" dirty="0" smtClean="0">
                <a:solidFill>
                  <a:srgbClr val="008000"/>
                </a:solidFill>
                <a:latin typeface="Times New Roman" panose="02020603050405020304" pitchFamily="18" charset="0"/>
                <a:cs typeface="Times New Roman" panose="02020603050405020304" pitchFamily="18" charset="0"/>
              </a:rPr>
              <a:t>(</a:t>
            </a:r>
            <a:r>
              <a:rPr lang="es-AR" sz="2000" i="1" dirty="0">
                <a:solidFill>
                  <a:srgbClr val="008000"/>
                </a:solidFill>
                <a:latin typeface="Times New Roman" panose="02020603050405020304" pitchFamily="18" charset="0"/>
                <a:cs typeface="Times New Roman" panose="02020603050405020304" pitchFamily="18" charset="0"/>
              </a:rPr>
              <a:t>s</a:t>
            </a:r>
            <a:r>
              <a:rPr lang="es-AR" sz="2000" dirty="0" smtClean="0">
                <a:solidFill>
                  <a:srgbClr val="008000"/>
                </a:solidFill>
                <a:latin typeface="Times New Roman" panose="02020603050405020304" pitchFamily="18" charset="0"/>
                <a:cs typeface="Times New Roman" panose="02020603050405020304" pitchFamily="18" charset="0"/>
              </a:rPr>
              <a:t>), por la periodicidad, </a:t>
            </a:r>
            <a:r>
              <a:rPr lang="es-AR" sz="2000" dirty="0" smtClean="0">
                <a:solidFill>
                  <a:srgbClr val="008000"/>
                </a:solidFill>
                <a:latin typeface="Times New Roman" panose="02020603050405020304" pitchFamily="18" charset="0"/>
                <a:cs typeface="Times New Roman" panose="02020603050405020304" pitchFamily="18" charset="0"/>
              </a:rPr>
              <a:t>tiene el mismo valor en todos los polos </a:t>
            </a:r>
            <a:r>
              <a:rPr lang="es-AR" sz="2000" dirty="0" smtClean="0">
                <a:solidFill>
                  <a:srgbClr val="008000"/>
                </a:solidFill>
                <a:latin typeface="Times New Roman" panose="02020603050405020304" pitchFamily="18" charset="0"/>
                <a:cs typeface="Times New Roman" panose="02020603050405020304" pitchFamily="18" charset="0"/>
              </a:rPr>
              <a:t>en </a:t>
            </a:r>
            <a:r>
              <a:rPr lang="es-AR" sz="2000" i="1" dirty="0" smtClean="0">
                <a:solidFill>
                  <a:srgbClr val="008000"/>
                </a:solidFill>
                <a:latin typeface="Times New Roman" panose="02020603050405020304" pitchFamily="18" charset="0"/>
                <a:cs typeface="Times New Roman" panose="02020603050405020304" pitchFamily="18" charset="0"/>
              </a:rPr>
              <a:t>s</a:t>
            </a:r>
            <a:r>
              <a:rPr lang="es-AR" sz="2000" dirty="0" smtClean="0">
                <a:solidFill>
                  <a:srgbClr val="008000"/>
                </a:solidFill>
                <a:latin typeface="Times New Roman" panose="02020603050405020304" pitchFamily="18" charset="0"/>
                <a:cs typeface="Times New Roman" panose="02020603050405020304" pitchFamily="18" charset="0"/>
              </a:rPr>
              <a:t> = </a:t>
            </a:r>
            <a:r>
              <a:rPr lang="es-AR" sz="2000" i="1" dirty="0" smtClean="0">
                <a:solidFill>
                  <a:srgbClr val="008000"/>
                </a:solidFill>
                <a:latin typeface="Times New Roman" panose="02020603050405020304" pitchFamily="18" charset="0"/>
                <a:cs typeface="Times New Roman" panose="02020603050405020304" pitchFamily="18" charset="0"/>
              </a:rPr>
              <a:t>s</a:t>
            </a:r>
            <a:r>
              <a:rPr lang="es-AR" sz="2000" baseline="-25000" dirty="0" smtClean="0">
                <a:solidFill>
                  <a:srgbClr val="008000"/>
                </a:solidFill>
                <a:latin typeface="Times New Roman" panose="02020603050405020304" pitchFamily="18" charset="0"/>
                <a:cs typeface="Times New Roman" panose="02020603050405020304" pitchFamily="18" charset="0"/>
              </a:rPr>
              <a:t>1 </a:t>
            </a:r>
            <a:r>
              <a:rPr lang="es-AR" sz="2000" dirty="0" smtClean="0">
                <a:solidFill>
                  <a:srgbClr val="008000"/>
                </a:solidFill>
                <a:latin typeface="Times New Roman" panose="02020603050405020304" pitchFamily="18" charset="0"/>
                <a:cs typeface="Times New Roman" panose="02020603050405020304" pitchFamily="18" charset="0"/>
              </a:rPr>
              <a:t>± </a:t>
            </a:r>
            <a:r>
              <a:rPr lang="es-AR" sz="2000" i="1" dirty="0" err="1" smtClean="0">
                <a:solidFill>
                  <a:srgbClr val="008000"/>
                </a:solidFill>
                <a:latin typeface="Times New Roman" panose="02020603050405020304" pitchFamily="18" charset="0"/>
                <a:cs typeface="Times New Roman" panose="02020603050405020304" pitchFamily="18" charset="0"/>
              </a:rPr>
              <a:t>jk</a:t>
            </a:r>
            <a:r>
              <a:rPr lang="es-AR" sz="2000" dirty="0" err="1" smtClean="0">
                <a:solidFill>
                  <a:srgbClr val="008000"/>
                </a:solidFill>
                <a:latin typeface="Symbol" panose="05050102010706020507" pitchFamily="18" charset="2"/>
                <a:cs typeface="Times New Roman" panose="02020603050405020304" pitchFamily="18" charset="0"/>
              </a:rPr>
              <a:t>w</a:t>
            </a:r>
            <a:r>
              <a:rPr lang="es-AR" sz="2000" baseline="-25000" dirty="0" err="1" smtClean="0">
                <a:solidFill>
                  <a:srgbClr val="008000"/>
                </a:solidFill>
                <a:latin typeface="Times New Roman" panose="02020603050405020304" pitchFamily="18" charset="0"/>
                <a:cs typeface="Times New Roman" panose="02020603050405020304" pitchFamily="18" charset="0"/>
              </a:rPr>
              <a:t>s</a:t>
            </a:r>
            <a:endParaRPr lang="es-AR" sz="2000" baseline="-25000" dirty="0" smtClean="0">
              <a:solidFill>
                <a:srgbClr val="008000"/>
              </a:solidFill>
              <a:latin typeface="Times New Roman" panose="02020603050405020304" pitchFamily="18" charset="0"/>
              <a:cs typeface="Times New Roman" panose="02020603050405020304" pitchFamily="18" charset="0"/>
            </a:endParaRPr>
          </a:p>
        </p:txBody>
      </p:sp>
      <p:graphicFrame>
        <p:nvGraphicFramePr>
          <p:cNvPr id="20" name="Objeto 19"/>
          <p:cNvGraphicFramePr>
            <a:graphicFrameLocks noChangeAspect="1"/>
          </p:cNvGraphicFramePr>
          <p:nvPr>
            <p:extLst>
              <p:ext uri="{D42A27DB-BD31-4B8C-83A1-F6EECF244321}">
                <p14:modId xmlns:p14="http://schemas.microsoft.com/office/powerpoint/2010/main" val="2094204175"/>
              </p:ext>
            </p:extLst>
          </p:nvPr>
        </p:nvGraphicFramePr>
        <p:xfrm>
          <a:off x="2838971" y="3351986"/>
          <a:ext cx="6918325" cy="715962"/>
        </p:xfrm>
        <a:graphic>
          <a:graphicData uri="http://schemas.openxmlformats.org/presentationml/2006/ole">
            <mc:AlternateContent xmlns:mc="http://schemas.openxmlformats.org/markup-compatibility/2006">
              <mc:Choice xmlns:v="urn:schemas-microsoft-com:vml" Requires="v">
                <p:oleObj spid="_x0000_s378182" name="Equation" r:id="rId7" imgW="3809880" imgH="393480" progId="Equation.DSMT4">
                  <p:embed/>
                </p:oleObj>
              </mc:Choice>
              <mc:Fallback>
                <p:oleObj name="Equation" r:id="rId7" imgW="3809880" imgH="393480" progId="Equation.DSMT4">
                  <p:embed/>
                  <p:pic>
                    <p:nvPicPr>
                      <p:cNvPr id="0" name=""/>
                      <p:cNvPicPr/>
                      <p:nvPr/>
                    </p:nvPicPr>
                    <p:blipFill>
                      <a:blip r:embed="rId8"/>
                      <a:stretch>
                        <a:fillRect/>
                      </a:stretch>
                    </p:blipFill>
                    <p:spPr>
                      <a:xfrm>
                        <a:off x="2838971" y="3351986"/>
                        <a:ext cx="6918325" cy="715962"/>
                      </a:xfrm>
                      <a:prstGeom prst="rect">
                        <a:avLst/>
                      </a:prstGeom>
                      <a:solidFill>
                        <a:srgbClr val="FFFF00"/>
                      </a:solidFill>
                    </p:spPr>
                  </p:pic>
                </p:oleObj>
              </mc:Fallback>
            </mc:AlternateContent>
          </a:graphicData>
        </a:graphic>
      </p:graphicFrame>
      <p:sp>
        <p:nvSpPr>
          <p:cNvPr id="21" name="Rectángulo 20"/>
          <p:cNvSpPr/>
          <p:nvPr/>
        </p:nvSpPr>
        <p:spPr>
          <a:xfrm>
            <a:off x="404267" y="4332354"/>
            <a:ext cx="2565269" cy="400110"/>
          </a:xfrm>
          <a:prstGeom prst="rect">
            <a:avLst/>
          </a:prstGeom>
          <a:noFill/>
        </p:spPr>
        <p:txBody>
          <a:bodyPr wrap="square">
            <a:spAutoFit/>
          </a:bodyPr>
          <a:lstStyle/>
          <a:p>
            <a:pPr algn="just"/>
            <a:r>
              <a:rPr lang="es-AR" sz="2000" b="1" dirty="0" smtClean="0">
                <a:solidFill>
                  <a:srgbClr val="0070C0"/>
                </a:solidFill>
                <a:latin typeface="Times New Roman" panose="02020603050405020304" pitchFamily="18" charset="0"/>
                <a:cs typeface="Times New Roman" panose="02020603050405020304" pitchFamily="18" charset="0"/>
              </a:rPr>
              <a:t>Donde el término</a:t>
            </a:r>
            <a:endParaRPr lang="es-AR" sz="2000" b="1" dirty="0">
              <a:solidFill>
                <a:srgbClr val="0070C0"/>
              </a:solidFill>
              <a:latin typeface="Times New Roman" panose="02020603050405020304" pitchFamily="18" charset="0"/>
              <a:cs typeface="Times New Roman" panose="02020603050405020304" pitchFamily="18" charset="0"/>
            </a:endParaRPr>
          </a:p>
        </p:txBody>
      </p:sp>
      <p:graphicFrame>
        <p:nvGraphicFramePr>
          <p:cNvPr id="22" name="Objeto 21"/>
          <p:cNvGraphicFramePr>
            <a:graphicFrameLocks noChangeAspect="1"/>
          </p:cNvGraphicFramePr>
          <p:nvPr>
            <p:extLst>
              <p:ext uri="{D42A27DB-BD31-4B8C-83A1-F6EECF244321}">
                <p14:modId xmlns:p14="http://schemas.microsoft.com/office/powerpoint/2010/main" val="4287914137"/>
              </p:ext>
            </p:extLst>
          </p:nvPr>
        </p:nvGraphicFramePr>
        <p:xfrm>
          <a:off x="2526248" y="4174428"/>
          <a:ext cx="1060450" cy="715962"/>
        </p:xfrm>
        <a:graphic>
          <a:graphicData uri="http://schemas.openxmlformats.org/presentationml/2006/ole">
            <mc:AlternateContent xmlns:mc="http://schemas.openxmlformats.org/markup-compatibility/2006">
              <mc:Choice xmlns:v="urn:schemas-microsoft-com:vml" Requires="v">
                <p:oleObj spid="_x0000_s378183" name="Equation" r:id="rId9" imgW="583920" imgH="393480" progId="Equation.DSMT4">
                  <p:embed/>
                </p:oleObj>
              </mc:Choice>
              <mc:Fallback>
                <p:oleObj name="Equation" r:id="rId9" imgW="583920" imgH="393480" progId="Equation.DSMT4">
                  <p:embed/>
                  <p:pic>
                    <p:nvPicPr>
                      <p:cNvPr id="0" name=""/>
                      <p:cNvPicPr/>
                      <p:nvPr/>
                    </p:nvPicPr>
                    <p:blipFill>
                      <a:blip r:embed="rId10"/>
                      <a:stretch>
                        <a:fillRect/>
                      </a:stretch>
                    </p:blipFill>
                    <p:spPr>
                      <a:xfrm>
                        <a:off x="2526248" y="4174428"/>
                        <a:ext cx="1060450" cy="715962"/>
                      </a:xfrm>
                      <a:prstGeom prst="rect">
                        <a:avLst/>
                      </a:prstGeom>
                      <a:solidFill>
                        <a:srgbClr val="FFFF00"/>
                      </a:solidFill>
                    </p:spPr>
                  </p:pic>
                </p:oleObj>
              </mc:Fallback>
            </mc:AlternateContent>
          </a:graphicData>
        </a:graphic>
      </p:graphicFrame>
      <p:sp>
        <p:nvSpPr>
          <p:cNvPr id="23" name="Rectángulo 22"/>
          <p:cNvSpPr/>
          <p:nvPr/>
        </p:nvSpPr>
        <p:spPr>
          <a:xfrm>
            <a:off x="3732864" y="4332354"/>
            <a:ext cx="4080277" cy="400110"/>
          </a:xfrm>
          <a:prstGeom prst="rect">
            <a:avLst/>
          </a:prstGeom>
          <a:noFill/>
        </p:spPr>
        <p:txBody>
          <a:bodyPr wrap="square">
            <a:spAutoFit/>
          </a:bodyPr>
          <a:lstStyle/>
          <a:p>
            <a:pPr algn="just"/>
            <a:r>
              <a:rPr lang="es-AR" sz="2000" b="1" dirty="0" smtClean="0">
                <a:solidFill>
                  <a:srgbClr val="0070C0"/>
                </a:solidFill>
                <a:latin typeface="Times New Roman" panose="02020603050405020304" pitchFamily="18" charset="0"/>
                <a:cs typeface="Times New Roman" panose="02020603050405020304" pitchFamily="18" charset="0"/>
              </a:rPr>
              <a:t>se denomina componente primaria</a:t>
            </a:r>
            <a:endParaRPr lang="es-AR" sz="2000" b="1" dirty="0">
              <a:solidFill>
                <a:srgbClr val="0070C0"/>
              </a:solidFill>
              <a:latin typeface="Times New Roman" panose="02020603050405020304" pitchFamily="18" charset="0"/>
              <a:cs typeface="Times New Roman" panose="02020603050405020304" pitchFamily="18" charset="0"/>
            </a:endParaRPr>
          </a:p>
        </p:txBody>
      </p:sp>
      <p:sp>
        <p:nvSpPr>
          <p:cNvPr id="24" name="Rectángulo 23"/>
          <p:cNvSpPr/>
          <p:nvPr/>
        </p:nvSpPr>
        <p:spPr>
          <a:xfrm>
            <a:off x="404267" y="5154796"/>
            <a:ext cx="2565269" cy="400110"/>
          </a:xfrm>
          <a:prstGeom prst="rect">
            <a:avLst/>
          </a:prstGeom>
          <a:noFill/>
        </p:spPr>
        <p:txBody>
          <a:bodyPr wrap="square">
            <a:spAutoFit/>
          </a:bodyPr>
          <a:lstStyle/>
          <a:p>
            <a:pPr algn="just"/>
            <a:r>
              <a:rPr lang="es-AR" sz="2000" b="1" dirty="0" smtClean="0">
                <a:solidFill>
                  <a:srgbClr val="0070C0"/>
                </a:solidFill>
                <a:latin typeface="Times New Roman" panose="02020603050405020304" pitchFamily="18" charset="0"/>
                <a:cs typeface="Times New Roman" panose="02020603050405020304" pitchFamily="18" charset="0"/>
              </a:rPr>
              <a:t>Y los términos</a:t>
            </a:r>
            <a:endParaRPr lang="es-AR" sz="2000" b="1" dirty="0">
              <a:solidFill>
                <a:srgbClr val="0070C0"/>
              </a:solidFill>
              <a:latin typeface="Times New Roman" panose="02020603050405020304" pitchFamily="18" charset="0"/>
              <a:cs typeface="Times New Roman" panose="02020603050405020304" pitchFamily="18" charset="0"/>
            </a:endParaRPr>
          </a:p>
        </p:txBody>
      </p:sp>
      <p:graphicFrame>
        <p:nvGraphicFramePr>
          <p:cNvPr id="25" name="Objeto 24"/>
          <p:cNvGraphicFramePr>
            <a:graphicFrameLocks noChangeAspect="1"/>
          </p:cNvGraphicFramePr>
          <p:nvPr>
            <p:extLst>
              <p:ext uri="{D42A27DB-BD31-4B8C-83A1-F6EECF244321}">
                <p14:modId xmlns:p14="http://schemas.microsoft.com/office/powerpoint/2010/main" val="2814716690"/>
              </p:ext>
            </p:extLst>
          </p:nvPr>
        </p:nvGraphicFramePr>
        <p:xfrm>
          <a:off x="2187316" y="4996869"/>
          <a:ext cx="1751013" cy="715963"/>
        </p:xfrm>
        <a:graphic>
          <a:graphicData uri="http://schemas.openxmlformats.org/presentationml/2006/ole">
            <mc:AlternateContent xmlns:mc="http://schemas.openxmlformats.org/markup-compatibility/2006">
              <mc:Choice xmlns:v="urn:schemas-microsoft-com:vml" Requires="v">
                <p:oleObj spid="_x0000_s378184" name="Equation" r:id="rId11" imgW="965160" imgH="393480" progId="Equation.DSMT4">
                  <p:embed/>
                </p:oleObj>
              </mc:Choice>
              <mc:Fallback>
                <p:oleObj name="Equation" r:id="rId11" imgW="965160" imgH="393480" progId="Equation.DSMT4">
                  <p:embed/>
                  <p:pic>
                    <p:nvPicPr>
                      <p:cNvPr id="0" name=""/>
                      <p:cNvPicPr/>
                      <p:nvPr/>
                    </p:nvPicPr>
                    <p:blipFill>
                      <a:blip r:embed="rId12"/>
                      <a:stretch>
                        <a:fillRect/>
                      </a:stretch>
                    </p:blipFill>
                    <p:spPr>
                      <a:xfrm>
                        <a:off x="2187316" y="4996869"/>
                        <a:ext cx="1751013" cy="715963"/>
                      </a:xfrm>
                      <a:prstGeom prst="rect">
                        <a:avLst/>
                      </a:prstGeom>
                      <a:solidFill>
                        <a:srgbClr val="FFFF00"/>
                      </a:solidFill>
                    </p:spPr>
                  </p:pic>
                </p:oleObj>
              </mc:Fallback>
            </mc:AlternateContent>
          </a:graphicData>
        </a:graphic>
      </p:graphicFrame>
      <p:sp>
        <p:nvSpPr>
          <p:cNvPr id="26" name="Rectángulo 25"/>
          <p:cNvSpPr/>
          <p:nvPr/>
        </p:nvSpPr>
        <p:spPr>
          <a:xfrm>
            <a:off x="4045070" y="5154796"/>
            <a:ext cx="5261892" cy="400110"/>
          </a:xfrm>
          <a:prstGeom prst="rect">
            <a:avLst/>
          </a:prstGeom>
          <a:noFill/>
        </p:spPr>
        <p:txBody>
          <a:bodyPr wrap="square">
            <a:spAutoFit/>
          </a:bodyPr>
          <a:lstStyle/>
          <a:p>
            <a:pPr algn="just"/>
            <a:r>
              <a:rPr lang="es-AR" sz="2000" b="1" dirty="0" smtClean="0">
                <a:solidFill>
                  <a:srgbClr val="0070C0"/>
                </a:solidFill>
                <a:latin typeface="Times New Roman" panose="02020603050405020304" pitchFamily="18" charset="0"/>
                <a:cs typeface="Times New Roman" panose="02020603050405020304" pitchFamily="18" charset="0"/>
              </a:rPr>
              <a:t>se denominan componentes complementarias</a:t>
            </a:r>
            <a:endParaRPr lang="es-AR" sz="2000" b="1" dirty="0">
              <a:solidFill>
                <a:srgbClr val="0070C0"/>
              </a:solidFill>
              <a:latin typeface="Times New Roman" panose="02020603050405020304" pitchFamily="18" charset="0"/>
              <a:cs typeface="Times New Roman" panose="02020603050405020304" pitchFamily="18" charset="0"/>
            </a:endParaRPr>
          </a:p>
        </p:txBody>
      </p:sp>
      <p:sp>
        <p:nvSpPr>
          <p:cNvPr id="30" name="Rectángulo 29"/>
          <p:cNvSpPr/>
          <p:nvPr/>
        </p:nvSpPr>
        <p:spPr>
          <a:xfrm>
            <a:off x="286000" y="6277441"/>
            <a:ext cx="11787732" cy="369332"/>
          </a:xfrm>
          <a:prstGeom prst="rect">
            <a:avLst/>
          </a:prstGeom>
          <a:noFill/>
        </p:spPr>
        <p:txBody>
          <a:bodyPr wrap="square">
            <a:spAutoFit/>
          </a:bodyPr>
          <a:lstStyle/>
          <a:p>
            <a:pPr algn="just"/>
            <a:r>
              <a:rPr lang="es-AR" dirty="0" smtClean="0">
                <a:solidFill>
                  <a:srgbClr val="008000"/>
                </a:solidFill>
                <a:latin typeface="Times New Roman" panose="02020603050405020304" pitchFamily="18" charset="0"/>
                <a:cs typeface="Times New Roman" panose="02020603050405020304" pitchFamily="18" charset="0"/>
              </a:rPr>
              <a:t>Si </a:t>
            </a:r>
            <a:r>
              <a:rPr lang="es-AR" dirty="0" err="1" smtClean="0">
                <a:solidFill>
                  <a:srgbClr val="008000"/>
                </a:solidFill>
                <a:latin typeface="Symbol" panose="05050102010706020507" pitchFamily="18" charset="2"/>
                <a:cs typeface="Times New Roman" panose="02020603050405020304" pitchFamily="18" charset="0"/>
              </a:rPr>
              <a:t>w</a:t>
            </a:r>
            <a:r>
              <a:rPr lang="es-AR" i="1" baseline="-25000" dirty="0" err="1" smtClean="0">
                <a:solidFill>
                  <a:srgbClr val="008000"/>
                </a:solidFill>
                <a:latin typeface="Times New Roman" panose="02020603050405020304" pitchFamily="18" charset="0"/>
                <a:cs typeface="Times New Roman" panose="02020603050405020304" pitchFamily="18" charset="0"/>
              </a:rPr>
              <a:t>s</a:t>
            </a:r>
            <a:r>
              <a:rPr lang="es-AR" dirty="0" smtClean="0">
                <a:solidFill>
                  <a:srgbClr val="008000"/>
                </a:solidFill>
                <a:latin typeface="Times New Roman" panose="02020603050405020304" pitchFamily="18" charset="0"/>
                <a:cs typeface="Times New Roman" panose="02020603050405020304" pitchFamily="18" charset="0"/>
              </a:rPr>
              <a:t> </a:t>
            </a:r>
            <a:r>
              <a:rPr lang="en-US" dirty="0" smtClean="0">
                <a:solidFill>
                  <a:srgbClr val="008000"/>
                </a:solidFill>
                <a:latin typeface="Times New Roman" panose="02020603050405020304" pitchFamily="18" charset="0"/>
                <a:cs typeface="Times New Roman" panose="02020603050405020304" pitchFamily="18" charset="0"/>
              </a:rPr>
              <a:t>&lt; 2</a:t>
            </a:r>
            <a:r>
              <a:rPr lang="es-AR" dirty="0" smtClean="0">
                <a:solidFill>
                  <a:srgbClr val="008000"/>
                </a:solidFill>
                <a:latin typeface="Symbol" panose="05050102010706020507" pitchFamily="18" charset="2"/>
                <a:cs typeface="Times New Roman" panose="02020603050405020304" pitchFamily="18" charset="0"/>
              </a:rPr>
              <a:t>w</a:t>
            </a:r>
            <a:r>
              <a:rPr lang="es-AR" baseline="-25000" dirty="0" smtClean="0">
                <a:solidFill>
                  <a:srgbClr val="008000"/>
                </a:solidFill>
                <a:latin typeface="Times New Roman" panose="02020603050405020304" pitchFamily="18" charset="0"/>
                <a:cs typeface="Times New Roman" panose="02020603050405020304" pitchFamily="18" charset="0"/>
              </a:rPr>
              <a:t>1</a:t>
            </a:r>
            <a:r>
              <a:rPr lang="es-AR" dirty="0" smtClean="0">
                <a:solidFill>
                  <a:srgbClr val="008000"/>
                </a:solidFill>
                <a:latin typeface="Times New Roman" panose="02020603050405020304" pitchFamily="18" charset="0"/>
                <a:cs typeface="Times New Roman" panose="02020603050405020304" pitchFamily="18" charset="0"/>
              </a:rPr>
              <a:t>, las componentes de </a:t>
            </a:r>
            <a:r>
              <a:rPr lang="es-AR" i="1" dirty="0" smtClean="0">
                <a:solidFill>
                  <a:srgbClr val="008000"/>
                </a:solidFill>
                <a:latin typeface="Times New Roman" panose="02020603050405020304" pitchFamily="18" charset="0"/>
                <a:cs typeface="Times New Roman" panose="02020603050405020304" pitchFamily="18" charset="0"/>
              </a:rPr>
              <a:t>F</a:t>
            </a:r>
            <a:r>
              <a:rPr lang="es-AR" dirty="0" smtClean="0">
                <a:solidFill>
                  <a:srgbClr val="008000"/>
                </a:solidFill>
                <a:latin typeface="Times New Roman" panose="02020603050405020304" pitchFamily="18" charset="0"/>
                <a:cs typeface="Times New Roman" panose="02020603050405020304" pitchFamily="18" charset="0"/>
              </a:rPr>
              <a:t>*(</a:t>
            </a:r>
            <a:r>
              <a:rPr lang="es-AR" i="1" dirty="0" err="1" smtClean="0">
                <a:solidFill>
                  <a:srgbClr val="008000"/>
                </a:solidFill>
                <a:latin typeface="Times New Roman" panose="02020603050405020304" pitchFamily="18" charset="0"/>
                <a:cs typeface="Times New Roman" panose="02020603050405020304" pitchFamily="18" charset="0"/>
              </a:rPr>
              <a:t>j</a:t>
            </a:r>
            <a:r>
              <a:rPr lang="es-AR" dirty="0" err="1" smtClean="0">
                <a:solidFill>
                  <a:srgbClr val="008000"/>
                </a:solidFill>
                <a:latin typeface="Symbol" panose="05050102010706020507" pitchFamily="18" charset="2"/>
                <a:cs typeface="Times New Roman" panose="02020603050405020304" pitchFamily="18" charset="0"/>
              </a:rPr>
              <a:t>w</a:t>
            </a:r>
            <a:r>
              <a:rPr lang="es-AR" dirty="0" smtClean="0">
                <a:solidFill>
                  <a:srgbClr val="008000"/>
                </a:solidFill>
                <a:latin typeface="Times New Roman" panose="02020603050405020304" pitchFamily="18" charset="0"/>
                <a:cs typeface="Times New Roman" panose="02020603050405020304" pitchFamily="18" charset="0"/>
              </a:rPr>
              <a:t>) se solapan y la señal </a:t>
            </a:r>
            <a:r>
              <a:rPr lang="es-AR" i="1" dirty="0" smtClean="0">
                <a:solidFill>
                  <a:srgbClr val="008000"/>
                </a:solidFill>
                <a:latin typeface="Times New Roman" panose="02020603050405020304" pitchFamily="18" charset="0"/>
                <a:cs typeface="Times New Roman" panose="02020603050405020304" pitchFamily="18" charset="0"/>
              </a:rPr>
              <a:t>f</a:t>
            </a:r>
            <a:r>
              <a:rPr lang="es-AR" dirty="0" smtClean="0">
                <a:solidFill>
                  <a:srgbClr val="008000"/>
                </a:solidFill>
                <a:latin typeface="Times New Roman" panose="02020603050405020304" pitchFamily="18" charset="0"/>
                <a:cs typeface="Times New Roman" panose="02020603050405020304" pitchFamily="18" charset="0"/>
              </a:rPr>
              <a:t>(</a:t>
            </a:r>
            <a:r>
              <a:rPr lang="es-AR" i="1" dirty="0" smtClean="0">
                <a:solidFill>
                  <a:srgbClr val="008000"/>
                </a:solidFill>
                <a:latin typeface="Times New Roman" panose="02020603050405020304" pitchFamily="18" charset="0"/>
                <a:cs typeface="Times New Roman" panose="02020603050405020304" pitchFamily="18" charset="0"/>
              </a:rPr>
              <a:t>t</a:t>
            </a:r>
            <a:r>
              <a:rPr lang="es-AR" dirty="0" smtClean="0">
                <a:solidFill>
                  <a:srgbClr val="008000"/>
                </a:solidFill>
                <a:latin typeface="Times New Roman" panose="02020603050405020304" pitchFamily="18" charset="0"/>
                <a:cs typeface="Times New Roman" panose="02020603050405020304" pitchFamily="18" charset="0"/>
              </a:rPr>
              <a:t>) no puede ser reconstruida totalmente luego de muestreada.</a:t>
            </a:r>
            <a:endParaRPr lang="es-AR" b="1" dirty="0">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48228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arcador de número de diapositiva 33"/>
          <p:cNvSpPr>
            <a:spLocks noGrp="1"/>
          </p:cNvSpPr>
          <p:nvPr>
            <p:ph type="sldNum" sz="quarter" idx="12"/>
          </p:nvPr>
        </p:nvSpPr>
        <p:spPr>
          <a:xfrm>
            <a:off x="11784632" y="6525344"/>
            <a:ext cx="289100" cy="365125"/>
          </a:xfrm>
        </p:spPr>
        <p:txBody>
          <a:bodyPr/>
          <a:lstStyle/>
          <a:p>
            <a:fld id="{88A92BC7-81EF-4C9F-8DB9-DCAAEE84F0FC}" type="slidenum">
              <a:rPr lang="es-ES" b="1" smtClean="0">
                <a:solidFill>
                  <a:schemeClr val="tx1"/>
                </a:solidFill>
              </a:rPr>
              <a:pPr/>
              <a:t>5</a:t>
            </a:fld>
            <a:endParaRPr lang="es-ES" b="1" dirty="0">
              <a:solidFill>
                <a:schemeClr val="tx1"/>
              </a:solidFill>
            </a:endParaRPr>
          </a:p>
        </p:txBody>
      </p:sp>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6" name="Rectangle 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65" name="Rectángulo 64"/>
          <p:cNvSpPr/>
          <p:nvPr/>
        </p:nvSpPr>
        <p:spPr>
          <a:xfrm>
            <a:off x="191344" y="98523"/>
            <a:ext cx="11809312" cy="571431"/>
          </a:xfrm>
          <a:prstGeom prst="rect">
            <a:avLst/>
          </a:prstGeom>
          <a:solidFill>
            <a:srgbClr val="0000FF"/>
          </a:solidFill>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rtlCol="0" anchor="ctr" anchorCtr="0" compatLnSpc="1">
            <a:prstTxWarp prst="textNoShape">
              <a:avLst/>
            </a:prstTxWarp>
            <a:normAutofit/>
          </a:bodyPr>
          <a:lstStyle/>
          <a:p>
            <a:pPr algn="ctr">
              <a:lnSpc>
                <a:spcPct val="90000"/>
              </a:lnSpc>
            </a:pPr>
            <a:r>
              <a:rPr lang="es-AR" sz="2800" b="1" dirty="0" smtClean="0">
                <a:solidFill>
                  <a:schemeClr val="bg1"/>
                </a:solidFill>
                <a:ea typeface="+mj-ea"/>
              </a:rPr>
              <a:t>Propiedades de </a:t>
            </a:r>
            <a:r>
              <a:rPr lang="es-AR" sz="2800" b="1" i="1" dirty="0" smtClean="0">
                <a:solidFill>
                  <a:schemeClr val="bg1"/>
                </a:solidFill>
                <a:latin typeface="Times New Roman" panose="02020603050405020304" pitchFamily="18" charset="0"/>
                <a:ea typeface="+mj-ea"/>
                <a:cs typeface="Times New Roman" panose="02020603050405020304" pitchFamily="18" charset="0"/>
              </a:rPr>
              <a:t>F*</a:t>
            </a:r>
            <a:r>
              <a:rPr lang="es-AR" sz="2800" b="1" dirty="0" smtClean="0">
                <a:solidFill>
                  <a:schemeClr val="bg1"/>
                </a:solidFill>
                <a:latin typeface="Times New Roman" panose="02020603050405020304" pitchFamily="18" charset="0"/>
                <a:ea typeface="+mj-ea"/>
                <a:cs typeface="Times New Roman" panose="02020603050405020304" pitchFamily="18" charset="0"/>
              </a:rPr>
              <a:t>(</a:t>
            </a:r>
            <a:r>
              <a:rPr lang="es-AR" sz="2800" b="1" i="1" dirty="0" smtClean="0">
                <a:solidFill>
                  <a:schemeClr val="bg1"/>
                </a:solidFill>
                <a:latin typeface="Times New Roman" panose="02020603050405020304" pitchFamily="18" charset="0"/>
                <a:ea typeface="+mj-ea"/>
                <a:cs typeface="Times New Roman" panose="02020603050405020304" pitchFamily="18" charset="0"/>
              </a:rPr>
              <a:t>s</a:t>
            </a:r>
            <a:r>
              <a:rPr lang="es-AR" sz="2800" b="1" dirty="0" smtClean="0">
                <a:solidFill>
                  <a:schemeClr val="bg1"/>
                </a:solidFill>
                <a:latin typeface="Times New Roman" panose="02020603050405020304" pitchFamily="18" charset="0"/>
                <a:ea typeface="+mj-ea"/>
                <a:cs typeface="Times New Roman" panose="02020603050405020304" pitchFamily="18" charset="0"/>
              </a:rPr>
              <a:t>) </a:t>
            </a:r>
            <a:r>
              <a:rPr lang="es-AR" sz="2800" b="1" dirty="0" smtClean="0">
                <a:solidFill>
                  <a:schemeClr val="bg1"/>
                </a:solidFill>
                <a:ea typeface="+mj-ea"/>
              </a:rPr>
              <a:t>en el Plano-s </a:t>
            </a:r>
            <a:endParaRPr lang="es-AR" sz="2800" b="1" dirty="0">
              <a:solidFill>
                <a:schemeClr val="bg1"/>
              </a:solidFill>
              <a:latin typeface="Arial" panose="020B0604020202020204" pitchFamily="34" charset="0"/>
              <a:ea typeface="+mj-ea"/>
              <a:cs typeface="Arial" panose="020B0604020202020204" pitchFamily="34" charset="0"/>
            </a:endParaRPr>
          </a:p>
        </p:txBody>
      </p:sp>
      <p:graphicFrame>
        <p:nvGraphicFramePr>
          <p:cNvPr id="12" name="Objeto 11"/>
          <p:cNvGraphicFramePr>
            <a:graphicFrameLocks noChangeAspect="1"/>
          </p:cNvGraphicFramePr>
          <p:nvPr>
            <p:extLst>
              <p:ext uri="{D42A27DB-BD31-4B8C-83A1-F6EECF244321}">
                <p14:modId xmlns:p14="http://schemas.microsoft.com/office/powerpoint/2010/main" val="2893866499"/>
              </p:ext>
            </p:extLst>
          </p:nvPr>
        </p:nvGraphicFramePr>
        <p:xfrm>
          <a:off x="5356934" y="5496968"/>
          <a:ext cx="6750050" cy="390525"/>
        </p:xfrm>
        <a:graphic>
          <a:graphicData uri="http://schemas.openxmlformats.org/presentationml/2006/ole">
            <mc:AlternateContent xmlns:mc="http://schemas.openxmlformats.org/markup-compatibility/2006">
              <mc:Choice xmlns:v="urn:schemas-microsoft-com:vml" Requires="v">
                <p:oleObj spid="_x0000_s405514" name="Equation" r:id="rId3" imgW="3720960" imgH="215640" progId="Equation.DSMT4">
                  <p:embed/>
                </p:oleObj>
              </mc:Choice>
              <mc:Fallback>
                <p:oleObj name="Equation" r:id="rId3" imgW="3720960" imgH="215640" progId="Equation.DSMT4">
                  <p:embed/>
                  <p:pic>
                    <p:nvPicPr>
                      <p:cNvPr id="12" name="Objeto 11"/>
                      <p:cNvPicPr/>
                      <p:nvPr/>
                    </p:nvPicPr>
                    <p:blipFill>
                      <a:blip r:embed="rId4"/>
                      <a:stretch>
                        <a:fillRect/>
                      </a:stretch>
                    </p:blipFill>
                    <p:spPr>
                      <a:xfrm>
                        <a:off x="5356934" y="5496968"/>
                        <a:ext cx="6750050" cy="390525"/>
                      </a:xfrm>
                      <a:prstGeom prst="rect">
                        <a:avLst/>
                      </a:prstGeom>
                      <a:solidFill>
                        <a:srgbClr val="FFFF00"/>
                      </a:solidFill>
                    </p:spPr>
                  </p:pic>
                </p:oleObj>
              </mc:Fallback>
            </mc:AlternateContent>
          </a:graphicData>
        </a:graphic>
      </p:graphicFrame>
      <p:pic>
        <p:nvPicPr>
          <p:cNvPr id="7" name="Imagen 6"/>
          <p:cNvPicPr>
            <a:picLocks noChangeAspect="1"/>
          </p:cNvPicPr>
          <p:nvPr/>
        </p:nvPicPr>
        <p:blipFill>
          <a:blip r:embed="rId5"/>
          <a:stretch>
            <a:fillRect/>
          </a:stretch>
        </p:blipFill>
        <p:spPr>
          <a:xfrm>
            <a:off x="840092" y="807116"/>
            <a:ext cx="4162368" cy="5940000"/>
          </a:xfrm>
          <a:prstGeom prst="rect">
            <a:avLst/>
          </a:prstGeom>
        </p:spPr>
      </p:pic>
      <p:sp>
        <p:nvSpPr>
          <p:cNvPr id="14" name="Rectángulo 13"/>
          <p:cNvSpPr/>
          <p:nvPr/>
        </p:nvSpPr>
        <p:spPr>
          <a:xfrm>
            <a:off x="5202453" y="943450"/>
            <a:ext cx="6642018" cy="2246769"/>
          </a:xfrm>
          <a:prstGeom prst="rect">
            <a:avLst/>
          </a:prstGeom>
          <a:noFill/>
        </p:spPr>
        <p:txBody>
          <a:bodyPr wrap="square">
            <a:spAutoFit/>
          </a:bodyPr>
          <a:lstStyle/>
          <a:p>
            <a:pPr algn="just"/>
            <a:r>
              <a:rPr lang="es-AR" sz="2000" b="1" dirty="0" smtClean="0">
                <a:solidFill>
                  <a:srgbClr val="0070C0"/>
                </a:solidFill>
                <a:latin typeface="Times New Roman" panose="02020603050405020304" pitchFamily="18" charset="0"/>
                <a:cs typeface="Times New Roman" panose="02020603050405020304" pitchFamily="18" charset="0"/>
              </a:rPr>
              <a:t>El </a:t>
            </a:r>
            <a:r>
              <a:rPr lang="es-AR" sz="2000" b="1" dirty="0" smtClean="0">
                <a:solidFill>
                  <a:srgbClr val="0070C0"/>
                </a:solidFill>
                <a:latin typeface="Times New Roman" panose="02020603050405020304" pitchFamily="18" charset="0"/>
                <a:cs typeface="Times New Roman" panose="02020603050405020304" pitchFamily="18" charset="0"/>
              </a:rPr>
              <a:t>espectro en frecuencia de </a:t>
            </a:r>
            <a:r>
              <a:rPr lang="es-ES_tradnl" sz="2000" b="1" i="1" dirty="0" smtClean="0">
                <a:solidFill>
                  <a:srgbClr val="0070C0"/>
                </a:solidFill>
                <a:latin typeface="Times New Roman" panose="02020603050405020304" pitchFamily="18" charset="0"/>
                <a:cs typeface="Times New Roman" panose="02020603050405020304" pitchFamily="18" charset="0"/>
              </a:rPr>
              <a:t>F*</a:t>
            </a:r>
            <a:r>
              <a:rPr lang="es-ES_tradnl" sz="2000" b="1" dirty="0" smtClean="0">
                <a:solidFill>
                  <a:srgbClr val="0070C0"/>
                </a:solidFill>
                <a:latin typeface="Times New Roman" panose="02020603050405020304" pitchFamily="18" charset="0"/>
                <a:cs typeface="Times New Roman" panose="02020603050405020304" pitchFamily="18" charset="0"/>
              </a:rPr>
              <a:t>(</a:t>
            </a:r>
            <a:r>
              <a:rPr lang="es-ES_tradnl" sz="2000" b="1" i="1" dirty="0" err="1" smtClean="0">
                <a:solidFill>
                  <a:srgbClr val="0070C0"/>
                </a:solidFill>
                <a:latin typeface="Times New Roman" panose="02020603050405020304" pitchFamily="18" charset="0"/>
                <a:cs typeface="Times New Roman" panose="02020603050405020304" pitchFamily="18" charset="0"/>
              </a:rPr>
              <a:t>j</a:t>
            </a:r>
            <a:r>
              <a:rPr lang="es-ES_tradnl" sz="2000" b="1" dirty="0" err="1" smtClean="0">
                <a:solidFill>
                  <a:srgbClr val="0070C0"/>
                </a:solidFill>
                <a:latin typeface="Symbol" panose="05050102010706020507" pitchFamily="18" charset="2"/>
                <a:cs typeface="Times New Roman" panose="02020603050405020304" pitchFamily="18" charset="0"/>
              </a:rPr>
              <a:t>w</a:t>
            </a:r>
            <a:r>
              <a:rPr lang="es-ES_tradnl" sz="2000" b="1" dirty="0" smtClean="0">
                <a:solidFill>
                  <a:srgbClr val="0070C0"/>
                </a:solidFill>
                <a:latin typeface="Times New Roman" panose="02020603050405020304" pitchFamily="18" charset="0"/>
                <a:cs typeface="Times New Roman" panose="02020603050405020304" pitchFamily="18" charset="0"/>
              </a:rPr>
              <a:t>) está formado por una componente primaria y componentes complementarias. Esto se traduce en el plano-s, en una región definida como “</a:t>
            </a:r>
            <a:r>
              <a:rPr lang="es-ES_tradnl" sz="2000" b="1" u="sng" dirty="0" smtClean="0">
                <a:solidFill>
                  <a:srgbClr val="0070C0"/>
                </a:solidFill>
                <a:latin typeface="Times New Roman" panose="02020603050405020304" pitchFamily="18" charset="0"/>
                <a:cs typeface="Times New Roman" panose="02020603050405020304" pitchFamily="18" charset="0"/>
              </a:rPr>
              <a:t>Banda Primaria</a:t>
            </a:r>
            <a:r>
              <a:rPr lang="es-ES_tradnl" sz="2000" b="1" dirty="0" smtClean="0">
                <a:solidFill>
                  <a:srgbClr val="0070C0"/>
                </a:solidFill>
                <a:latin typeface="Times New Roman" panose="02020603050405020304" pitchFamily="18" charset="0"/>
                <a:cs typeface="Times New Roman" panose="02020603050405020304" pitchFamily="18" charset="0"/>
              </a:rPr>
              <a:t>”, entre </a:t>
            </a:r>
            <a:r>
              <a:rPr lang="es-ES_tradnl" sz="2000" b="1" dirty="0" err="1" smtClean="0">
                <a:solidFill>
                  <a:srgbClr val="0070C0"/>
                </a:solidFill>
                <a:latin typeface="Symbol" panose="05050102010706020507" pitchFamily="18" charset="2"/>
                <a:cs typeface="Times New Roman" panose="02020603050405020304" pitchFamily="18" charset="0"/>
              </a:rPr>
              <a:t>w</a:t>
            </a:r>
            <a:r>
              <a:rPr lang="es-ES_tradnl" sz="2000" b="1" i="1" baseline="-25000" dirty="0" err="1" smtClean="0">
                <a:solidFill>
                  <a:srgbClr val="0070C0"/>
                </a:solidFill>
                <a:latin typeface="Times New Roman" panose="02020603050405020304" pitchFamily="18" charset="0"/>
                <a:cs typeface="Times New Roman" panose="02020603050405020304" pitchFamily="18" charset="0"/>
              </a:rPr>
              <a:t>s</a:t>
            </a:r>
            <a:r>
              <a:rPr lang="es-ES_tradnl" sz="2000" b="1" dirty="0" smtClean="0">
                <a:solidFill>
                  <a:srgbClr val="0070C0"/>
                </a:solidFill>
                <a:latin typeface="Times New Roman" panose="02020603050405020304" pitchFamily="18" charset="0"/>
                <a:cs typeface="Times New Roman" panose="02020603050405020304" pitchFamily="18" charset="0"/>
              </a:rPr>
              <a:t>/2 y –</a:t>
            </a:r>
            <a:r>
              <a:rPr lang="es-ES_tradnl" sz="2000" b="1" dirty="0" err="1">
                <a:solidFill>
                  <a:srgbClr val="0070C0"/>
                </a:solidFill>
                <a:latin typeface="Symbol" panose="05050102010706020507" pitchFamily="18" charset="2"/>
                <a:cs typeface="Times New Roman" panose="02020603050405020304" pitchFamily="18" charset="0"/>
              </a:rPr>
              <a:t>w</a:t>
            </a:r>
            <a:r>
              <a:rPr lang="es-ES_tradnl" sz="2000" b="1" i="1" baseline="-25000" dirty="0" err="1">
                <a:solidFill>
                  <a:srgbClr val="0070C0"/>
                </a:solidFill>
                <a:latin typeface="Times New Roman" panose="02020603050405020304" pitchFamily="18" charset="0"/>
                <a:cs typeface="Times New Roman" panose="02020603050405020304" pitchFamily="18" charset="0"/>
              </a:rPr>
              <a:t>s</a:t>
            </a:r>
            <a:r>
              <a:rPr lang="es-ES_tradnl" sz="2000" b="1" dirty="0" smtClean="0">
                <a:solidFill>
                  <a:srgbClr val="0070C0"/>
                </a:solidFill>
                <a:latin typeface="Times New Roman" panose="02020603050405020304" pitchFamily="18" charset="0"/>
                <a:cs typeface="Times New Roman" panose="02020603050405020304" pitchFamily="18" charset="0"/>
              </a:rPr>
              <a:t>/2 y en regiones que aparecen a frecuencias superiores espaciadas en </a:t>
            </a:r>
            <a:r>
              <a:rPr lang="es-ES_tradnl" sz="2000" b="1" dirty="0" err="1">
                <a:solidFill>
                  <a:srgbClr val="0070C0"/>
                </a:solidFill>
                <a:latin typeface="Symbol" panose="05050102010706020507" pitchFamily="18" charset="2"/>
                <a:cs typeface="Times New Roman" panose="02020603050405020304" pitchFamily="18" charset="0"/>
              </a:rPr>
              <a:t>w</a:t>
            </a:r>
            <a:r>
              <a:rPr lang="es-ES_tradnl" sz="2000" b="1" i="1" baseline="-25000" dirty="0" err="1">
                <a:solidFill>
                  <a:srgbClr val="0070C0"/>
                </a:solidFill>
                <a:latin typeface="Times New Roman" panose="02020603050405020304" pitchFamily="18" charset="0"/>
                <a:cs typeface="Times New Roman" panose="02020603050405020304" pitchFamily="18" charset="0"/>
              </a:rPr>
              <a:t>s</a:t>
            </a:r>
            <a:r>
              <a:rPr lang="es-ES_tradnl" sz="2000" b="1" dirty="0" smtClean="0">
                <a:solidFill>
                  <a:srgbClr val="0070C0"/>
                </a:solidFill>
                <a:latin typeface="Times New Roman" panose="02020603050405020304" pitchFamily="18" charset="0"/>
                <a:cs typeface="Times New Roman" panose="02020603050405020304" pitchFamily="18" charset="0"/>
              </a:rPr>
              <a:t>, las cuales se denominan “</a:t>
            </a:r>
            <a:r>
              <a:rPr lang="es-ES_tradnl" sz="2000" b="1" u="sng" dirty="0" smtClean="0">
                <a:solidFill>
                  <a:srgbClr val="0070C0"/>
                </a:solidFill>
                <a:latin typeface="Times New Roman" panose="02020603050405020304" pitchFamily="18" charset="0"/>
                <a:cs typeface="Times New Roman" panose="02020603050405020304" pitchFamily="18" charset="0"/>
              </a:rPr>
              <a:t>Bandas Complementarias</a:t>
            </a:r>
            <a:r>
              <a:rPr lang="es-ES_tradnl" sz="2000" b="1" dirty="0" smtClean="0">
                <a:solidFill>
                  <a:srgbClr val="0070C0"/>
                </a:solidFill>
                <a:latin typeface="Times New Roman" panose="02020603050405020304" pitchFamily="18" charset="0"/>
                <a:cs typeface="Times New Roman" panose="02020603050405020304" pitchFamily="18" charset="0"/>
              </a:rPr>
              <a:t>”. O sea, el ancho de estas bandas es </a:t>
            </a:r>
            <a:r>
              <a:rPr lang="es-ES_tradnl" sz="2000" b="1" dirty="0" err="1" smtClean="0">
                <a:solidFill>
                  <a:srgbClr val="0070C0"/>
                </a:solidFill>
                <a:latin typeface="Symbol" panose="05050102010706020507" pitchFamily="18" charset="2"/>
                <a:cs typeface="Times New Roman" panose="02020603050405020304" pitchFamily="18" charset="0"/>
              </a:rPr>
              <a:t>w</a:t>
            </a:r>
            <a:r>
              <a:rPr lang="es-ES_tradnl" sz="2000" b="1" i="1" baseline="-25000" dirty="0" err="1" smtClean="0">
                <a:solidFill>
                  <a:srgbClr val="0070C0"/>
                </a:solidFill>
                <a:latin typeface="Times New Roman" panose="02020603050405020304" pitchFamily="18" charset="0"/>
                <a:cs typeface="Times New Roman" panose="02020603050405020304" pitchFamily="18" charset="0"/>
              </a:rPr>
              <a:t>s</a:t>
            </a:r>
            <a:endParaRPr lang="es-AR" sz="2000" b="1" dirty="0">
              <a:solidFill>
                <a:srgbClr val="0070C0"/>
              </a:solidFill>
              <a:latin typeface="Times New Roman" panose="02020603050405020304" pitchFamily="18" charset="0"/>
              <a:cs typeface="Times New Roman" panose="02020603050405020304" pitchFamily="18" charset="0"/>
            </a:endParaRPr>
          </a:p>
        </p:txBody>
      </p:sp>
      <p:sp>
        <p:nvSpPr>
          <p:cNvPr id="10" name="Text Box 16"/>
          <p:cNvSpPr txBox="1">
            <a:spLocks noChangeArrowheads="1"/>
          </p:cNvSpPr>
          <p:nvPr/>
        </p:nvSpPr>
        <p:spPr bwMode="auto">
          <a:xfrm>
            <a:off x="5360220" y="3245670"/>
            <a:ext cx="6676974" cy="665148"/>
          </a:xfrm>
          <a:prstGeom prst="rect">
            <a:avLst/>
          </a:prstGeom>
          <a:solidFill>
            <a:schemeClr val="accent4">
              <a:lumMod val="20000"/>
              <a:lumOff val="80000"/>
            </a:schemeClr>
          </a:solidFill>
          <a:ln>
            <a:noFill/>
          </a:ln>
          <a:effectLst/>
          <a:extLst/>
        </p:spPr>
        <p:txBody>
          <a:bodyPr anchor="ctr"/>
          <a:lstStyle/>
          <a:p>
            <a:pPr>
              <a:spcBef>
                <a:spcPct val="50000"/>
              </a:spcBef>
            </a:pPr>
            <a:r>
              <a:rPr lang="es-AR" sz="2000" b="1" dirty="0" smtClean="0">
                <a:solidFill>
                  <a:srgbClr val="008000"/>
                </a:solidFill>
                <a:latin typeface="Times New Roman" panose="02020603050405020304" pitchFamily="18" charset="0"/>
                <a:cs typeface="Times New Roman" panose="02020603050405020304" pitchFamily="18" charset="0"/>
              </a:rPr>
              <a:t>Dado que </a:t>
            </a:r>
            <a:r>
              <a:rPr lang="es-AR" sz="2000" b="1" i="1" dirty="0" smtClean="0">
                <a:solidFill>
                  <a:srgbClr val="008000"/>
                </a:solidFill>
                <a:latin typeface="Times New Roman" panose="02020603050405020304" pitchFamily="18" charset="0"/>
                <a:cs typeface="Times New Roman" panose="02020603050405020304" pitchFamily="18" charset="0"/>
              </a:rPr>
              <a:t>F</a:t>
            </a:r>
            <a:r>
              <a:rPr lang="es-AR" sz="2000" b="1" dirty="0" smtClean="0">
                <a:solidFill>
                  <a:srgbClr val="008000"/>
                </a:solidFill>
                <a:latin typeface="Times New Roman" panose="02020603050405020304" pitchFamily="18" charset="0"/>
                <a:cs typeface="Times New Roman" panose="02020603050405020304" pitchFamily="18" charset="0"/>
              </a:rPr>
              <a:t>*(</a:t>
            </a:r>
            <a:r>
              <a:rPr lang="es-AR" sz="2000" b="1" i="1" dirty="0" smtClean="0">
                <a:solidFill>
                  <a:srgbClr val="008000"/>
                </a:solidFill>
                <a:latin typeface="Times New Roman" panose="02020603050405020304" pitchFamily="18" charset="0"/>
                <a:cs typeface="Times New Roman" panose="02020603050405020304" pitchFamily="18" charset="0"/>
              </a:rPr>
              <a:t>s</a:t>
            </a:r>
            <a:r>
              <a:rPr lang="es-AR" sz="2000" b="1" dirty="0" smtClean="0">
                <a:solidFill>
                  <a:srgbClr val="008000"/>
                </a:solidFill>
                <a:latin typeface="Times New Roman" panose="02020603050405020304" pitchFamily="18" charset="0"/>
                <a:cs typeface="Times New Roman" panose="02020603050405020304" pitchFamily="18" charset="0"/>
              </a:rPr>
              <a:t>) es una función periódica con periodo </a:t>
            </a:r>
            <a:r>
              <a:rPr lang="es-AR" sz="2000" b="1" dirty="0" smtClean="0">
                <a:solidFill>
                  <a:srgbClr val="008000"/>
                </a:solidFill>
                <a:latin typeface="Times New Roman" panose="02020603050405020304" pitchFamily="18" charset="0"/>
                <a:cs typeface="Times New Roman" panose="02020603050405020304" pitchFamily="18" charset="0"/>
              </a:rPr>
              <a:t>2</a:t>
            </a:r>
            <a:r>
              <a:rPr lang="es-AR" sz="2000" b="1" dirty="0" smtClean="0">
                <a:solidFill>
                  <a:srgbClr val="008000"/>
                </a:solidFill>
                <a:latin typeface="Symbol" panose="05050102010706020507" pitchFamily="18" charset="2"/>
                <a:cs typeface="Times New Roman" panose="02020603050405020304" pitchFamily="18" charset="0"/>
              </a:rPr>
              <a:t>p</a:t>
            </a:r>
            <a:r>
              <a:rPr lang="es-AR" sz="2000" b="1" dirty="0" smtClean="0">
                <a:solidFill>
                  <a:srgbClr val="008000"/>
                </a:solidFill>
                <a:latin typeface="Times New Roman" panose="02020603050405020304" pitchFamily="18" charset="0"/>
                <a:cs typeface="Times New Roman" panose="02020603050405020304" pitchFamily="18" charset="0"/>
              </a:rPr>
              <a:t>/</a:t>
            </a:r>
            <a:r>
              <a:rPr lang="es-AR" sz="2000" b="1" dirty="0" err="1" smtClean="0">
                <a:solidFill>
                  <a:srgbClr val="008000"/>
                </a:solidFill>
                <a:latin typeface="Symbol" panose="05050102010706020507" pitchFamily="18" charset="2"/>
                <a:cs typeface="Times New Roman" panose="02020603050405020304" pitchFamily="18" charset="0"/>
              </a:rPr>
              <a:t>w</a:t>
            </a:r>
            <a:r>
              <a:rPr lang="es-AR" sz="2000" b="1" i="1" baseline="-25000" dirty="0" err="1" smtClean="0">
                <a:solidFill>
                  <a:srgbClr val="008000"/>
                </a:solidFill>
                <a:latin typeface="Times New Roman" panose="02020603050405020304" pitchFamily="18" charset="0"/>
                <a:cs typeface="Times New Roman" panose="02020603050405020304" pitchFamily="18" charset="0"/>
              </a:rPr>
              <a:t>s</a:t>
            </a:r>
            <a:r>
              <a:rPr lang="es-AR" sz="2000" b="1" dirty="0" smtClean="0">
                <a:solidFill>
                  <a:srgbClr val="008000"/>
                </a:solidFill>
                <a:latin typeface="Times New Roman" panose="02020603050405020304" pitchFamily="18" charset="0"/>
                <a:cs typeface="Times New Roman" panose="02020603050405020304" pitchFamily="18" charset="0"/>
              </a:rPr>
              <a:t>:</a:t>
            </a:r>
            <a:endParaRPr lang="es-AR" sz="2000" b="1" dirty="0" smtClean="0">
              <a:solidFill>
                <a:srgbClr val="008000"/>
              </a:solidFill>
              <a:latin typeface="Times New Roman" panose="02020603050405020304" pitchFamily="18" charset="0"/>
              <a:cs typeface="Times New Roman" panose="02020603050405020304" pitchFamily="18" charset="0"/>
            </a:endParaRPr>
          </a:p>
        </p:txBody>
      </p:sp>
      <p:graphicFrame>
        <p:nvGraphicFramePr>
          <p:cNvPr id="11" name="Objeto 10"/>
          <p:cNvGraphicFramePr>
            <a:graphicFrameLocks noChangeAspect="1"/>
          </p:cNvGraphicFramePr>
          <p:nvPr>
            <p:extLst>
              <p:ext uri="{D42A27DB-BD31-4B8C-83A1-F6EECF244321}">
                <p14:modId xmlns:p14="http://schemas.microsoft.com/office/powerpoint/2010/main" val="1666746057"/>
              </p:ext>
            </p:extLst>
          </p:nvPr>
        </p:nvGraphicFramePr>
        <p:xfrm>
          <a:off x="6588919" y="4232164"/>
          <a:ext cx="4219575" cy="392112"/>
        </p:xfrm>
        <a:graphic>
          <a:graphicData uri="http://schemas.openxmlformats.org/presentationml/2006/ole">
            <mc:AlternateContent xmlns:mc="http://schemas.openxmlformats.org/markup-compatibility/2006">
              <mc:Choice xmlns:v="urn:schemas-microsoft-com:vml" Requires="v">
                <p:oleObj spid="_x0000_s405515" name="Equation" r:id="rId6" imgW="2323800" imgH="215640" progId="Equation.DSMT4">
                  <p:embed/>
                </p:oleObj>
              </mc:Choice>
              <mc:Fallback>
                <p:oleObj name="Equation" r:id="rId6" imgW="2323800" imgH="215640" progId="Equation.DSMT4">
                  <p:embed/>
                  <p:pic>
                    <p:nvPicPr>
                      <p:cNvPr id="11" name="Objeto 10"/>
                      <p:cNvPicPr/>
                      <p:nvPr/>
                    </p:nvPicPr>
                    <p:blipFill>
                      <a:blip r:embed="rId7"/>
                      <a:stretch>
                        <a:fillRect/>
                      </a:stretch>
                    </p:blipFill>
                    <p:spPr>
                      <a:xfrm>
                        <a:off x="6588919" y="4232164"/>
                        <a:ext cx="4219575" cy="392112"/>
                      </a:xfrm>
                      <a:prstGeom prst="rect">
                        <a:avLst/>
                      </a:prstGeom>
                      <a:solidFill>
                        <a:srgbClr val="FFFF00"/>
                      </a:solidFill>
                    </p:spPr>
                  </p:pic>
                </p:oleObj>
              </mc:Fallback>
            </mc:AlternateContent>
          </a:graphicData>
        </a:graphic>
      </p:graphicFrame>
      <p:sp>
        <p:nvSpPr>
          <p:cNvPr id="13" name="Text Box 16"/>
          <p:cNvSpPr txBox="1">
            <a:spLocks noChangeArrowheads="1"/>
          </p:cNvSpPr>
          <p:nvPr/>
        </p:nvSpPr>
        <p:spPr bwMode="auto">
          <a:xfrm>
            <a:off x="5360220" y="4924533"/>
            <a:ext cx="1638786" cy="402205"/>
          </a:xfrm>
          <a:prstGeom prst="rect">
            <a:avLst/>
          </a:prstGeom>
          <a:solidFill>
            <a:schemeClr val="accent4">
              <a:lumMod val="20000"/>
              <a:lumOff val="80000"/>
            </a:schemeClr>
          </a:solidFill>
          <a:ln>
            <a:noFill/>
          </a:ln>
          <a:effectLst/>
          <a:extLst/>
        </p:spPr>
        <p:txBody>
          <a:bodyPr anchor="ctr"/>
          <a:lstStyle/>
          <a:p>
            <a:pPr>
              <a:spcBef>
                <a:spcPct val="50000"/>
              </a:spcBef>
            </a:pPr>
            <a:r>
              <a:rPr lang="es-AR" sz="2000" b="1" dirty="0" smtClean="0">
                <a:solidFill>
                  <a:srgbClr val="008000"/>
                </a:solidFill>
                <a:latin typeface="Times New Roman" panose="02020603050405020304" pitchFamily="18" charset="0"/>
                <a:cs typeface="Times New Roman" panose="02020603050405020304" pitchFamily="18" charset="0"/>
              </a:rPr>
              <a:t>Por ejemplo:</a:t>
            </a:r>
          </a:p>
        </p:txBody>
      </p:sp>
    </p:spTree>
    <p:extLst>
      <p:ext uri="{BB962C8B-B14F-4D97-AF65-F5344CB8AC3E}">
        <p14:creationId xmlns:p14="http://schemas.microsoft.com/office/powerpoint/2010/main" val="1033015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arcador de número de diapositiva 33"/>
          <p:cNvSpPr>
            <a:spLocks noGrp="1"/>
          </p:cNvSpPr>
          <p:nvPr>
            <p:ph type="sldNum" sz="quarter" idx="12"/>
          </p:nvPr>
        </p:nvSpPr>
        <p:spPr>
          <a:xfrm>
            <a:off x="11784632" y="6525344"/>
            <a:ext cx="289100" cy="365125"/>
          </a:xfrm>
        </p:spPr>
        <p:txBody>
          <a:bodyPr/>
          <a:lstStyle/>
          <a:p>
            <a:fld id="{88A92BC7-81EF-4C9F-8DB9-DCAAEE84F0FC}" type="slidenum">
              <a:rPr lang="es-ES" b="1" smtClean="0">
                <a:solidFill>
                  <a:schemeClr val="tx1"/>
                </a:solidFill>
              </a:rPr>
              <a:pPr/>
              <a:t>6</a:t>
            </a:fld>
            <a:endParaRPr lang="es-ES" b="1" dirty="0">
              <a:solidFill>
                <a:schemeClr val="tx1"/>
              </a:solidFill>
            </a:endParaRPr>
          </a:p>
        </p:txBody>
      </p:sp>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6" name="Rectangle 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65" name="Rectángulo 64"/>
          <p:cNvSpPr/>
          <p:nvPr/>
        </p:nvSpPr>
        <p:spPr>
          <a:xfrm>
            <a:off x="191344" y="98523"/>
            <a:ext cx="11809312" cy="571431"/>
          </a:xfrm>
          <a:prstGeom prst="rect">
            <a:avLst/>
          </a:prstGeom>
          <a:solidFill>
            <a:srgbClr val="0000FF"/>
          </a:solidFill>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rtlCol="0" anchor="ctr" anchorCtr="0" compatLnSpc="1">
            <a:prstTxWarp prst="textNoShape">
              <a:avLst/>
            </a:prstTxWarp>
            <a:normAutofit/>
          </a:bodyPr>
          <a:lstStyle/>
          <a:p>
            <a:pPr algn="ctr">
              <a:lnSpc>
                <a:spcPct val="90000"/>
              </a:lnSpc>
            </a:pPr>
            <a:r>
              <a:rPr lang="es-AR" sz="2800" b="1" dirty="0" smtClean="0">
                <a:solidFill>
                  <a:schemeClr val="bg1"/>
                </a:solidFill>
                <a:ea typeface="+mj-ea"/>
              </a:rPr>
              <a:t>Propiedades de </a:t>
            </a:r>
            <a:r>
              <a:rPr lang="es-AR" sz="2800" b="1" i="1" dirty="0" smtClean="0">
                <a:solidFill>
                  <a:schemeClr val="bg1"/>
                </a:solidFill>
                <a:latin typeface="Times New Roman" panose="02020603050405020304" pitchFamily="18" charset="0"/>
                <a:ea typeface="+mj-ea"/>
                <a:cs typeface="Times New Roman" panose="02020603050405020304" pitchFamily="18" charset="0"/>
              </a:rPr>
              <a:t>F*</a:t>
            </a:r>
            <a:r>
              <a:rPr lang="es-AR" sz="2800" b="1" dirty="0" smtClean="0">
                <a:solidFill>
                  <a:schemeClr val="bg1"/>
                </a:solidFill>
                <a:latin typeface="Times New Roman" panose="02020603050405020304" pitchFamily="18" charset="0"/>
                <a:ea typeface="+mj-ea"/>
                <a:cs typeface="Times New Roman" panose="02020603050405020304" pitchFamily="18" charset="0"/>
              </a:rPr>
              <a:t>(</a:t>
            </a:r>
            <a:r>
              <a:rPr lang="es-AR" sz="2800" b="1" i="1" dirty="0" smtClean="0">
                <a:solidFill>
                  <a:schemeClr val="bg1"/>
                </a:solidFill>
                <a:latin typeface="Times New Roman" panose="02020603050405020304" pitchFamily="18" charset="0"/>
                <a:ea typeface="+mj-ea"/>
                <a:cs typeface="Times New Roman" panose="02020603050405020304" pitchFamily="18" charset="0"/>
              </a:rPr>
              <a:t>s</a:t>
            </a:r>
            <a:r>
              <a:rPr lang="es-AR" sz="2800" b="1" dirty="0" smtClean="0">
                <a:solidFill>
                  <a:schemeClr val="bg1"/>
                </a:solidFill>
                <a:latin typeface="Times New Roman" panose="02020603050405020304" pitchFamily="18" charset="0"/>
                <a:ea typeface="+mj-ea"/>
                <a:cs typeface="Times New Roman" panose="02020603050405020304" pitchFamily="18" charset="0"/>
              </a:rPr>
              <a:t>) </a:t>
            </a:r>
            <a:r>
              <a:rPr lang="es-AR" sz="2800" b="1" dirty="0" smtClean="0">
                <a:solidFill>
                  <a:schemeClr val="bg1"/>
                </a:solidFill>
                <a:ea typeface="+mj-ea"/>
              </a:rPr>
              <a:t>en el Plano-s </a:t>
            </a:r>
            <a:endParaRPr lang="es-AR" sz="2800" b="1" dirty="0">
              <a:solidFill>
                <a:schemeClr val="bg1"/>
              </a:solidFill>
              <a:latin typeface="Arial" panose="020B0604020202020204" pitchFamily="34" charset="0"/>
              <a:ea typeface="+mj-ea"/>
              <a:cs typeface="Arial" panose="020B0604020202020204" pitchFamily="34" charset="0"/>
            </a:endParaRPr>
          </a:p>
        </p:txBody>
      </p:sp>
      <p:pic>
        <p:nvPicPr>
          <p:cNvPr id="2" name="Imagen 1"/>
          <p:cNvPicPr>
            <a:picLocks noChangeAspect="1"/>
          </p:cNvPicPr>
          <p:nvPr/>
        </p:nvPicPr>
        <p:blipFill>
          <a:blip r:embed="rId3"/>
          <a:stretch>
            <a:fillRect/>
          </a:stretch>
        </p:blipFill>
        <p:spPr>
          <a:xfrm>
            <a:off x="751539" y="749831"/>
            <a:ext cx="4194387" cy="5940000"/>
          </a:xfrm>
          <a:prstGeom prst="rect">
            <a:avLst/>
          </a:prstGeom>
        </p:spPr>
      </p:pic>
      <p:sp>
        <p:nvSpPr>
          <p:cNvPr id="13" name="Text Box 16"/>
          <p:cNvSpPr txBox="1">
            <a:spLocks noChangeArrowheads="1"/>
          </p:cNvSpPr>
          <p:nvPr/>
        </p:nvSpPr>
        <p:spPr bwMode="auto">
          <a:xfrm>
            <a:off x="5107658" y="1162248"/>
            <a:ext cx="6676974" cy="1400283"/>
          </a:xfrm>
          <a:prstGeom prst="rect">
            <a:avLst/>
          </a:prstGeom>
          <a:solidFill>
            <a:schemeClr val="accent4">
              <a:lumMod val="20000"/>
              <a:lumOff val="80000"/>
            </a:schemeClr>
          </a:solidFill>
          <a:ln>
            <a:noFill/>
          </a:ln>
          <a:effectLst/>
          <a:extLst/>
        </p:spPr>
        <p:txBody>
          <a:bodyPr anchor="ctr"/>
          <a:lstStyle/>
          <a:p>
            <a:pPr algn="just">
              <a:spcBef>
                <a:spcPct val="50000"/>
              </a:spcBef>
            </a:pPr>
            <a:r>
              <a:rPr lang="es-AR" sz="2000" b="1" dirty="0" smtClean="0">
                <a:solidFill>
                  <a:srgbClr val="008000"/>
                </a:solidFill>
                <a:latin typeface="Times New Roman" panose="02020603050405020304" pitchFamily="18" charset="0"/>
                <a:cs typeface="Times New Roman" panose="02020603050405020304" pitchFamily="18" charset="0"/>
              </a:rPr>
              <a:t>Si </a:t>
            </a:r>
            <a:r>
              <a:rPr lang="es-AR" sz="2000" b="1" i="1" dirty="0" smtClean="0">
                <a:solidFill>
                  <a:srgbClr val="008000"/>
                </a:solidFill>
                <a:latin typeface="Times New Roman" panose="02020603050405020304" pitchFamily="18" charset="0"/>
                <a:cs typeface="Times New Roman" panose="02020603050405020304" pitchFamily="18" charset="0"/>
              </a:rPr>
              <a:t>F</a:t>
            </a:r>
            <a:r>
              <a:rPr lang="es-AR" sz="2000" b="1" dirty="0" smtClean="0">
                <a:solidFill>
                  <a:srgbClr val="008000"/>
                </a:solidFill>
                <a:latin typeface="Times New Roman" panose="02020603050405020304" pitchFamily="18" charset="0"/>
                <a:cs typeface="Times New Roman" panose="02020603050405020304" pitchFamily="18" charset="0"/>
              </a:rPr>
              <a:t>(</a:t>
            </a:r>
            <a:r>
              <a:rPr lang="es-AR" sz="2000" b="1" i="1" dirty="0" smtClean="0">
                <a:solidFill>
                  <a:srgbClr val="008000"/>
                </a:solidFill>
                <a:latin typeface="Times New Roman" panose="02020603050405020304" pitchFamily="18" charset="0"/>
                <a:cs typeface="Times New Roman" panose="02020603050405020304" pitchFamily="18" charset="0"/>
              </a:rPr>
              <a:t>s</a:t>
            </a:r>
            <a:r>
              <a:rPr lang="es-AR" sz="2000" b="1" dirty="0" smtClean="0">
                <a:solidFill>
                  <a:srgbClr val="008000"/>
                </a:solidFill>
                <a:latin typeface="Times New Roman" panose="02020603050405020304" pitchFamily="18" charset="0"/>
                <a:cs typeface="Times New Roman" panose="02020603050405020304" pitchFamily="18" charset="0"/>
              </a:rPr>
              <a:t>) tiene un par de polos reales en el plano-</a:t>
            </a:r>
            <a:r>
              <a:rPr lang="es-AR" sz="2000" b="1" i="1" dirty="0" smtClean="0">
                <a:solidFill>
                  <a:srgbClr val="008000"/>
                </a:solidFill>
                <a:latin typeface="Times New Roman" panose="02020603050405020304" pitchFamily="18" charset="0"/>
                <a:cs typeface="Times New Roman" panose="02020603050405020304" pitchFamily="18" charset="0"/>
              </a:rPr>
              <a:t>s</a:t>
            </a:r>
            <a:r>
              <a:rPr lang="es-AR" sz="2000" b="1" dirty="0" smtClean="0">
                <a:solidFill>
                  <a:srgbClr val="008000"/>
                </a:solidFill>
                <a:latin typeface="Times New Roman" panose="02020603050405020304" pitchFamily="18" charset="0"/>
                <a:cs typeface="Times New Roman" panose="02020603050405020304" pitchFamily="18" charset="0"/>
              </a:rPr>
              <a:t>, entonces </a:t>
            </a:r>
            <a:r>
              <a:rPr lang="es-AR" sz="2000" b="1" i="1" dirty="0">
                <a:solidFill>
                  <a:srgbClr val="008000"/>
                </a:solidFill>
                <a:latin typeface="Times New Roman" panose="02020603050405020304" pitchFamily="18" charset="0"/>
                <a:cs typeface="Times New Roman" panose="02020603050405020304" pitchFamily="18" charset="0"/>
              </a:rPr>
              <a:t>F</a:t>
            </a:r>
            <a:r>
              <a:rPr lang="es-AR" sz="2000" b="1" dirty="0">
                <a:solidFill>
                  <a:srgbClr val="008000"/>
                </a:solidFill>
                <a:latin typeface="Times New Roman" panose="02020603050405020304" pitchFamily="18" charset="0"/>
                <a:cs typeface="Times New Roman" panose="02020603050405020304" pitchFamily="18" charset="0"/>
              </a:rPr>
              <a:t>*(</a:t>
            </a:r>
            <a:r>
              <a:rPr lang="es-AR" sz="2000" b="1" i="1" dirty="0">
                <a:solidFill>
                  <a:srgbClr val="008000"/>
                </a:solidFill>
                <a:latin typeface="Times New Roman" panose="02020603050405020304" pitchFamily="18" charset="0"/>
                <a:cs typeface="Times New Roman" panose="02020603050405020304" pitchFamily="18" charset="0"/>
              </a:rPr>
              <a:t>s</a:t>
            </a:r>
            <a:r>
              <a:rPr lang="es-AR" sz="2000" b="1" dirty="0">
                <a:solidFill>
                  <a:srgbClr val="008000"/>
                </a:solidFill>
                <a:latin typeface="Times New Roman" panose="02020603050405020304" pitchFamily="18" charset="0"/>
                <a:cs typeface="Times New Roman" panose="02020603050405020304" pitchFamily="18" charset="0"/>
              </a:rPr>
              <a:t>) </a:t>
            </a:r>
            <a:r>
              <a:rPr lang="es-AR" sz="2000" b="1" dirty="0" smtClean="0">
                <a:solidFill>
                  <a:srgbClr val="008000"/>
                </a:solidFill>
                <a:latin typeface="Times New Roman" panose="02020603050405020304" pitchFamily="18" charset="0"/>
                <a:cs typeface="Times New Roman" panose="02020603050405020304" pitchFamily="18" charset="0"/>
              </a:rPr>
              <a:t>presenta un número infinito de polos localizados en las bandas complementarias, en posiciones periódicamente espaciadas por múltiplos enteros de </a:t>
            </a:r>
            <a:r>
              <a:rPr lang="es-AR" sz="2000" b="1" dirty="0" err="1" smtClean="0">
                <a:solidFill>
                  <a:srgbClr val="008000"/>
                </a:solidFill>
                <a:latin typeface="Symbol" panose="05050102010706020507" pitchFamily="18" charset="2"/>
                <a:cs typeface="Times New Roman" panose="02020603050405020304" pitchFamily="18" charset="0"/>
              </a:rPr>
              <a:t>w</a:t>
            </a:r>
            <a:r>
              <a:rPr lang="es-AR" sz="2000" b="1" i="1" baseline="-25000" dirty="0" err="1" smtClean="0">
                <a:solidFill>
                  <a:srgbClr val="008000"/>
                </a:solidFill>
                <a:latin typeface="Times New Roman" panose="02020603050405020304" pitchFamily="18" charset="0"/>
                <a:cs typeface="Times New Roman" panose="02020603050405020304" pitchFamily="18" charset="0"/>
              </a:rPr>
              <a:t>s</a:t>
            </a:r>
            <a:r>
              <a:rPr lang="es-AR" sz="2000" b="1" dirty="0" smtClean="0">
                <a:solidFill>
                  <a:srgbClr val="008000"/>
                </a:solidFill>
                <a:latin typeface="Times New Roman" panose="02020603050405020304" pitchFamily="18" charset="0"/>
                <a:cs typeface="Times New Roman" panose="02020603050405020304" pitchFamily="18" charset="0"/>
              </a:rPr>
              <a:t>, por lo que:</a:t>
            </a:r>
          </a:p>
        </p:txBody>
      </p:sp>
      <p:grpSp>
        <p:nvGrpSpPr>
          <p:cNvPr id="3" name="Grupo 2"/>
          <p:cNvGrpSpPr/>
          <p:nvPr/>
        </p:nvGrpSpPr>
        <p:grpSpPr>
          <a:xfrm>
            <a:off x="7382927" y="2883616"/>
            <a:ext cx="1109976" cy="507627"/>
            <a:chOff x="7581097" y="2936327"/>
            <a:chExt cx="1109976" cy="507627"/>
          </a:xfrm>
        </p:grpSpPr>
        <p:sp>
          <p:nvSpPr>
            <p:cNvPr id="16" name="Rectángulo 15"/>
            <p:cNvSpPr/>
            <p:nvPr/>
          </p:nvSpPr>
          <p:spPr>
            <a:xfrm>
              <a:off x="7581097" y="2936327"/>
              <a:ext cx="1109976" cy="507627"/>
            </a:xfrm>
            <a:prstGeom prst="rect">
              <a:avLst/>
            </a:prstGeom>
            <a:solidFill>
              <a:schemeClr val="bg2"/>
            </a:solidFill>
            <a:ln>
              <a:solidFill>
                <a:srgbClr val="C00000"/>
              </a:solidFill>
            </a:ln>
          </p:spPr>
          <p:txBody>
            <a:bodyPr wrap="square">
              <a:spAutoFit/>
            </a:bodyPr>
            <a:lstStyle/>
            <a:p>
              <a:pPr algn="ctr"/>
              <a:endParaRPr lang="es-AR" sz="1400" b="1" dirty="0">
                <a:solidFill>
                  <a:srgbClr val="C00000"/>
                </a:solidFill>
              </a:endParaRPr>
            </a:p>
          </p:txBody>
        </p:sp>
        <p:graphicFrame>
          <p:nvGraphicFramePr>
            <p:cNvPr id="17" name="1 Objeto"/>
            <p:cNvGraphicFramePr>
              <a:graphicFrameLocks noChangeAspect="1"/>
            </p:cNvGraphicFramePr>
            <p:nvPr>
              <p:extLst/>
            </p:nvPr>
          </p:nvGraphicFramePr>
          <p:xfrm>
            <a:off x="7615385" y="3018690"/>
            <a:ext cx="1041400" cy="342900"/>
          </p:xfrm>
          <a:graphic>
            <a:graphicData uri="http://schemas.openxmlformats.org/presentationml/2006/ole">
              <mc:AlternateContent xmlns:mc="http://schemas.openxmlformats.org/markup-compatibility/2006">
                <mc:Choice xmlns:v="urn:schemas-microsoft-com:vml" Requires="v">
                  <p:oleObj spid="_x0000_s406535" name="Equation" r:id="rId4" imgW="622080" imgH="203040" progId="Equation.DSMT4">
                    <p:embed/>
                  </p:oleObj>
                </mc:Choice>
                <mc:Fallback>
                  <p:oleObj name="Equation" r:id="rId4" imgW="622080" imgH="203040" progId="Equation.DSMT4">
                    <p:embed/>
                    <p:pic>
                      <p:nvPicPr>
                        <p:cNvPr id="17" name="1 Objeto"/>
                        <p:cNvPicPr>
                          <a:picLocks noChangeAspect="1" noChangeArrowheads="1"/>
                        </p:cNvPicPr>
                        <p:nvPr/>
                      </p:nvPicPr>
                      <p:blipFill>
                        <a:blip r:embed="rId5"/>
                        <a:srcRect/>
                        <a:stretch>
                          <a:fillRect/>
                        </a:stretch>
                      </p:blipFill>
                      <p:spPr bwMode="auto">
                        <a:xfrm>
                          <a:off x="7615385" y="3018690"/>
                          <a:ext cx="1041400" cy="342900"/>
                        </a:xfrm>
                        <a:prstGeom prst="rect">
                          <a:avLst/>
                        </a:prstGeom>
                        <a:noFill/>
                        <a:ln>
                          <a:noFill/>
                        </a:ln>
                        <a:extLst/>
                      </p:spPr>
                    </p:pic>
                  </p:oleObj>
                </mc:Fallback>
              </mc:AlternateContent>
            </a:graphicData>
          </a:graphic>
        </p:graphicFrame>
      </p:grpSp>
      <p:sp>
        <p:nvSpPr>
          <p:cNvPr id="18" name="Text Box 16"/>
          <p:cNvSpPr txBox="1">
            <a:spLocks noChangeArrowheads="1"/>
          </p:cNvSpPr>
          <p:nvPr/>
        </p:nvSpPr>
        <p:spPr bwMode="auto">
          <a:xfrm>
            <a:off x="5107657" y="2936328"/>
            <a:ext cx="2113539" cy="402205"/>
          </a:xfrm>
          <a:prstGeom prst="rect">
            <a:avLst/>
          </a:prstGeom>
          <a:solidFill>
            <a:schemeClr val="accent4">
              <a:lumMod val="20000"/>
              <a:lumOff val="80000"/>
            </a:schemeClr>
          </a:solidFill>
          <a:ln>
            <a:noFill/>
          </a:ln>
          <a:effectLst/>
          <a:extLst/>
        </p:spPr>
        <p:txBody>
          <a:bodyPr anchor="ctr"/>
          <a:lstStyle/>
          <a:p>
            <a:pPr>
              <a:spcBef>
                <a:spcPct val="50000"/>
              </a:spcBef>
            </a:pPr>
            <a:r>
              <a:rPr lang="es-AR" sz="2000" b="1" dirty="0" smtClean="0">
                <a:solidFill>
                  <a:srgbClr val="008000"/>
                </a:solidFill>
                <a:latin typeface="Times New Roman" panose="02020603050405020304" pitchFamily="18" charset="0"/>
                <a:cs typeface="Times New Roman" panose="02020603050405020304" pitchFamily="18" charset="0"/>
              </a:rPr>
              <a:t>Si se cumple que:</a:t>
            </a:r>
          </a:p>
        </p:txBody>
      </p:sp>
      <p:sp>
        <p:nvSpPr>
          <p:cNvPr id="19" name="Text Box 16"/>
          <p:cNvSpPr txBox="1">
            <a:spLocks noChangeArrowheads="1"/>
          </p:cNvSpPr>
          <p:nvPr/>
        </p:nvSpPr>
        <p:spPr bwMode="auto">
          <a:xfrm>
            <a:off x="5107657" y="3806085"/>
            <a:ext cx="6966075" cy="1022820"/>
          </a:xfrm>
          <a:prstGeom prst="rect">
            <a:avLst/>
          </a:prstGeom>
          <a:solidFill>
            <a:schemeClr val="accent4">
              <a:lumMod val="20000"/>
              <a:lumOff val="80000"/>
            </a:schemeClr>
          </a:solidFill>
          <a:ln>
            <a:noFill/>
          </a:ln>
          <a:effectLst/>
          <a:extLst/>
        </p:spPr>
        <p:txBody>
          <a:bodyPr anchor="ctr"/>
          <a:lstStyle/>
          <a:p>
            <a:pPr algn="just">
              <a:spcBef>
                <a:spcPct val="50000"/>
              </a:spcBef>
            </a:pPr>
            <a:r>
              <a:rPr lang="es-AR" sz="2000" b="1" dirty="0" smtClean="0">
                <a:solidFill>
                  <a:srgbClr val="008000"/>
                </a:solidFill>
                <a:latin typeface="Times New Roman" panose="02020603050405020304" pitchFamily="18" charset="0"/>
                <a:cs typeface="Times New Roman" panose="02020603050405020304" pitchFamily="18" charset="0"/>
              </a:rPr>
              <a:t>Los polos de </a:t>
            </a:r>
            <a:r>
              <a:rPr lang="es-AR" sz="2000" b="1" i="1" dirty="0">
                <a:solidFill>
                  <a:srgbClr val="008000"/>
                </a:solidFill>
                <a:latin typeface="Times New Roman" panose="02020603050405020304" pitchFamily="18" charset="0"/>
                <a:cs typeface="Times New Roman" panose="02020603050405020304" pitchFamily="18" charset="0"/>
              </a:rPr>
              <a:t>F</a:t>
            </a:r>
            <a:r>
              <a:rPr lang="es-AR" sz="2000" b="1" dirty="0">
                <a:solidFill>
                  <a:srgbClr val="008000"/>
                </a:solidFill>
                <a:latin typeface="Times New Roman" panose="02020603050405020304" pitchFamily="18" charset="0"/>
                <a:cs typeface="Times New Roman" panose="02020603050405020304" pitchFamily="18" charset="0"/>
              </a:rPr>
              <a:t>*(</a:t>
            </a:r>
            <a:r>
              <a:rPr lang="es-AR" sz="2000" b="1" i="1" dirty="0">
                <a:solidFill>
                  <a:srgbClr val="008000"/>
                </a:solidFill>
                <a:latin typeface="Times New Roman" panose="02020603050405020304" pitchFamily="18" charset="0"/>
                <a:cs typeface="Times New Roman" panose="02020603050405020304" pitchFamily="18" charset="0"/>
              </a:rPr>
              <a:t>s</a:t>
            </a:r>
            <a:r>
              <a:rPr lang="es-AR" sz="2000" b="1" dirty="0">
                <a:solidFill>
                  <a:srgbClr val="008000"/>
                </a:solidFill>
                <a:latin typeface="Times New Roman" panose="02020603050405020304" pitchFamily="18" charset="0"/>
                <a:cs typeface="Times New Roman" panose="02020603050405020304" pitchFamily="18" charset="0"/>
              </a:rPr>
              <a:t>) </a:t>
            </a:r>
            <a:r>
              <a:rPr lang="es-AR" sz="2000" b="1" dirty="0" smtClean="0">
                <a:solidFill>
                  <a:srgbClr val="008000"/>
                </a:solidFill>
                <a:latin typeface="Times New Roman" panose="02020603050405020304" pitchFamily="18" charset="0"/>
                <a:cs typeface="Times New Roman" panose="02020603050405020304" pitchFamily="18" charset="0"/>
              </a:rPr>
              <a:t>quedaran dentro de la Banda Primaria y de esta forma el muestreo los duplica y traslapa a las Bandas Complementarias</a:t>
            </a:r>
          </a:p>
        </p:txBody>
      </p:sp>
      <p:sp>
        <p:nvSpPr>
          <p:cNvPr id="20" name="Text Box 16"/>
          <p:cNvSpPr txBox="1">
            <a:spLocks noChangeArrowheads="1"/>
          </p:cNvSpPr>
          <p:nvPr/>
        </p:nvSpPr>
        <p:spPr bwMode="auto">
          <a:xfrm>
            <a:off x="5107655" y="5161630"/>
            <a:ext cx="6893001" cy="1136620"/>
          </a:xfrm>
          <a:prstGeom prst="rect">
            <a:avLst/>
          </a:prstGeom>
          <a:solidFill>
            <a:schemeClr val="accent4">
              <a:lumMod val="20000"/>
              <a:lumOff val="80000"/>
            </a:schemeClr>
          </a:solidFill>
          <a:ln>
            <a:noFill/>
          </a:ln>
          <a:effectLst/>
          <a:extLst/>
        </p:spPr>
        <p:txBody>
          <a:bodyPr anchor="ctr"/>
          <a:lstStyle/>
          <a:p>
            <a:pPr algn="just">
              <a:spcBef>
                <a:spcPct val="50000"/>
              </a:spcBef>
            </a:pPr>
            <a:r>
              <a:rPr lang="es-AR" sz="2000" b="1" dirty="0" smtClean="0">
                <a:solidFill>
                  <a:srgbClr val="008000"/>
                </a:solidFill>
                <a:latin typeface="Times New Roman" panose="02020603050405020304" pitchFamily="18" charset="0"/>
                <a:cs typeface="Times New Roman" panose="02020603050405020304" pitchFamily="18" charset="0"/>
              </a:rPr>
              <a:t>De esta forma, con un filtro pasa </a:t>
            </a:r>
            <a:r>
              <a:rPr lang="es-AR" sz="2000" b="1" dirty="0" smtClean="0">
                <a:solidFill>
                  <a:srgbClr val="008000"/>
                </a:solidFill>
                <a:latin typeface="Times New Roman" panose="02020603050405020304" pitchFamily="18" charset="0"/>
                <a:cs typeface="Times New Roman" panose="02020603050405020304" pitchFamily="18" charset="0"/>
              </a:rPr>
              <a:t>banda ideal </a:t>
            </a:r>
            <a:r>
              <a:rPr lang="es-AR" sz="2000" b="1" dirty="0" smtClean="0">
                <a:solidFill>
                  <a:srgbClr val="008000"/>
                </a:solidFill>
                <a:latin typeface="Times New Roman" panose="02020603050405020304" pitchFamily="18" charset="0"/>
                <a:cs typeface="Times New Roman" panose="02020603050405020304" pitchFamily="18" charset="0"/>
              </a:rPr>
              <a:t>con frecuencia de </a:t>
            </a:r>
            <a:r>
              <a:rPr lang="es-AR" sz="2000" b="1" dirty="0" smtClean="0">
                <a:solidFill>
                  <a:srgbClr val="008000"/>
                </a:solidFill>
                <a:latin typeface="Times New Roman" panose="02020603050405020304" pitchFamily="18" charset="0"/>
                <a:cs typeface="Times New Roman" panose="02020603050405020304" pitchFamily="18" charset="0"/>
              </a:rPr>
              <a:t>corte </a:t>
            </a:r>
            <a:r>
              <a:rPr lang="en-US" sz="2000" b="1" dirty="0" smtClean="0">
                <a:solidFill>
                  <a:srgbClr val="008000"/>
                </a:solidFill>
                <a:latin typeface="Times New Roman" panose="02020603050405020304" pitchFamily="18" charset="0"/>
                <a:cs typeface="Times New Roman" panose="02020603050405020304" pitchFamily="18" charset="0"/>
              </a:rPr>
              <a:t>|</a:t>
            </a:r>
            <a:r>
              <a:rPr lang="es-AR" sz="2000" b="1" dirty="0" err="1" smtClean="0">
                <a:solidFill>
                  <a:srgbClr val="008000"/>
                </a:solidFill>
                <a:latin typeface="Symbol" panose="05050102010706020507" pitchFamily="18" charset="2"/>
                <a:cs typeface="Times New Roman" panose="02020603050405020304" pitchFamily="18" charset="0"/>
              </a:rPr>
              <a:t>w</a:t>
            </a:r>
            <a:r>
              <a:rPr lang="es-AR" sz="2000" b="1" i="1" baseline="-25000" dirty="0" err="1" smtClean="0">
                <a:solidFill>
                  <a:srgbClr val="008000"/>
                </a:solidFill>
                <a:latin typeface="Times New Roman" panose="02020603050405020304" pitchFamily="18" charset="0"/>
                <a:cs typeface="Times New Roman" panose="02020603050405020304" pitchFamily="18" charset="0"/>
              </a:rPr>
              <a:t>c</a:t>
            </a:r>
            <a:r>
              <a:rPr lang="en-US" sz="2000" b="1" dirty="0" smtClean="0">
                <a:solidFill>
                  <a:srgbClr val="008000"/>
                </a:solidFill>
                <a:latin typeface="Times New Roman" panose="02020603050405020304" pitchFamily="18" charset="0"/>
                <a:cs typeface="Times New Roman" panose="02020603050405020304" pitchFamily="18" charset="0"/>
              </a:rPr>
              <a:t>| </a:t>
            </a:r>
            <a:r>
              <a:rPr lang="es-AR" sz="2000" b="1" dirty="0" smtClean="0">
                <a:solidFill>
                  <a:srgbClr val="008000"/>
                </a:solidFill>
                <a:latin typeface="Times New Roman" panose="02020603050405020304" pitchFamily="18" charset="0"/>
                <a:cs typeface="Times New Roman" panose="02020603050405020304" pitchFamily="18" charset="0"/>
              </a:rPr>
              <a:t>&lt; </a:t>
            </a:r>
            <a:r>
              <a:rPr lang="es-AR" sz="2000" b="1" dirty="0" err="1" smtClean="0">
                <a:solidFill>
                  <a:srgbClr val="008000"/>
                </a:solidFill>
                <a:latin typeface="Symbol" panose="05050102010706020507" pitchFamily="18" charset="2"/>
                <a:cs typeface="Times New Roman" panose="02020603050405020304" pitchFamily="18" charset="0"/>
              </a:rPr>
              <a:t>w</a:t>
            </a:r>
            <a:r>
              <a:rPr lang="es-AR" sz="2000" b="1" i="1" baseline="-25000" dirty="0" err="1" smtClean="0">
                <a:solidFill>
                  <a:srgbClr val="008000"/>
                </a:solidFill>
                <a:latin typeface="Times New Roman" panose="02020603050405020304" pitchFamily="18" charset="0"/>
                <a:cs typeface="Times New Roman" panose="02020603050405020304" pitchFamily="18" charset="0"/>
              </a:rPr>
              <a:t>s</a:t>
            </a:r>
            <a:r>
              <a:rPr lang="es-AR" sz="2000" b="1" dirty="0" smtClean="0">
                <a:solidFill>
                  <a:srgbClr val="008000"/>
                </a:solidFill>
                <a:latin typeface="Times New Roman" panose="02020603050405020304" pitchFamily="18" charset="0"/>
                <a:cs typeface="Times New Roman" panose="02020603050405020304" pitchFamily="18" charset="0"/>
              </a:rPr>
              <a:t>/2 pueden eliminarse las armónicas de los polos replicados, para poder recuperar </a:t>
            </a:r>
            <a:r>
              <a:rPr lang="es-AR" sz="2000" b="1" i="1" dirty="0" smtClean="0">
                <a:solidFill>
                  <a:srgbClr val="008000"/>
                </a:solidFill>
                <a:latin typeface="Times New Roman" panose="02020603050405020304" pitchFamily="18" charset="0"/>
                <a:cs typeface="Times New Roman" panose="02020603050405020304" pitchFamily="18" charset="0"/>
              </a:rPr>
              <a:t>f</a:t>
            </a:r>
            <a:r>
              <a:rPr lang="es-AR" sz="2000" b="1" dirty="0" smtClean="0">
                <a:solidFill>
                  <a:srgbClr val="008000"/>
                </a:solidFill>
                <a:latin typeface="Times New Roman" panose="02020603050405020304" pitchFamily="18" charset="0"/>
                <a:cs typeface="Times New Roman" panose="02020603050405020304" pitchFamily="18" charset="0"/>
              </a:rPr>
              <a:t>(</a:t>
            </a:r>
            <a:r>
              <a:rPr lang="es-AR" sz="2000" b="1" i="1" dirty="0" smtClean="0">
                <a:solidFill>
                  <a:srgbClr val="008000"/>
                </a:solidFill>
                <a:latin typeface="Times New Roman" panose="02020603050405020304" pitchFamily="18" charset="0"/>
                <a:cs typeface="Times New Roman" panose="02020603050405020304" pitchFamily="18" charset="0"/>
              </a:rPr>
              <a:t>t</a:t>
            </a:r>
            <a:r>
              <a:rPr lang="es-AR" sz="2000" b="1" dirty="0" smtClean="0">
                <a:solidFill>
                  <a:srgbClr val="00800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066837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arcador de número de diapositiva 33"/>
          <p:cNvSpPr>
            <a:spLocks noGrp="1"/>
          </p:cNvSpPr>
          <p:nvPr>
            <p:ph type="sldNum" sz="quarter" idx="12"/>
          </p:nvPr>
        </p:nvSpPr>
        <p:spPr>
          <a:xfrm>
            <a:off x="11756057" y="6487245"/>
            <a:ext cx="407368" cy="332656"/>
          </a:xfrm>
        </p:spPr>
        <p:txBody>
          <a:bodyPr/>
          <a:lstStyle/>
          <a:p>
            <a:fld id="{88A92BC7-81EF-4C9F-8DB9-DCAAEE84F0FC}" type="slidenum">
              <a:rPr lang="es-ES" b="1" smtClean="0">
                <a:solidFill>
                  <a:schemeClr val="tx1"/>
                </a:solidFill>
              </a:rPr>
              <a:pPr/>
              <a:t>7</a:t>
            </a:fld>
            <a:endParaRPr lang="es-ES" b="1" dirty="0">
              <a:solidFill>
                <a:schemeClr val="tx1"/>
              </a:solidFill>
            </a:endParaRPr>
          </a:p>
        </p:txBody>
      </p:sp>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6" name="Rectangle 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graphicFrame>
        <p:nvGraphicFramePr>
          <p:cNvPr id="68" name="1 Objeto"/>
          <p:cNvGraphicFramePr>
            <a:graphicFrameLocks noChangeAspect="1"/>
          </p:cNvGraphicFramePr>
          <p:nvPr>
            <p:extLst>
              <p:ext uri="{D42A27DB-BD31-4B8C-83A1-F6EECF244321}">
                <p14:modId xmlns:p14="http://schemas.microsoft.com/office/powerpoint/2010/main" val="37234513"/>
              </p:ext>
            </p:extLst>
          </p:nvPr>
        </p:nvGraphicFramePr>
        <p:xfrm>
          <a:off x="4789953" y="2468541"/>
          <a:ext cx="2707508" cy="473036"/>
        </p:xfrm>
        <a:graphic>
          <a:graphicData uri="http://schemas.openxmlformats.org/presentationml/2006/ole">
            <mc:AlternateContent xmlns:mc="http://schemas.openxmlformats.org/markup-compatibility/2006">
              <mc:Choice xmlns:v="urn:schemas-microsoft-com:vml" Requires="v">
                <p:oleObj spid="_x0000_s369986" name="Equation" r:id="rId3" imgW="1231560" imgH="215640" progId="Equation.DSMT4">
                  <p:embed/>
                </p:oleObj>
              </mc:Choice>
              <mc:Fallback>
                <p:oleObj name="Equation" r:id="rId3" imgW="1231560" imgH="215640" progId="Equation.DSMT4">
                  <p:embed/>
                  <p:pic>
                    <p:nvPicPr>
                      <p:cNvPr id="54" name="1 Objeto"/>
                      <p:cNvPicPr>
                        <a:picLocks noChangeAspect="1" noChangeArrowheads="1"/>
                      </p:cNvPicPr>
                      <p:nvPr/>
                    </p:nvPicPr>
                    <p:blipFill>
                      <a:blip r:embed="rId4"/>
                      <a:srcRect/>
                      <a:stretch>
                        <a:fillRect/>
                      </a:stretch>
                    </p:blipFill>
                    <p:spPr bwMode="auto">
                      <a:xfrm>
                        <a:off x="4789953" y="2468541"/>
                        <a:ext cx="2707508" cy="473036"/>
                      </a:xfrm>
                      <a:prstGeom prst="rect">
                        <a:avLst/>
                      </a:prstGeom>
                      <a:noFill/>
                      <a:extLst/>
                    </p:spPr>
                  </p:pic>
                </p:oleObj>
              </mc:Fallback>
            </mc:AlternateContent>
          </a:graphicData>
        </a:graphic>
      </p:graphicFrame>
      <p:sp>
        <p:nvSpPr>
          <p:cNvPr id="40" name="Rectángulo 39"/>
          <p:cNvSpPr/>
          <p:nvPr/>
        </p:nvSpPr>
        <p:spPr>
          <a:xfrm>
            <a:off x="191344" y="116632"/>
            <a:ext cx="11809312" cy="633533"/>
          </a:xfrm>
          <a:prstGeom prst="rect">
            <a:avLst/>
          </a:prstGeom>
          <a:solidFill>
            <a:srgbClr val="0000FF"/>
          </a:solidFill>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rtlCol="0" anchor="ctr" anchorCtr="0" compatLnSpc="1">
            <a:prstTxWarp prst="textNoShape">
              <a:avLst/>
            </a:prstTxWarp>
            <a:normAutofit/>
          </a:bodyPr>
          <a:lstStyle/>
          <a:p>
            <a:pPr algn="ctr">
              <a:lnSpc>
                <a:spcPct val="90000"/>
              </a:lnSpc>
            </a:pPr>
            <a:r>
              <a:rPr lang="es-AR" sz="2800" b="1" dirty="0">
                <a:solidFill>
                  <a:schemeClr val="bg1"/>
                </a:solidFill>
                <a:latin typeface="Arial" panose="020B0604020202020204" pitchFamily="34" charset="0"/>
                <a:ea typeface="+mj-ea"/>
                <a:cs typeface="Arial" panose="020B0604020202020204" pitchFamily="34" charset="0"/>
              </a:rPr>
              <a:t> Relación entre los planos </a:t>
            </a:r>
            <a:r>
              <a:rPr lang="es-AR" sz="2800" b="1" dirty="0" smtClean="0">
                <a:solidFill>
                  <a:schemeClr val="bg1"/>
                </a:solidFill>
                <a:latin typeface="Arial" panose="020B0604020202020204" pitchFamily="34" charset="0"/>
                <a:ea typeface="+mj-ea"/>
                <a:cs typeface="Arial" panose="020B0604020202020204" pitchFamily="34" charset="0"/>
              </a:rPr>
              <a:t>“</a:t>
            </a:r>
            <a:r>
              <a:rPr lang="es-AR" sz="2800" b="1" i="1" dirty="0" smtClean="0">
                <a:solidFill>
                  <a:schemeClr val="bg1"/>
                </a:solidFill>
                <a:latin typeface="Arial" panose="020B0604020202020204" pitchFamily="34" charset="0"/>
                <a:ea typeface="+mj-ea"/>
                <a:cs typeface="Arial" panose="020B0604020202020204" pitchFamily="34" charset="0"/>
              </a:rPr>
              <a:t>s</a:t>
            </a:r>
            <a:r>
              <a:rPr lang="es-AR" sz="2800" b="1" dirty="0" smtClean="0">
                <a:solidFill>
                  <a:schemeClr val="bg1"/>
                </a:solidFill>
                <a:latin typeface="Arial" panose="020B0604020202020204" pitchFamily="34" charset="0"/>
                <a:ea typeface="+mj-ea"/>
                <a:cs typeface="Arial" panose="020B0604020202020204" pitchFamily="34" charset="0"/>
              </a:rPr>
              <a:t>” </a:t>
            </a:r>
            <a:r>
              <a:rPr lang="es-AR" sz="2800" b="1" dirty="0">
                <a:solidFill>
                  <a:schemeClr val="bg1"/>
                </a:solidFill>
                <a:latin typeface="Arial" panose="020B0604020202020204" pitchFamily="34" charset="0"/>
                <a:ea typeface="+mj-ea"/>
                <a:cs typeface="Arial" panose="020B0604020202020204" pitchFamily="34" charset="0"/>
              </a:rPr>
              <a:t>y </a:t>
            </a:r>
            <a:r>
              <a:rPr lang="es-AR" sz="2800" b="1" dirty="0" smtClean="0">
                <a:solidFill>
                  <a:schemeClr val="bg1"/>
                </a:solidFill>
                <a:latin typeface="Arial" panose="020B0604020202020204" pitchFamily="34" charset="0"/>
                <a:ea typeface="+mj-ea"/>
                <a:cs typeface="Arial" panose="020B0604020202020204" pitchFamily="34" charset="0"/>
              </a:rPr>
              <a:t>“</a:t>
            </a:r>
            <a:r>
              <a:rPr lang="es-AR" sz="2800" b="1" i="1" dirty="0" smtClean="0">
                <a:solidFill>
                  <a:schemeClr val="bg1"/>
                </a:solidFill>
                <a:latin typeface="Arial" panose="020B0604020202020204" pitchFamily="34" charset="0"/>
                <a:ea typeface="+mj-ea"/>
                <a:cs typeface="Arial" panose="020B0604020202020204" pitchFamily="34" charset="0"/>
              </a:rPr>
              <a:t>z</a:t>
            </a:r>
            <a:r>
              <a:rPr lang="es-AR" sz="2800" b="1" dirty="0" smtClean="0">
                <a:solidFill>
                  <a:schemeClr val="bg1"/>
                </a:solidFill>
                <a:latin typeface="Arial" panose="020B0604020202020204" pitchFamily="34" charset="0"/>
                <a:ea typeface="+mj-ea"/>
                <a:cs typeface="Arial" panose="020B0604020202020204" pitchFamily="34" charset="0"/>
              </a:rPr>
              <a:t>”</a:t>
            </a:r>
            <a:endParaRPr lang="es-AR" sz="2800" b="1" dirty="0">
              <a:solidFill>
                <a:schemeClr val="bg1"/>
              </a:solidFill>
              <a:latin typeface="Arial" panose="020B0604020202020204" pitchFamily="34" charset="0"/>
              <a:ea typeface="+mj-ea"/>
              <a:cs typeface="Arial" panose="020B0604020202020204" pitchFamily="34" charset="0"/>
            </a:endParaRPr>
          </a:p>
        </p:txBody>
      </p:sp>
      <p:graphicFrame>
        <p:nvGraphicFramePr>
          <p:cNvPr id="55" name="1 Objeto"/>
          <p:cNvGraphicFramePr>
            <a:graphicFrameLocks noChangeAspect="1"/>
          </p:cNvGraphicFramePr>
          <p:nvPr>
            <p:extLst>
              <p:ext uri="{D42A27DB-BD31-4B8C-83A1-F6EECF244321}">
                <p14:modId xmlns:p14="http://schemas.microsoft.com/office/powerpoint/2010/main" val="3388546422"/>
              </p:ext>
            </p:extLst>
          </p:nvPr>
        </p:nvGraphicFramePr>
        <p:xfrm>
          <a:off x="4860890" y="3011585"/>
          <a:ext cx="1472254" cy="498334"/>
        </p:xfrm>
        <a:graphic>
          <a:graphicData uri="http://schemas.openxmlformats.org/presentationml/2006/ole">
            <mc:AlternateContent xmlns:mc="http://schemas.openxmlformats.org/markup-compatibility/2006">
              <mc:Choice xmlns:v="urn:schemas-microsoft-com:vml" Requires="v">
                <p:oleObj spid="_x0000_s369987" name="Equation" r:id="rId5" imgW="672840" imgH="228600" progId="Equation.DSMT4">
                  <p:embed/>
                </p:oleObj>
              </mc:Choice>
              <mc:Fallback>
                <p:oleObj name="Equation" r:id="rId5" imgW="672840" imgH="228600" progId="Equation.DSMT4">
                  <p:embed/>
                  <p:pic>
                    <p:nvPicPr>
                      <p:cNvPr id="51" name="1 Objeto"/>
                      <p:cNvPicPr>
                        <a:picLocks noChangeAspect="1" noChangeArrowheads="1"/>
                      </p:cNvPicPr>
                      <p:nvPr/>
                    </p:nvPicPr>
                    <p:blipFill>
                      <a:blip r:embed="rId6"/>
                      <a:srcRect/>
                      <a:stretch>
                        <a:fillRect/>
                      </a:stretch>
                    </p:blipFill>
                    <p:spPr bwMode="auto">
                      <a:xfrm>
                        <a:off x="4860890" y="3011585"/>
                        <a:ext cx="1472254" cy="498334"/>
                      </a:xfrm>
                      <a:prstGeom prst="rect">
                        <a:avLst/>
                      </a:prstGeom>
                      <a:noFill/>
                      <a:extLst/>
                    </p:spPr>
                  </p:pic>
                </p:oleObj>
              </mc:Fallback>
            </mc:AlternateContent>
          </a:graphicData>
        </a:graphic>
      </p:graphicFrame>
      <p:sp>
        <p:nvSpPr>
          <p:cNvPr id="20" name="AutoShape 19"/>
          <p:cNvSpPr>
            <a:spLocks noChangeArrowheads="1"/>
          </p:cNvSpPr>
          <p:nvPr/>
        </p:nvSpPr>
        <p:spPr bwMode="auto">
          <a:xfrm>
            <a:off x="6463286" y="3965254"/>
            <a:ext cx="899372" cy="587926"/>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AR"/>
          </a:p>
        </p:txBody>
      </p:sp>
      <p:graphicFrame>
        <p:nvGraphicFramePr>
          <p:cNvPr id="28" name="1 Objeto"/>
          <p:cNvGraphicFramePr>
            <a:graphicFrameLocks noChangeAspect="1"/>
          </p:cNvGraphicFramePr>
          <p:nvPr>
            <p:extLst>
              <p:ext uri="{D42A27DB-BD31-4B8C-83A1-F6EECF244321}">
                <p14:modId xmlns:p14="http://schemas.microsoft.com/office/powerpoint/2010/main" val="990527042"/>
              </p:ext>
            </p:extLst>
          </p:nvPr>
        </p:nvGraphicFramePr>
        <p:xfrm>
          <a:off x="5067967" y="3989805"/>
          <a:ext cx="1108068" cy="516453"/>
        </p:xfrm>
        <a:graphic>
          <a:graphicData uri="http://schemas.openxmlformats.org/presentationml/2006/ole">
            <mc:AlternateContent xmlns:mc="http://schemas.openxmlformats.org/markup-compatibility/2006">
              <mc:Choice xmlns:v="urn:schemas-microsoft-com:vml" Requires="v">
                <p:oleObj spid="_x0000_s369988" name="Equation" r:id="rId7" imgW="431640" imgH="203040" progId="Equation.DSMT4">
                  <p:embed/>
                </p:oleObj>
              </mc:Choice>
              <mc:Fallback>
                <p:oleObj name="Equation" r:id="rId7" imgW="431640" imgH="203040" progId="Equation.DSMT4">
                  <p:embed/>
                  <p:pic>
                    <p:nvPicPr>
                      <p:cNvPr id="35" name="1 Objeto"/>
                      <p:cNvPicPr>
                        <a:picLocks noChangeAspect="1" noChangeArrowheads="1"/>
                      </p:cNvPicPr>
                      <p:nvPr/>
                    </p:nvPicPr>
                    <p:blipFill>
                      <a:blip r:embed="rId8"/>
                      <a:srcRect/>
                      <a:stretch>
                        <a:fillRect/>
                      </a:stretch>
                    </p:blipFill>
                    <p:spPr bwMode="auto">
                      <a:xfrm>
                        <a:off x="5067967" y="3989805"/>
                        <a:ext cx="1108068" cy="516453"/>
                      </a:xfrm>
                      <a:prstGeom prst="rect">
                        <a:avLst/>
                      </a:prstGeom>
                      <a:solidFill>
                        <a:srgbClr val="FFC000"/>
                      </a:solidFill>
                      <a:extLst/>
                    </p:spPr>
                  </p:pic>
                </p:oleObj>
              </mc:Fallback>
            </mc:AlternateContent>
          </a:graphicData>
        </a:graphic>
      </p:graphicFrame>
      <p:sp>
        <p:nvSpPr>
          <p:cNvPr id="39" name="AutoShape 4"/>
          <p:cNvSpPr>
            <a:spLocks noChangeArrowheads="1"/>
          </p:cNvSpPr>
          <p:nvPr/>
        </p:nvSpPr>
        <p:spPr bwMode="auto">
          <a:xfrm>
            <a:off x="4393452" y="4781444"/>
            <a:ext cx="3747875" cy="1726347"/>
          </a:xfrm>
          <a:prstGeom prst="roundRect">
            <a:avLst>
              <a:gd name="adj" fmla="val 28430"/>
            </a:avLst>
          </a:prstGeom>
          <a:solidFill>
            <a:schemeClr val="accent2">
              <a:lumMod val="20000"/>
              <a:lumOff val="80000"/>
            </a:schemeClr>
          </a:solidFill>
          <a:ln w="12700">
            <a:noFill/>
            <a:round/>
            <a:headEnd/>
            <a:tailEnd/>
          </a:ln>
          <a:extLst/>
        </p:spPr>
        <p:txBody>
          <a:bodyPr wrap="square" anchor="ctr">
            <a:spAutoFit/>
          </a:bodyPr>
          <a:lstStyle/>
          <a:p>
            <a:pPr algn="ctr"/>
            <a:r>
              <a:rPr lang="es-AR" sz="2200" dirty="0">
                <a:solidFill>
                  <a:srgbClr val="C00000"/>
                </a:solidFill>
              </a:rPr>
              <a:t>La </a:t>
            </a:r>
            <a:r>
              <a:rPr lang="es-AR" sz="2200" dirty="0" smtClean="0">
                <a:solidFill>
                  <a:srgbClr val="C00000"/>
                </a:solidFill>
              </a:rPr>
              <a:t>Transformada Z traslapa los</a:t>
            </a:r>
            <a:r>
              <a:rPr lang="es-AR" sz="2200" dirty="0" smtClean="0">
                <a:solidFill>
                  <a:srgbClr val="C00000"/>
                </a:solidFill>
                <a:latin typeface="Times New Roman" panose="02020603050405020304" pitchFamily="18" charset="0"/>
                <a:cs typeface="Times New Roman" panose="02020603050405020304" pitchFamily="18" charset="0"/>
              </a:rPr>
              <a:t> </a:t>
            </a:r>
            <a:r>
              <a:rPr lang="es-AR" sz="2200" dirty="0">
                <a:solidFill>
                  <a:srgbClr val="C00000"/>
                </a:solidFill>
                <a:latin typeface="Times New Roman" panose="02020603050405020304" pitchFamily="18" charset="0"/>
                <a:cs typeface="Times New Roman" panose="02020603050405020304" pitchFamily="18" charset="0"/>
              </a:rPr>
              <a:t>∞ </a:t>
            </a:r>
            <a:r>
              <a:rPr lang="es-AR" sz="2200" dirty="0">
                <a:solidFill>
                  <a:srgbClr val="C00000"/>
                </a:solidFill>
              </a:rPr>
              <a:t>polos en un N° finito de polos en el plano-</a:t>
            </a:r>
            <a:r>
              <a:rPr lang="es-AR" sz="2200" i="1" dirty="0">
                <a:solidFill>
                  <a:srgbClr val="C00000"/>
                </a:solidFill>
              </a:rPr>
              <a:t>z</a:t>
            </a:r>
          </a:p>
        </p:txBody>
      </p:sp>
      <p:sp>
        <p:nvSpPr>
          <p:cNvPr id="31" name="Text Box 16"/>
          <p:cNvSpPr txBox="1">
            <a:spLocks noChangeArrowheads="1"/>
          </p:cNvSpPr>
          <p:nvPr/>
        </p:nvSpPr>
        <p:spPr bwMode="auto">
          <a:xfrm>
            <a:off x="4767254" y="906804"/>
            <a:ext cx="6807543" cy="1338939"/>
          </a:xfrm>
          <a:prstGeom prst="rect">
            <a:avLst/>
          </a:prstGeom>
          <a:solidFill>
            <a:schemeClr val="accent4">
              <a:lumMod val="20000"/>
              <a:lumOff val="80000"/>
            </a:schemeClr>
          </a:solidFill>
          <a:ln>
            <a:noFill/>
          </a:ln>
          <a:effectLst/>
          <a:extLst/>
        </p:spPr>
        <p:txBody>
          <a:bodyPr anchor="ctr"/>
          <a:lstStyle/>
          <a:p>
            <a:pPr algn="just">
              <a:spcBef>
                <a:spcPct val="50000"/>
              </a:spcBef>
            </a:pPr>
            <a:r>
              <a:rPr lang="es-AR" sz="2000" b="1" dirty="0" smtClean="0">
                <a:solidFill>
                  <a:srgbClr val="008000"/>
                </a:solidFill>
                <a:latin typeface="Times New Roman" panose="02020603050405020304" pitchFamily="18" charset="0"/>
                <a:cs typeface="Times New Roman" panose="02020603050405020304" pitchFamily="18" charset="0"/>
              </a:rPr>
              <a:t>Como ya se analizó, la función </a:t>
            </a:r>
            <a:r>
              <a:rPr lang="es-AR" sz="2000" b="1" i="1" dirty="0" smtClean="0">
                <a:solidFill>
                  <a:srgbClr val="008000"/>
                </a:solidFill>
                <a:latin typeface="Times New Roman" panose="02020603050405020304" pitchFamily="18" charset="0"/>
                <a:cs typeface="Times New Roman" panose="02020603050405020304" pitchFamily="18" charset="0"/>
              </a:rPr>
              <a:t>F</a:t>
            </a:r>
            <a:r>
              <a:rPr lang="es-AR" sz="2000" b="1" dirty="0">
                <a:solidFill>
                  <a:srgbClr val="008000"/>
                </a:solidFill>
                <a:latin typeface="Times New Roman" panose="02020603050405020304" pitchFamily="18" charset="0"/>
                <a:cs typeface="Times New Roman" panose="02020603050405020304" pitchFamily="18" charset="0"/>
              </a:rPr>
              <a:t>*(</a:t>
            </a:r>
            <a:r>
              <a:rPr lang="es-AR" sz="2000" b="1" i="1" dirty="0">
                <a:solidFill>
                  <a:srgbClr val="008000"/>
                </a:solidFill>
                <a:latin typeface="Times New Roman" panose="02020603050405020304" pitchFamily="18" charset="0"/>
                <a:cs typeface="Times New Roman" panose="02020603050405020304" pitchFamily="18" charset="0"/>
              </a:rPr>
              <a:t>s</a:t>
            </a:r>
            <a:r>
              <a:rPr lang="es-AR" sz="2000" b="1" dirty="0">
                <a:solidFill>
                  <a:srgbClr val="008000"/>
                </a:solidFill>
                <a:latin typeface="Times New Roman" panose="02020603050405020304" pitchFamily="18" charset="0"/>
                <a:cs typeface="Times New Roman" panose="02020603050405020304" pitchFamily="18" charset="0"/>
              </a:rPr>
              <a:t>) </a:t>
            </a:r>
            <a:r>
              <a:rPr lang="es-AR" sz="2000" b="1" dirty="0" smtClean="0">
                <a:solidFill>
                  <a:srgbClr val="008000"/>
                </a:solidFill>
                <a:latin typeface="Times New Roman" panose="02020603050405020304" pitchFamily="18" charset="0"/>
                <a:cs typeface="Times New Roman" panose="02020603050405020304" pitchFamily="18" charset="0"/>
              </a:rPr>
              <a:t>en el plano-s, presenta un número infinito de polos localizados en la banda primaria y bandas complementarias, en posiciones periódicamente espaciadas por múltiplos enteros de </a:t>
            </a:r>
            <a:r>
              <a:rPr lang="es-AR" sz="2000" b="1" dirty="0" err="1" smtClean="0">
                <a:solidFill>
                  <a:srgbClr val="008000"/>
                </a:solidFill>
                <a:latin typeface="Symbol" panose="05050102010706020507" pitchFamily="18" charset="2"/>
                <a:cs typeface="Times New Roman" panose="02020603050405020304" pitchFamily="18" charset="0"/>
              </a:rPr>
              <a:t>w</a:t>
            </a:r>
            <a:r>
              <a:rPr lang="es-AR" sz="2000" b="1" i="1" baseline="-25000" dirty="0" err="1" smtClean="0">
                <a:solidFill>
                  <a:srgbClr val="008000"/>
                </a:solidFill>
                <a:latin typeface="Times New Roman" panose="02020603050405020304" pitchFamily="18" charset="0"/>
                <a:cs typeface="Times New Roman" panose="02020603050405020304" pitchFamily="18" charset="0"/>
              </a:rPr>
              <a:t>s</a:t>
            </a:r>
            <a:r>
              <a:rPr lang="es-AR" sz="2000" b="1" dirty="0" smtClean="0">
                <a:solidFill>
                  <a:srgbClr val="008000"/>
                </a:solidFill>
                <a:latin typeface="Times New Roman" panose="02020603050405020304" pitchFamily="18" charset="0"/>
                <a:cs typeface="Times New Roman" panose="02020603050405020304" pitchFamily="18" charset="0"/>
              </a:rPr>
              <a:t>.</a:t>
            </a:r>
          </a:p>
        </p:txBody>
      </p:sp>
      <p:pic>
        <p:nvPicPr>
          <p:cNvPr id="3" name="Imagen 2"/>
          <p:cNvPicPr>
            <a:picLocks noChangeAspect="1"/>
          </p:cNvPicPr>
          <p:nvPr/>
        </p:nvPicPr>
        <p:blipFill>
          <a:blip r:embed="rId9"/>
          <a:stretch>
            <a:fillRect/>
          </a:stretch>
        </p:blipFill>
        <p:spPr>
          <a:xfrm>
            <a:off x="299630" y="867927"/>
            <a:ext cx="4072076" cy="5766786"/>
          </a:xfrm>
          <a:prstGeom prst="rect">
            <a:avLst/>
          </a:prstGeom>
        </p:spPr>
      </p:pic>
      <p:grpSp>
        <p:nvGrpSpPr>
          <p:cNvPr id="27" name="Group 17"/>
          <p:cNvGrpSpPr>
            <a:grpSpLocks/>
          </p:cNvGrpSpPr>
          <p:nvPr/>
        </p:nvGrpSpPr>
        <p:grpSpPr bwMode="auto">
          <a:xfrm>
            <a:off x="7429019" y="2483345"/>
            <a:ext cx="4530727" cy="3411541"/>
            <a:chOff x="2906" y="2111"/>
            <a:chExt cx="2854" cy="2149"/>
          </a:xfrm>
        </p:grpSpPr>
        <p:sp>
          <p:nvSpPr>
            <p:cNvPr id="29" name="Oval 12"/>
            <p:cNvSpPr>
              <a:spLocks noChangeArrowheads="1"/>
            </p:cNvSpPr>
            <p:nvPr/>
          </p:nvSpPr>
          <p:spPr bwMode="auto">
            <a:xfrm>
              <a:off x="3341" y="2335"/>
              <a:ext cx="1831" cy="1831"/>
            </a:xfrm>
            <a:prstGeom prst="ellipse">
              <a:avLst/>
            </a:prstGeom>
            <a:pattFill prst="ltUpDiag">
              <a:fgClr>
                <a:schemeClr val="accent1"/>
              </a:fgClr>
              <a:bgClr>
                <a:schemeClr val="accent2"/>
              </a:bgClr>
            </a:pattFill>
            <a:ln w="38100">
              <a:solidFill>
                <a:schemeClr val="tx1"/>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AR"/>
            </a:p>
          </p:txBody>
        </p:sp>
        <p:sp>
          <p:nvSpPr>
            <p:cNvPr id="30" name="Line 10"/>
            <p:cNvSpPr>
              <a:spLocks noChangeShapeType="1"/>
            </p:cNvSpPr>
            <p:nvPr/>
          </p:nvSpPr>
          <p:spPr bwMode="auto">
            <a:xfrm>
              <a:off x="4260" y="2231"/>
              <a:ext cx="0" cy="202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AR"/>
            </a:p>
          </p:txBody>
        </p:sp>
        <p:sp>
          <p:nvSpPr>
            <p:cNvPr id="41" name="Line 11"/>
            <p:cNvSpPr>
              <a:spLocks noChangeShapeType="1"/>
            </p:cNvSpPr>
            <p:nvPr/>
          </p:nvSpPr>
          <p:spPr bwMode="auto">
            <a:xfrm>
              <a:off x="2906" y="3251"/>
              <a:ext cx="2757"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AR"/>
            </a:p>
          </p:txBody>
        </p:sp>
        <p:sp>
          <p:nvSpPr>
            <p:cNvPr id="42" name="Text Box 13"/>
            <p:cNvSpPr txBox="1">
              <a:spLocks noChangeArrowheads="1"/>
            </p:cNvSpPr>
            <p:nvPr/>
          </p:nvSpPr>
          <p:spPr bwMode="auto">
            <a:xfrm>
              <a:off x="5339" y="3295"/>
              <a:ext cx="421" cy="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Arial" charset="0"/>
                </a:defRPr>
              </a:lvl1pPr>
              <a:lvl2pPr marL="742950" indent="-285750" eaLnBrk="0" hangingPunct="0">
                <a:defRPr sz="2800" b="1">
                  <a:solidFill>
                    <a:schemeClr val="tx1"/>
                  </a:solidFill>
                  <a:latin typeface="Arial" charset="0"/>
                </a:defRPr>
              </a:lvl2pPr>
              <a:lvl3pPr marL="1143000" indent="-228600" eaLnBrk="0" hangingPunct="0">
                <a:defRPr sz="2800" b="1">
                  <a:solidFill>
                    <a:schemeClr val="tx1"/>
                  </a:solidFill>
                  <a:latin typeface="Arial" charset="0"/>
                </a:defRPr>
              </a:lvl3pPr>
              <a:lvl4pPr marL="1600200" indent="-228600" eaLnBrk="0" hangingPunct="0">
                <a:defRPr sz="2800" b="1">
                  <a:solidFill>
                    <a:schemeClr val="tx1"/>
                  </a:solidFill>
                  <a:latin typeface="Arial" charset="0"/>
                </a:defRPr>
              </a:lvl4pPr>
              <a:lvl5pPr marL="2057400" indent="-228600" eaLnBrk="0" hangingPunct="0">
                <a:defRPr sz="2800" b="1">
                  <a:solidFill>
                    <a:schemeClr val="tx1"/>
                  </a:solidFill>
                  <a:latin typeface="Arial" charset="0"/>
                </a:defRPr>
              </a:lvl5pPr>
              <a:lvl6pPr marL="2514600" indent="-228600" algn="ctr" eaLnBrk="0" fontAlgn="base" hangingPunct="0">
                <a:spcBef>
                  <a:spcPct val="20000"/>
                </a:spcBef>
                <a:spcAft>
                  <a:spcPct val="0"/>
                </a:spcAft>
                <a:buClr>
                  <a:srgbClr val="FF0000"/>
                </a:buClr>
                <a:buSzPct val="95000"/>
                <a:buFont typeface="Wingdings" pitchFamily="2" charset="2"/>
                <a:defRPr sz="2800" b="1">
                  <a:solidFill>
                    <a:schemeClr val="tx1"/>
                  </a:solidFill>
                  <a:latin typeface="Arial" charset="0"/>
                </a:defRPr>
              </a:lvl6pPr>
              <a:lvl7pPr marL="2971800" indent="-228600" algn="ctr" eaLnBrk="0" fontAlgn="base" hangingPunct="0">
                <a:spcBef>
                  <a:spcPct val="20000"/>
                </a:spcBef>
                <a:spcAft>
                  <a:spcPct val="0"/>
                </a:spcAft>
                <a:buClr>
                  <a:srgbClr val="FF0000"/>
                </a:buClr>
                <a:buSzPct val="95000"/>
                <a:buFont typeface="Wingdings" pitchFamily="2" charset="2"/>
                <a:defRPr sz="2800" b="1">
                  <a:solidFill>
                    <a:schemeClr val="tx1"/>
                  </a:solidFill>
                  <a:latin typeface="Arial" charset="0"/>
                </a:defRPr>
              </a:lvl7pPr>
              <a:lvl8pPr marL="3429000" indent="-228600" algn="ctr" eaLnBrk="0" fontAlgn="base" hangingPunct="0">
                <a:spcBef>
                  <a:spcPct val="20000"/>
                </a:spcBef>
                <a:spcAft>
                  <a:spcPct val="0"/>
                </a:spcAft>
                <a:buClr>
                  <a:srgbClr val="FF0000"/>
                </a:buClr>
                <a:buSzPct val="95000"/>
                <a:buFont typeface="Wingdings" pitchFamily="2" charset="2"/>
                <a:defRPr sz="2800" b="1">
                  <a:solidFill>
                    <a:schemeClr val="tx1"/>
                  </a:solidFill>
                  <a:latin typeface="Arial" charset="0"/>
                </a:defRPr>
              </a:lvl8pPr>
              <a:lvl9pPr marL="3886200" indent="-228600" algn="ctr" eaLnBrk="0" fontAlgn="base" hangingPunct="0">
                <a:spcBef>
                  <a:spcPct val="20000"/>
                </a:spcBef>
                <a:spcAft>
                  <a:spcPct val="0"/>
                </a:spcAft>
                <a:buClr>
                  <a:srgbClr val="FF0000"/>
                </a:buClr>
                <a:buSzPct val="95000"/>
                <a:buFont typeface="Wingdings" pitchFamily="2" charset="2"/>
                <a:defRPr sz="2800" b="1">
                  <a:solidFill>
                    <a:schemeClr val="tx1"/>
                  </a:solidFill>
                  <a:latin typeface="Arial" charset="0"/>
                </a:defRPr>
              </a:lvl9pPr>
            </a:lstStyle>
            <a:p>
              <a:pPr eaLnBrk="1" hangingPunct="1">
                <a:spcBef>
                  <a:spcPct val="50000"/>
                </a:spcBef>
              </a:pPr>
              <a:r>
                <a:rPr lang="es-AR" sz="1500">
                  <a:solidFill>
                    <a:srgbClr val="009900"/>
                  </a:solidFill>
                </a:rPr>
                <a:t>Re(</a:t>
              </a:r>
              <a:r>
                <a:rPr lang="es-AR" sz="1500" i="1">
                  <a:solidFill>
                    <a:srgbClr val="009900"/>
                  </a:solidFill>
                </a:rPr>
                <a:t>z</a:t>
              </a:r>
              <a:r>
                <a:rPr lang="es-AR" sz="1500">
                  <a:solidFill>
                    <a:srgbClr val="009900"/>
                  </a:solidFill>
                </a:rPr>
                <a:t>)</a:t>
              </a:r>
              <a:endParaRPr lang="es-ES" sz="1500">
                <a:solidFill>
                  <a:srgbClr val="009900"/>
                </a:solidFill>
              </a:endParaRPr>
            </a:p>
          </p:txBody>
        </p:sp>
        <p:sp>
          <p:nvSpPr>
            <p:cNvPr id="43" name="Text Box 14"/>
            <p:cNvSpPr txBox="1">
              <a:spLocks noChangeArrowheads="1"/>
            </p:cNvSpPr>
            <p:nvPr/>
          </p:nvSpPr>
          <p:spPr bwMode="auto">
            <a:xfrm>
              <a:off x="4368" y="2111"/>
              <a:ext cx="421" cy="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Arial" charset="0"/>
                </a:defRPr>
              </a:lvl1pPr>
              <a:lvl2pPr marL="742950" indent="-285750" eaLnBrk="0" hangingPunct="0">
                <a:defRPr sz="2800" b="1">
                  <a:solidFill>
                    <a:schemeClr val="tx1"/>
                  </a:solidFill>
                  <a:latin typeface="Arial" charset="0"/>
                </a:defRPr>
              </a:lvl2pPr>
              <a:lvl3pPr marL="1143000" indent="-228600" eaLnBrk="0" hangingPunct="0">
                <a:defRPr sz="2800" b="1">
                  <a:solidFill>
                    <a:schemeClr val="tx1"/>
                  </a:solidFill>
                  <a:latin typeface="Arial" charset="0"/>
                </a:defRPr>
              </a:lvl3pPr>
              <a:lvl4pPr marL="1600200" indent="-228600" eaLnBrk="0" hangingPunct="0">
                <a:defRPr sz="2800" b="1">
                  <a:solidFill>
                    <a:schemeClr val="tx1"/>
                  </a:solidFill>
                  <a:latin typeface="Arial" charset="0"/>
                </a:defRPr>
              </a:lvl4pPr>
              <a:lvl5pPr marL="2057400" indent="-228600" eaLnBrk="0" hangingPunct="0">
                <a:defRPr sz="2800" b="1">
                  <a:solidFill>
                    <a:schemeClr val="tx1"/>
                  </a:solidFill>
                  <a:latin typeface="Arial" charset="0"/>
                </a:defRPr>
              </a:lvl5pPr>
              <a:lvl6pPr marL="2514600" indent="-228600" algn="ctr" eaLnBrk="0" fontAlgn="base" hangingPunct="0">
                <a:spcBef>
                  <a:spcPct val="20000"/>
                </a:spcBef>
                <a:spcAft>
                  <a:spcPct val="0"/>
                </a:spcAft>
                <a:buClr>
                  <a:srgbClr val="FF0000"/>
                </a:buClr>
                <a:buSzPct val="95000"/>
                <a:buFont typeface="Wingdings" pitchFamily="2" charset="2"/>
                <a:defRPr sz="2800" b="1">
                  <a:solidFill>
                    <a:schemeClr val="tx1"/>
                  </a:solidFill>
                  <a:latin typeface="Arial" charset="0"/>
                </a:defRPr>
              </a:lvl6pPr>
              <a:lvl7pPr marL="2971800" indent="-228600" algn="ctr" eaLnBrk="0" fontAlgn="base" hangingPunct="0">
                <a:spcBef>
                  <a:spcPct val="20000"/>
                </a:spcBef>
                <a:spcAft>
                  <a:spcPct val="0"/>
                </a:spcAft>
                <a:buClr>
                  <a:srgbClr val="FF0000"/>
                </a:buClr>
                <a:buSzPct val="95000"/>
                <a:buFont typeface="Wingdings" pitchFamily="2" charset="2"/>
                <a:defRPr sz="2800" b="1">
                  <a:solidFill>
                    <a:schemeClr val="tx1"/>
                  </a:solidFill>
                  <a:latin typeface="Arial" charset="0"/>
                </a:defRPr>
              </a:lvl7pPr>
              <a:lvl8pPr marL="3429000" indent="-228600" algn="ctr" eaLnBrk="0" fontAlgn="base" hangingPunct="0">
                <a:spcBef>
                  <a:spcPct val="20000"/>
                </a:spcBef>
                <a:spcAft>
                  <a:spcPct val="0"/>
                </a:spcAft>
                <a:buClr>
                  <a:srgbClr val="FF0000"/>
                </a:buClr>
                <a:buSzPct val="95000"/>
                <a:buFont typeface="Wingdings" pitchFamily="2" charset="2"/>
                <a:defRPr sz="2800" b="1">
                  <a:solidFill>
                    <a:schemeClr val="tx1"/>
                  </a:solidFill>
                  <a:latin typeface="Arial" charset="0"/>
                </a:defRPr>
              </a:lvl8pPr>
              <a:lvl9pPr marL="3886200" indent="-228600" algn="ctr" eaLnBrk="0" fontAlgn="base" hangingPunct="0">
                <a:spcBef>
                  <a:spcPct val="20000"/>
                </a:spcBef>
                <a:spcAft>
                  <a:spcPct val="0"/>
                </a:spcAft>
                <a:buClr>
                  <a:srgbClr val="FF0000"/>
                </a:buClr>
                <a:buSzPct val="95000"/>
                <a:buFont typeface="Wingdings" pitchFamily="2" charset="2"/>
                <a:defRPr sz="2800" b="1">
                  <a:solidFill>
                    <a:schemeClr val="tx1"/>
                  </a:solidFill>
                  <a:latin typeface="Arial" charset="0"/>
                </a:defRPr>
              </a:lvl9pPr>
            </a:lstStyle>
            <a:p>
              <a:pPr eaLnBrk="1" hangingPunct="1">
                <a:spcBef>
                  <a:spcPct val="50000"/>
                </a:spcBef>
              </a:pPr>
              <a:r>
                <a:rPr lang="es-AR" sz="1500">
                  <a:solidFill>
                    <a:srgbClr val="009900"/>
                  </a:solidFill>
                </a:rPr>
                <a:t>Im(</a:t>
              </a:r>
              <a:r>
                <a:rPr lang="es-AR" sz="1500" i="1">
                  <a:solidFill>
                    <a:srgbClr val="009900"/>
                  </a:solidFill>
                </a:rPr>
                <a:t>z</a:t>
              </a:r>
              <a:r>
                <a:rPr lang="es-AR" sz="1500">
                  <a:solidFill>
                    <a:srgbClr val="009900"/>
                  </a:solidFill>
                </a:rPr>
                <a:t>)</a:t>
              </a:r>
              <a:endParaRPr lang="es-ES" sz="1500">
                <a:solidFill>
                  <a:srgbClr val="009900"/>
                </a:solidFill>
              </a:endParaRPr>
            </a:p>
          </p:txBody>
        </p:sp>
        <p:sp>
          <p:nvSpPr>
            <p:cNvPr id="44" name="Text Box 15"/>
            <p:cNvSpPr txBox="1">
              <a:spLocks noChangeArrowheads="1"/>
            </p:cNvSpPr>
            <p:nvPr/>
          </p:nvSpPr>
          <p:spPr bwMode="auto">
            <a:xfrm>
              <a:off x="4979" y="2284"/>
              <a:ext cx="603" cy="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Arial" charset="0"/>
                </a:defRPr>
              </a:lvl1pPr>
              <a:lvl2pPr marL="742950" indent="-285750" eaLnBrk="0" hangingPunct="0">
                <a:defRPr sz="2800" b="1">
                  <a:solidFill>
                    <a:schemeClr val="tx1"/>
                  </a:solidFill>
                  <a:latin typeface="Arial" charset="0"/>
                </a:defRPr>
              </a:lvl2pPr>
              <a:lvl3pPr marL="1143000" indent="-228600" eaLnBrk="0" hangingPunct="0">
                <a:defRPr sz="2800" b="1">
                  <a:solidFill>
                    <a:schemeClr val="tx1"/>
                  </a:solidFill>
                  <a:latin typeface="Arial" charset="0"/>
                </a:defRPr>
              </a:lvl3pPr>
              <a:lvl4pPr marL="1600200" indent="-228600" eaLnBrk="0" hangingPunct="0">
                <a:defRPr sz="2800" b="1">
                  <a:solidFill>
                    <a:schemeClr val="tx1"/>
                  </a:solidFill>
                  <a:latin typeface="Arial" charset="0"/>
                </a:defRPr>
              </a:lvl4pPr>
              <a:lvl5pPr marL="2057400" indent="-228600" eaLnBrk="0" hangingPunct="0">
                <a:defRPr sz="2800" b="1">
                  <a:solidFill>
                    <a:schemeClr val="tx1"/>
                  </a:solidFill>
                  <a:latin typeface="Arial" charset="0"/>
                </a:defRPr>
              </a:lvl5pPr>
              <a:lvl6pPr marL="2514600" indent="-228600" algn="ctr" eaLnBrk="0" fontAlgn="base" hangingPunct="0">
                <a:spcBef>
                  <a:spcPct val="20000"/>
                </a:spcBef>
                <a:spcAft>
                  <a:spcPct val="0"/>
                </a:spcAft>
                <a:buClr>
                  <a:srgbClr val="FF0000"/>
                </a:buClr>
                <a:buSzPct val="95000"/>
                <a:buFont typeface="Wingdings" pitchFamily="2" charset="2"/>
                <a:defRPr sz="2800" b="1">
                  <a:solidFill>
                    <a:schemeClr val="tx1"/>
                  </a:solidFill>
                  <a:latin typeface="Arial" charset="0"/>
                </a:defRPr>
              </a:lvl6pPr>
              <a:lvl7pPr marL="2971800" indent="-228600" algn="ctr" eaLnBrk="0" fontAlgn="base" hangingPunct="0">
                <a:spcBef>
                  <a:spcPct val="20000"/>
                </a:spcBef>
                <a:spcAft>
                  <a:spcPct val="0"/>
                </a:spcAft>
                <a:buClr>
                  <a:srgbClr val="FF0000"/>
                </a:buClr>
                <a:buSzPct val="95000"/>
                <a:buFont typeface="Wingdings" pitchFamily="2" charset="2"/>
                <a:defRPr sz="2800" b="1">
                  <a:solidFill>
                    <a:schemeClr val="tx1"/>
                  </a:solidFill>
                  <a:latin typeface="Arial" charset="0"/>
                </a:defRPr>
              </a:lvl7pPr>
              <a:lvl8pPr marL="3429000" indent="-228600" algn="ctr" eaLnBrk="0" fontAlgn="base" hangingPunct="0">
                <a:spcBef>
                  <a:spcPct val="20000"/>
                </a:spcBef>
                <a:spcAft>
                  <a:spcPct val="0"/>
                </a:spcAft>
                <a:buClr>
                  <a:srgbClr val="FF0000"/>
                </a:buClr>
                <a:buSzPct val="95000"/>
                <a:buFont typeface="Wingdings" pitchFamily="2" charset="2"/>
                <a:defRPr sz="2800" b="1">
                  <a:solidFill>
                    <a:schemeClr val="tx1"/>
                  </a:solidFill>
                  <a:latin typeface="Arial" charset="0"/>
                </a:defRPr>
              </a:lvl8pPr>
              <a:lvl9pPr marL="3886200" indent="-228600" algn="ctr" eaLnBrk="0" fontAlgn="base" hangingPunct="0">
                <a:spcBef>
                  <a:spcPct val="20000"/>
                </a:spcBef>
                <a:spcAft>
                  <a:spcPct val="0"/>
                </a:spcAft>
                <a:buClr>
                  <a:srgbClr val="FF0000"/>
                </a:buClr>
                <a:buSzPct val="95000"/>
                <a:buFont typeface="Wingdings" pitchFamily="2" charset="2"/>
                <a:defRPr sz="2800" b="1">
                  <a:solidFill>
                    <a:schemeClr val="tx1"/>
                  </a:solidFill>
                  <a:latin typeface="Arial" charset="0"/>
                </a:defRPr>
              </a:lvl9pPr>
            </a:lstStyle>
            <a:p>
              <a:pPr eaLnBrk="1" hangingPunct="1">
                <a:spcBef>
                  <a:spcPct val="50000"/>
                </a:spcBef>
              </a:pPr>
              <a:r>
                <a:rPr lang="es-AR" sz="1500" dirty="0">
                  <a:solidFill>
                    <a:srgbClr val="0000FF"/>
                  </a:solidFill>
                </a:rPr>
                <a:t>Plano-</a:t>
              </a:r>
              <a:r>
                <a:rPr lang="es-AR" sz="1500" i="1" dirty="0">
                  <a:solidFill>
                    <a:srgbClr val="0000FF"/>
                  </a:solidFill>
                </a:rPr>
                <a:t>z</a:t>
              </a:r>
              <a:endParaRPr lang="es-ES" sz="1500" dirty="0">
                <a:solidFill>
                  <a:srgbClr val="0000FF"/>
                </a:solidFill>
              </a:endParaRPr>
            </a:p>
          </p:txBody>
        </p:sp>
      </p:grpSp>
    </p:spTree>
    <p:extLst>
      <p:ext uri="{BB962C8B-B14F-4D97-AF65-F5344CB8AC3E}">
        <p14:creationId xmlns:p14="http://schemas.microsoft.com/office/powerpoint/2010/main" val="2070184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arcador de número de diapositiva 33"/>
          <p:cNvSpPr>
            <a:spLocks noGrp="1"/>
          </p:cNvSpPr>
          <p:nvPr>
            <p:ph type="sldNum" sz="quarter" idx="12"/>
          </p:nvPr>
        </p:nvSpPr>
        <p:spPr>
          <a:xfrm>
            <a:off x="11737007" y="6525344"/>
            <a:ext cx="407368" cy="265981"/>
          </a:xfrm>
        </p:spPr>
        <p:txBody>
          <a:bodyPr/>
          <a:lstStyle/>
          <a:p>
            <a:fld id="{88A92BC7-81EF-4C9F-8DB9-DCAAEE84F0FC}" type="slidenum">
              <a:rPr lang="es-ES" b="1" smtClean="0">
                <a:solidFill>
                  <a:schemeClr val="tx1"/>
                </a:solidFill>
              </a:rPr>
              <a:pPr/>
              <a:t>8</a:t>
            </a:fld>
            <a:endParaRPr lang="es-ES" b="1" dirty="0">
              <a:solidFill>
                <a:schemeClr val="tx1"/>
              </a:solidFill>
            </a:endParaRPr>
          </a:p>
        </p:txBody>
      </p:sp>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6" name="Rectangle 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42" name="Rectangle 24"/>
          <p:cNvSpPr>
            <a:spLocks noChangeArrowheads="1"/>
          </p:cNvSpPr>
          <p:nvPr/>
        </p:nvSpPr>
        <p:spPr bwMode="auto">
          <a:xfrm>
            <a:off x="0" y="33004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AR"/>
          </a:p>
        </p:txBody>
      </p:sp>
      <p:sp>
        <p:nvSpPr>
          <p:cNvPr id="43" name="Rectangle 27"/>
          <p:cNvSpPr>
            <a:spLocks noChangeArrowheads="1"/>
          </p:cNvSpPr>
          <p:nvPr/>
        </p:nvSpPr>
        <p:spPr bwMode="auto">
          <a:xfrm>
            <a:off x="0" y="3200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AR"/>
          </a:p>
        </p:txBody>
      </p:sp>
      <p:pic>
        <p:nvPicPr>
          <p:cNvPr id="7" name="Imagen 6"/>
          <p:cNvPicPr>
            <a:picLocks noChangeAspect="1"/>
          </p:cNvPicPr>
          <p:nvPr/>
        </p:nvPicPr>
        <p:blipFill>
          <a:blip r:embed="rId3"/>
          <a:stretch>
            <a:fillRect/>
          </a:stretch>
        </p:blipFill>
        <p:spPr>
          <a:xfrm>
            <a:off x="748134" y="1282427"/>
            <a:ext cx="4791075" cy="3514725"/>
          </a:xfrm>
          <a:prstGeom prst="rect">
            <a:avLst/>
          </a:prstGeom>
        </p:spPr>
      </p:pic>
      <p:pic>
        <p:nvPicPr>
          <p:cNvPr id="8" name="Imagen 7"/>
          <p:cNvPicPr>
            <a:picLocks noChangeAspect="1"/>
          </p:cNvPicPr>
          <p:nvPr/>
        </p:nvPicPr>
        <p:blipFill>
          <a:blip r:embed="rId4"/>
          <a:stretch>
            <a:fillRect/>
          </a:stretch>
        </p:blipFill>
        <p:spPr>
          <a:xfrm>
            <a:off x="7273974" y="1468164"/>
            <a:ext cx="4438650" cy="3143250"/>
          </a:xfrm>
          <a:prstGeom prst="rect">
            <a:avLst/>
          </a:prstGeom>
        </p:spPr>
      </p:pic>
      <p:sp>
        <p:nvSpPr>
          <p:cNvPr id="47" name="AutoShape 19"/>
          <p:cNvSpPr>
            <a:spLocks noChangeArrowheads="1"/>
          </p:cNvSpPr>
          <p:nvPr/>
        </p:nvSpPr>
        <p:spPr bwMode="auto">
          <a:xfrm>
            <a:off x="6328557" y="2748458"/>
            <a:ext cx="760536" cy="653504"/>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AR"/>
          </a:p>
        </p:txBody>
      </p:sp>
      <p:sp>
        <p:nvSpPr>
          <p:cNvPr id="44" name="AutoShape 4"/>
          <p:cNvSpPr>
            <a:spLocks noChangeArrowheads="1"/>
          </p:cNvSpPr>
          <p:nvPr/>
        </p:nvSpPr>
        <p:spPr bwMode="auto">
          <a:xfrm>
            <a:off x="175257" y="936189"/>
            <a:ext cx="11510961" cy="442674"/>
          </a:xfrm>
          <a:prstGeom prst="roundRect">
            <a:avLst>
              <a:gd name="adj" fmla="val 16667"/>
            </a:avLst>
          </a:prstGeom>
          <a:noFill/>
          <a:ln w="28575">
            <a:noFill/>
            <a:round/>
            <a:headEnd/>
            <a:tailEnd/>
          </a:ln>
          <a:extLst>
            <a:ext uri="{909E8E84-426E-40DD-AFC4-6F175D3DCCD1}">
              <a14:hiddenFill xmlns:a14="http://schemas.microsoft.com/office/drawing/2010/main">
                <a:solidFill>
                  <a:srgbClr val="C0C0C0">
                    <a:alpha val="50000"/>
                  </a:srgbClr>
                </a:solidFill>
              </a14:hiddenFill>
            </a:ext>
          </a:extLst>
        </p:spPr>
        <p:txBody>
          <a:bodyPr wrap="square" anchor="ctr">
            <a:spAutoFit/>
          </a:bodyPr>
          <a:lstStyle/>
          <a:p>
            <a:pPr algn="l">
              <a:defRPr/>
            </a:pPr>
            <a:r>
              <a:rPr lang="es-AR" sz="2000" dirty="0" smtClean="0">
                <a:solidFill>
                  <a:srgbClr val="009900"/>
                </a:solidFill>
              </a:rPr>
              <a:t>Considerando la banda primaria del plano-</a:t>
            </a:r>
            <a:r>
              <a:rPr lang="es-AR" sz="2000" i="1" dirty="0" smtClean="0">
                <a:solidFill>
                  <a:srgbClr val="009900"/>
                </a:solidFill>
              </a:rPr>
              <a:t>s</a:t>
            </a:r>
            <a:r>
              <a:rPr lang="es-AR" sz="2000" dirty="0" smtClean="0">
                <a:solidFill>
                  <a:srgbClr val="009900"/>
                </a:solidFill>
              </a:rPr>
              <a:t>, el mapeo de la misma en el plano-</a:t>
            </a:r>
            <a:r>
              <a:rPr lang="es-AR" sz="2000" i="1" dirty="0" smtClean="0">
                <a:solidFill>
                  <a:srgbClr val="009900"/>
                </a:solidFill>
              </a:rPr>
              <a:t>z</a:t>
            </a:r>
            <a:r>
              <a:rPr lang="es-AR" sz="2000" dirty="0" smtClean="0">
                <a:solidFill>
                  <a:srgbClr val="009900"/>
                </a:solidFill>
              </a:rPr>
              <a:t> queda: </a:t>
            </a:r>
            <a:endParaRPr lang="es-AR" sz="2000" i="1" dirty="0">
              <a:solidFill>
                <a:srgbClr val="009900"/>
              </a:solidFill>
            </a:endParaRPr>
          </a:p>
        </p:txBody>
      </p:sp>
      <p:grpSp>
        <p:nvGrpSpPr>
          <p:cNvPr id="3" name="Grupo 2"/>
          <p:cNvGrpSpPr/>
          <p:nvPr/>
        </p:nvGrpSpPr>
        <p:grpSpPr>
          <a:xfrm>
            <a:off x="273051" y="4558893"/>
            <a:ext cx="6055506" cy="1958732"/>
            <a:chOff x="326245" y="4718293"/>
            <a:chExt cx="6055506" cy="1958732"/>
          </a:xfrm>
        </p:grpSpPr>
        <p:sp>
          <p:nvSpPr>
            <p:cNvPr id="13" name="Rectángulo 12"/>
            <p:cNvSpPr/>
            <p:nvPr/>
          </p:nvSpPr>
          <p:spPr>
            <a:xfrm>
              <a:off x="326245" y="4718293"/>
              <a:ext cx="6055506" cy="195873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graphicFrame>
          <p:nvGraphicFramePr>
            <p:cNvPr id="49" name="1 Objeto"/>
            <p:cNvGraphicFramePr>
              <a:graphicFrameLocks noChangeAspect="1"/>
            </p:cNvGraphicFramePr>
            <p:nvPr>
              <p:extLst>
                <p:ext uri="{D42A27DB-BD31-4B8C-83A1-F6EECF244321}">
                  <p14:modId xmlns:p14="http://schemas.microsoft.com/office/powerpoint/2010/main" val="3540109369"/>
                </p:ext>
              </p:extLst>
            </p:nvPr>
          </p:nvGraphicFramePr>
          <p:xfrm>
            <a:off x="1014413" y="4801432"/>
            <a:ext cx="3582987" cy="407299"/>
          </p:xfrm>
          <a:graphic>
            <a:graphicData uri="http://schemas.openxmlformats.org/presentationml/2006/ole">
              <mc:AlternateContent xmlns:mc="http://schemas.openxmlformats.org/markup-compatibility/2006">
                <mc:Choice xmlns:v="urn:schemas-microsoft-com:vml" Requires="v">
                  <p:oleObj spid="_x0000_s372130" name="Equation" r:id="rId5" imgW="2133360" imgH="241200" progId="Equation.DSMT4">
                    <p:embed/>
                  </p:oleObj>
                </mc:Choice>
                <mc:Fallback>
                  <p:oleObj name="Equation" r:id="rId5" imgW="2133360" imgH="241200" progId="Equation.DSMT4">
                    <p:embed/>
                    <p:pic>
                      <p:nvPicPr>
                        <p:cNvPr id="28" name="1 Objeto"/>
                        <p:cNvPicPr>
                          <a:picLocks noChangeAspect="1" noChangeArrowheads="1"/>
                        </p:cNvPicPr>
                        <p:nvPr/>
                      </p:nvPicPr>
                      <p:blipFill>
                        <a:blip r:embed="rId6"/>
                        <a:srcRect/>
                        <a:stretch>
                          <a:fillRect/>
                        </a:stretch>
                      </p:blipFill>
                      <p:spPr bwMode="auto">
                        <a:xfrm>
                          <a:off x="1014413" y="4801432"/>
                          <a:ext cx="3582987" cy="40729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0" name="1 Objeto"/>
            <p:cNvGraphicFramePr>
              <a:graphicFrameLocks noChangeAspect="1"/>
            </p:cNvGraphicFramePr>
            <p:nvPr>
              <p:extLst>
                <p:ext uri="{D42A27DB-BD31-4B8C-83A1-F6EECF244321}">
                  <p14:modId xmlns:p14="http://schemas.microsoft.com/office/powerpoint/2010/main" val="397140622"/>
                </p:ext>
              </p:extLst>
            </p:nvPr>
          </p:nvGraphicFramePr>
          <p:xfrm>
            <a:off x="1014413" y="5128554"/>
            <a:ext cx="4222750" cy="404092"/>
          </p:xfrm>
          <a:graphic>
            <a:graphicData uri="http://schemas.openxmlformats.org/presentationml/2006/ole">
              <mc:AlternateContent xmlns:mc="http://schemas.openxmlformats.org/markup-compatibility/2006">
                <mc:Choice xmlns:v="urn:schemas-microsoft-com:vml" Requires="v">
                  <p:oleObj spid="_x0000_s372131" name="Equation" r:id="rId7" imgW="2514600" imgH="241200" progId="Equation.DSMT4">
                    <p:embed/>
                  </p:oleObj>
                </mc:Choice>
                <mc:Fallback>
                  <p:oleObj name="Equation" r:id="rId7" imgW="2514600" imgH="241200" progId="Equation.DSMT4">
                    <p:embed/>
                    <p:pic>
                      <p:nvPicPr>
                        <p:cNvPr id="49" name="1 Objeto"/>
                        <p:cNvPicPr>
                          <a:picLocks noChangeAspect="1" noChangeArrowheads="1"/>
                        </p:cNvPicPr>
                        <p:nvPr/>
                      </p:nvPicPr>
                      <p:blipFill>
                        <a:blip r:embed="rId8"/>
                        <a:srcRect/>
                        <a:stretch>
                          <a:fillRect/>
                        </a:stretch>
                      </p:blipFill>
                      <p:spPr bwMode="auto">
                        <a:xfrm>
                          <a:off x="1014413" y="5128554"/>
                          <a:ext cx="4222750" cy="40409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3" name="1 Objeto"/>
            <p:cNvGraphicFramePr>
              <a:graphicFrameLocks noChangeAspect="1"/>
            </p:cNvGraphicFramePr>
            <p:nvPr>
              <p:extLst>
                <p:ext uri="{D42A27DB-BD31-4B8C-83A1-F6EECF244321}">
                  <p14:modId xmlns:p14="http://schemas.microsoft.com/office/powerpoint/2010/main" val="172436088"/>
                </p:ext>
              </p:extLst>
            </p:nvPr>
          </p:nvGraphicFramePr>
          <p:xfrm>
            <a:off x="1014413" y="5471711"/>
            <a:ext cx="4672013" cy="405696"/>
          </p:xfrm>
          <a:graphic>
            <a:graphicData uri="http://schemas.openxmlformats.org/presentationml/2006/ole">
              <mc:AlternateContent xmlns:mc="http://schemas.openxmlformats.org/markup-compatibility/2006">
                <mc:Choice xmlns:v="urn:schemas-microsoft-com:vml" Requires="v">
                  <p:oleObj spid="_x0000_s372132" name="Equation" r:id="rId9" imgW="2781000" imgH="241200" progId="Equation.DSMT4">
                    <p:embed/>
                  </p:oleObj>
                </mc:Choice>
                <mc:Fallback>
                  <p:oleObj name="Equation" r:id="rId9" imgW="2781000" imgH="241200" progId="Equation.DSMT4">
                    <p:embed/>
                    <p:pic>
                      <p:nvPicPr>
                        <p:cNvPr id="50" name="1 Objeto"/>
                        <p:cNvPicPr>
                          <a:picLocks noChangeAspect="1" noChangeArrowheads="1"/>
                        </p:cNvPicPr>
                        <p:nvPr/>
                      </p:nvPicPr>
                      <p:blipFill>
                        <a:blip r:embed="rId10"/>
                        <a:srcRect/>
                        <a:stretch>
                          <a:fillRect/>
                        </a:stretch>
                      </p:blipFill>
                      <p:spPr bwMode="auto">
                        <a:xfrm>
                          <a:off x="1014413" y="5471711"/>
                          <a:ext cx="4672013" cy="40569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4" name="1 Objeto"/>
            <p:cNvGraphicFramePr>
              <a:graphicFrameLocks noChangeAspect="1"/>
            </p:cNvGraphicFramePr>
            <p:nvPr>
              <p:extLst>
                <p:ext uri="{D42A27DB-BD31-4B8C-83A1-F6EECF244321}">
                  <p14:modId xmlns:p14="http://schemas.microsoft.com/office/powerpoint/2010/main" val="3403985282"/>
                </p:ext>
              </p:extLst>
            </p:nvPr>
          </p:nvGraphicFramePr>
          <p:xfrm>
            <a:off x="1014413" y="5816473"/>
            <a:ext cx="4905375" cy="407299"/>
          </p:xfrm>
          <a:graphic>
            <a:graphicData uri="http://schemas.openxmlformats.org/presentationml/2006/ole">
              <mc:AlternateContent xmlns:mc="http://schemas.openxmlformats.org/markup-compatibility/2006">
                <mc:Choice xmlns:v="urn:schemas-microsoft-com:vml" Requires="v">
                  <p:oleObj spid="_x0000_s372133" name="Equation" r:id="rId11" imgW="2920680" imgH="241200" progId="Equation.DSMT4">
                    <p:embed/>
                  </p:oleObj>
                </mc:Choice>
                <mc:Fallback>
                  <p:oleObj name="Equation" r:id="rId11" imgW="2920680" imgH="241200" progId="Equation.DSMT4">
                    <p:embed/>
                    <p:pic>
                      <p:nvPicPr>
                        <p:cNvPr id="53" name="1 Objeto"/>
                        <p:cNvPicPr>
                          <a:picLocks noChangeAspect="1" noChangeArrowheads="1"/>
                        </p:cNvPicPr>
                        <p:nvPr/>
                      </p:nvPicPr>
                      <p:blipFill>
                        <a:blip r:embed="rId12"/>
                        <a:srcRect/>
                        <a:stretch>
                          <a:fillRect/>
                        </a:stretch>
                      </p:blipFill>
                      <p:spPr bwMode="auto">
                        <a:xfrm>
                          <a:off x="1014413" y="5816473"/>
                          <a:ext cx="4905375" cy="40729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6" name="1 Objeto"/>
            <p:cNvGraphicFramePr>
              <a:graphicFrameLocks noChangeAspect="1"/>
            </p:cNvGraphicFramePr>
            <p:nvPr>
              <p:extLst>
                <p:ext uri="{D42A27DB-BD31-4B8C-83A1-F6EECF244321}">
                  <p14:modId xmlns:p14="http://schemas.microsoft.com/office/powerpoint/2010/main" val="4020852756"/>
                </p:ext>
              </p:extLst>
            </p:nvPr>
          </p:nvGraphicFramePr>
          <p:xfrm>
            <a:off x="1014413" y="6154819"/>
            <a:ext cx="4584700" cy="405696"/>
          </p:xfrm>
          <a:graphic>
            <a:graphicData uri="http://schemas.openxmlformats.org/presentationml/2006/ole">
              <mc:AlternateContent xmlns:mc="http://schemas.openxmlformats.org/markup-compatibility/2006">
                <mc:Choice xmlns:v="urn:schemas-microsoft-com:vml" Requires="v">
                  <p:oleObj spid="_x0000_s372134" name="Equation" r:id="rId13" imgW="2730240" imgH="241200" progId="Equation.DSMT4">
                    <p:embed/>
                  </p:oleObj>
                </mc:Choice>
                <mc:Fallback>
                  <p:oleObj name="Equation" r:id="rId13" imgW="2730240" imgH="241200" progId="Equation.DSMT4">
                    <p:embed/>
                    <p:pic>
                      <p:nvPicPr>
                        <p:cNvPr id="54" name="1 Objeto"/>
                        <p:cNvPicPr>
                          <a:picLocks noChangeAspect="1" noChangeArrowheads="1"/>
                        </p:cNvPicPr>
                        <p:nvPr/>
                      </p:nvPicPr>
                      <p:blipFill>
                        <a:blip r:embed="rId14"/>
                        <a:srcRect/>
                        <a:stretch>
                          <a:fillRect/>
                        </a:stretch>
                      </p:blipFill>
                      <p:spPr bwMode="auto">
                        <a:xfrm>
                          <a:off x="1014413" y="6154819"/>
                          <a:ext cx="4584700" cy="40569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Cerrar llave 10"/>
            <p:cNvSpPr/>
            <p:nvPr/>
          </p:nvSpPr>
          <p:spPr>
            <a:xfrm>
              <a:off x="5930738" y="4828470"/>
              <a:ext cx="262261" cy="1683309"/>
            </a:xfrm>
            <a:prstGeom prst="rightBrace">
              <a:avLst>
                <a:gd name="adj1" fmla="val 44717"/>
                <a:gd name="adj2"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AR"/>
            </a:p>
          </p:txBody>
        </p:sp>
        <p:sp>
          <p:nvSpPr>
            <p:cNvPr id="12" name="Elipse 11"/>
            <p:cNvSpPr/>
            <p:nvPr/>
          </p:nvSpPr>
          <p:spPr>
            <a:xfrm>
              <a:off x="541325" y="4896011"/>
              <a:ext cx="216000" cy="21818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400" dirty="0" smtClean="0">
                  <a:solidFill>
                    <a:schemeClr val="tx1"/>
                  </a:solidFill>
                  <a:latin typeface="Times New Roman" panose="02020603050405020304" pitchFamily="18" charset="0"/>
                  <a:cs typeface="Times New Roman" panose="02020603050405020304" pitchFamily="18" charset="0"/>
                </a:rPr>
                <a:t>1</a:t>
              </a:r>
              <a:endParaRPr lang="es-AR" sz="1400" dirty="0">
                <a:solidFill>
                  <a:schemeClr val="tx1"/>
                </a:solidFill>
                <a:latin typeface="Times New Roman" panose="02020603050405020304" pitchFamily="18" charset="0"/>
                <a:cs typeface="Times New Roman" panose="02020603050405020304" pitchFamily="18" charset="0"/>
              </a:endParaRPr>
            </a:p>
          </p:txBody>
        </p:sp>
        <p:sp>
          <p:nvSpPr>
            <p:cNvPr id="57" name="Elipse 56"/>
            <p:cNvSpPr/>
            <p:nvPr/>
          </p:nvSpPr>
          <p:spPr>
            <a:xfrm>
              <a:off x="543642" y="5221987"/>
              <a:ext cx="216000" cy="21818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400" dirty="0" smtClean="0">
                  <a:solidFill>
                    <a:schemeClr val="tx1"/>
                  </a:solidFill>
                  <a:latin typeface="Times New Roman" panose="02020603050405020304" pitchFamily="18" charset="0"/>
                  <a:cs typeface="Times New Roman" panose="02020603050405020304" pitchFamily="18" charset="0"/>
                </a:rPr>
                <a:t>2</a:t>
              </a:r>
              <a:endParaRPr lang="es-AR" sz="1400" dirty="0">
                <a:solidFill>
                  <a:schemeClr val="tx1"/>
                </a:solidFill>
                <a:latin typeface="Times New Roman" panose="02020603050405020304" pitchFamily="18" charset="0"/>
                <a:cs typeface="Times New Roman" panose="02020603050405020304" pitchFamily="18" charset="0"/>
              </a:endParaRPr>
            </a:p>
          </p:txBody>
        </p:sp>
        <p:sp>
          <p:nvSpPr>
            <p:cNvPr id="58" name="Elipse 57"/>
            <p:cNvSpPr/>
            <p:nvPr/>
          </p:nvSpPr>
          <p:spPr>
            <a:xfrm>
              <a:off x="541325" y="5568978"/>
              <a:ext cx="216000" cy="21818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400" dirty="0" smtClean="0">
                  <a:solidFill>
                    <a:schemeClr val="tx1"/>
                  </a:solidFill>
                  <a:latin typeface="Times New Roman" panose="02020603050405020304" pitchFamily="18" charset="0"/>
                  <a:cs typeface="Times New Roman" panose="02020603050405020304" pitchFamily="18" charset="0"/>
                </a:rPr>
                <a:t>3</a:t>
              </a:r>
              <a:endParaRPr lang="es-AR" sz="1400" dirty="0">
                <a:solidFill>
                  <a:schemeClr val="tx1"/>
                </a:solidFill>
                <a:latin typeface="Times New Roman" panose="02020603050405020304" pitchFamily="18" charset="0"/>
                <a:cs typeface="Times New Roman" panose="02020603050405020304" pitchFamily="18" charset="0"/>
              </a:endParaRPr>
            </a:p>
          </p:txBody>
        </p:sp>
        <p:sp>
          <p:nvSpPr>
            <p:cNvPr id="59" name="Elipse 58"/>
            <p:cNvSpPr/>
            <p:nvPr/>
          </p:nvSpPr>
          <p:spPr>
            <a:xfrm>
              <a:off x="548109" y="5911626"/>
              <a:ext cx="216000" cy="21818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400" dirty="0" smtClean="0">
                  <a:solidFill>
                    <a:schemeClr val="tx1"/>
                  </a:solidFill>
                  <a:latin typeface="Times New Roman" panose="02020603050405020304" pitchFamily="18" charset="0"/>
                  <a:cs typeface="Times New Roman" panose="02020603050405020304" pitchFamily="18" charset="0"/>
                </a:rPr>
                <a:t>4</a:t>
              </a:r>
              <a:endParaRPr lang="es-AR" sz="1400" dirty="0">
                <a:solidFill>
                  <a:schemeClr val="tx1"/>
                </a:solidFill>
                <a:latin typeface="Times New Roman" panose="02020603050405020304" pitchFamily="18" charset="0"/>
                <a:cs typeface="Times New Roman" panose="02020603050405020304" pitchFamily="18" charset="0"/>
              </a:endParaRPr>
            </a:p>
          </p:txBody>
        </p:sp>
        <p:sp>
          <p:nvSpPr>
            <p:cNvPr id="60" name="Elipse 59"/>
            <p:cNvSpPr/>
            <p:nvPr/>
          </p:nvSpPr>
          <p:spPr>
            <a:xfrm>
              <a:off x="538596" y="6232312"/>
              <a:ext cx="216000" cy="21818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400" dirty="0" smtClean="0">
                  <a:solidFill>
                    <a:schemeClr val="tx1"/>
                  </a:solidFill>
                  <a:latin typeface="Times New Roman" panose="02020603050405020304" pitchFamily="18" charset="0"/>
                  <a:cs typeface="Times New Roman" panose="02020603050405020304" pitchFamily="18" charset="0"/>
                </a:rPr>
                <a:t>5</a:t>
              </a:r>
              <a:endParaRPr lang="es-AR" sz="1400" dirty="0">
                <a:solidFill>
                  <a:schemeClr val="tx1"/>
                </a:solidFill>
                <a:latin typeface="Times New Roman" panose="02020603050405020304" pitchFamily="18" charset="0"/>
                <a:cs typeface="Times New Roman" panose="02020603050405020304" pitchFamily="18" charset="0"/>
              </a:endParaRPr>
            </a:p>
          </p:txBody>
        </p:sp>
      </p:grpSp>
      <p:sp>
        <p:nvSpPr>
          <p:cNvPr id="27" name="Rectángulo 26"/>
          <p:cNvSpPr/>
          <p:nvPr/>
        </p:nvSpPr>
        <p:spPr>
          <a:xfrm>
            <a:off x="191344" y="116632"/>
            <a:ext cx="11809312" cy="633533"/>
          </a:xfrm>
          <a:prstGeom prst="rect">
            <a:avLst/>
          </a:prstGeom>
          <a:solidFill>
            <a:srgbClr val="0000FF"/>
          </a:solidFill>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rtlCol="0" anchor="ctr" anchorCtr="0" compatLnSpc="1">
            <a:prstTxWarp prst="textNoShape">
              <a:avLst/>
            </a:prstTxWarp>
            <a:normAutofit/>
          </a:bodyPr>
          <a:lstStyle/>
          <a:p>
            <a:pPr algn="ctr">
              <a:lnSpc>
                <a:spcPct val="90000"/>
              </a:lnSpc>
            </a:pPr>
            <a:r>
              <a:rPr lang="es-AR" sz="2800" b="1" dirty="0">
                <a:solidFill>
                  <a:schemeClr val="bg1"/>
                </a:solidFill>
                <a:latin typeface="Arial" panose="020B0604020202020204" pitchFamily="34" charset="0"/>
                <a:ea typeface="+mj-ea"/>
                <a:cs typeface="Arial" panose="020B0604020202020204" pitchFamily="34" charset="0"/>
              </a:rPr>
              <a:t> Relación entre los planos </a:t>
            </a:r>
            <a:r>
              <a:rPr lang="es-AR" sz="2800" b="1" dirty="0" smtClean="0">
                <a:solidFill>
                  <a:schemeClr val="bg1"/>
                </a:solidFill>
                <a:latin typeface="Arial" panose="020B0604020202020204" pitchFamily="34" charset="0"/>
                <a:ea typeface="+mj-ea"/>
                <a:cs typeface="Arial" panose="020B0604020202020204" pitchFamily="34" charset="0"/>
              </a:rPr>
              <a:t>“</a:t>
            </a:r>
            <a:r>
              <a:rPr lang="es-AR" sz="2800" b="1" i="1" dirty="0" smtClean="0">
                <a:solidFill>
                  <a:schemeClr val="bg1"/>
                </a:solidFill>
                <a:latin typeface="Arial" panose="020B0604020202020204" pitchFamily="34" charset="0"/>
                <a:ea typeface="+mj-ea"/>
                <a:cs typeface="Arial" panose="020B0604020202020204" pitchFamily="34" charset="0"/>
              </a:rPr>
              <a:t>s</a:t>
            </a:r>
            <a:r>
              <a:rPr lang="es-AR" sz="2800" b="1" dirty="0" smtClean="0">
                <a:solidFill>
                  <a:schemeClr val="bg1"/>
                </a:solidFill>
                <a:latin typeface="Arial" panose="020B0604020202020204" pitchFamily="34" charset="0"/>
                <a:ea typeface="+mj-ea"/>
                <a:cs typeface="Arial" panose="020B0604020202020204" pitchFamily="34" charset="0"/>
              </a:rPr>
              <a:t>” </a:t>
            </a:r>
            <a:r>
              <a:rPr lang="es-AR" sz="2800" b="1" dirty="0">
                <a:solidFill>
                  <a:schemeClr val="bg1"/>
                </a:solidFill>
                <a:latin typeface="Arial" panose="020B0604020202020204" pitchFamily="34" charset="0"/>
                <a:ea typeface="+mj-ea"/>
                <a:cs typeface="Arial" panose="020B0604020202020204" pitchFamily="34" charset="0"/>
              </a:rPr>
              <a:t>y </a:t>
            </a:r>
            <a:r>
              <a:rPr lang="es-AR" sz="2800" b="1" dirty="0" smtClean="0">
                <a:solidFill>
                  <a:schemeClr val="bg1"/>
                </a:solidFill>
                <a:latin typeface="Arial" panose="020B0604020202020204" pitchFamily="34" charset="0"/>
                <a:ea typeface="+mj-ea"/>
                <a:cs typeface="Arial" panose="020B0604020202020204" pitchFamily="34" charset="0"/>
              </a:rPr>
              <a:t>“</a:t>
            </a:r>
            <a:r>
              <a:rPr lang="es-AR" sz="2800" b="1" i="1" dirty="0" smtClean="0">
                <a:solidFill>
                  <a:schemeClr val="bg1"/>
                </a:solidFill>
                <a:latin typeface="Arial" panose="020B0604020202020204" pitchFamily="34" charset="0"/>
                <a:ea typeface="+mj-ea"/>
                <a:cs typeface="Arial" panose="020B0604020202020204" pitchFamily="34" charset="0"/>
              </a:rPr>
              <a:t>z</a:t>
            </a:r>
            <a:r>
              <a:rPr lang="es-AR" sz="2800" b="1" dirty="0" smtClean="0">
                <a:solidFill>
                  <a:schemeClr val="bg1"/>
                </a:solidFill>
                <a:latin typeface="Arial" panose="020B0604020202020204" pitchFamily="34" charset="0"/>
                <a:ea typeface="+mj-ea"/>
                <a:cs typeface="Arial" panose="020B0604020202020204" pitchFamily="34" charset="0"/>
              </a:rPr>
              <a:t>”</a:t>
            </a:r>
            <a:endParaRPr lang="es-AR" sz="2800" b="1" dirty="0">
              <a:solidFill>
                <a:schemeClr val="bg1"/>
              </a:solidFill>
              <a:latin typeface="Arial" panose="020B0604020202020204" pitchFamily="34" charset="0"/>
              <a:ea typeface="+mj-ea"/>
              <a:cs typeface="Arial" panose="020B0604020202020204" pitchFamily="34" charset="0"/>
            </a:endParaRPr>
          </a:p>
        </p:txBody>
      </p:sp>
      <p:graphicFrame>
        <p:nvGraphicFramePr>
          <p:cNvPr id="29" name="1 Objeto"/>
          <p:cNvGraphicFramePr>
            <a:graphicFrameLocks noChangeAspect="1"/>
          </p:cNvGraphicFramePr>
          <p:nvPr>
            <p:extLst>
              <p:ext uri="{D42A27DB-BD31-4B8C-83A1-F6EECF244321}">
                <p14:modId xmlns:p14="http://schemas.microsoft.com/office/powerpoint/2010/main" val="3567990859"/>
              </p:ext>
            </p:extLst>
          </p:nvPr>
        </p:nvGraphicFramePr>
        <p:xfrm>
          <a:off x="5951574" y="1640233"/>
          <a:ext cx="1472254" cy="498334"/>
        </p:xfrm>
        <a:graphic>
          <a:graphicData uri="http://schemas.openxmlformats.org/presentationml/2006/ole">
            <mc:AlternateContent xmlns:mc="http://schemas.openxmlformats.org/markup-compatibility/2006">
              <mc:Choice xmlns:v="urn:schemas-microsoft-com:vml" Requires="v">
                <p:oleObj spid="_x0000_s372135" name="Equation" r:id="rId15" imgW="672840" imgH="228600" progId="Equation.DSMT4">
                  <p:embed/>
                </p:oleObj>
              </mc:Choice>
              <mc:Fallback>
                <p:oleObj name="Equation" r:id="rId15" imgW="672840" imgH="228600" progId="Equation.DSMT4">
                  <p:embed/>
                  <p:pic>
                    <p:nvPicPr>
                      <p:cNvPr id="0" name=""/>
                      <p:cNvPicPr>
                        <a:picLocks noChangeAspect="1" noChangeArrowheads="1"/>
                      </p:cNvPicPr>
                      <p:nvPr/>
                    </p:nvPicPr>
                    <p:blipFill>
                      <a:blip r:embed="rId16"/>
                      <a:srcRect/>
                      <a:stretch>
                        <a:fillRect/>
                      </a:stretch>
                    </p:blipFill>
                    <p:spPr bwMode="auto">
                      <a:xfrm>
                        <a:off x="5951574" y="1640233"/>
                        <a:ext cx="1472254" cy="498334"/>
                      </a:xfrm>
                      <a:prstGeom prst="rect">
                        <a:avLst/>
                      </a:prstGeom>
                      <a:noFill/>
                      <a:extLst/>
                    </p:spPr>
                  </p:pic>
                </p:oleObj>
              </mc:Fallback>
            </mc:AlternateContent>
          </a:graphicData>
        </a:graphic>
      </p:graphicFrame>
      <p:sp>
        <p:nvSpPr>
          <p:cNvPr id="30" name="Text Box 9"/>
          <p:cNvSpPr txBox="1">
            <a:spLocks noChangeArrowheads="1"/>
          </p:cNvSpPr>
          <p:nvPr/>
        </p:nvSpPr>
        <p:spPr bwMode="auto">
          <a:xfrm>
            <a:off x="6879257" y="4851519"/>
            <a:ext cx="4879818" cy="1446550"/>
          </a:xfrm>
          <a:prstGeom prst="rect">
            <a:avLst/>
          </a:prstGeom>
          <a:solidFill>
            <a:srgbClr val="FFC000"/>
          </a:solidFill>
          <a:ln>
            <a:noFill/>
          </a:ln>
          <a:effectLst/>
          <a:extLst/>
        </p:spPr>
        <p:txBody>
          <a:bodyPr wrap="square">
            <a:spAutoFit/>
          </a:bodyPr>
          <a:lstStyle/>
          <a:p>
            <a:pPr algn="ctr">
              <a:spcBef>
                <a:spcPct val="50000"/>
              </a:spcBef>
              <a:defRPr/>
            </a:pPr>
            <a:r>
              <a:rPr lang="es-AR" sz="2200" dirty="0" smtClean="0">
                <a:solidFill>
                  <a:srgbClr val="0033CC"/>
                </a:solidFill>
                <a:effectLst>
                  <a:outerShdw blurRad="38100" dist="38100" dir="2700000" algn="tl">
                    <a:srgbClr val="C0C0C0"/>
                  </a:outerShdw>
                </a:effectLst>
                <a:latin typeface="Cambria" pitchFamily="18" charset="0"/>
              </a:rPr>
              <a:t>La parte izquierda de la Banda Primaria del Plano-</a:t>
            </a:r>
            <a:r>
              <a:rPr lang="es-AR" sz="2200" i="1" dirty="0" smtClean="0">
                <a:solidFill>
                  <a:srgbClr val="0033CC"/>
                </a:solidFill>
                <a:effectLst>
                  <a:outerShdw blurRad="38100" dist="38100" dir="2700000" algn="tl">
                    <a:srgbClr val="C0C0C0"/>
                  </a:outerShdw>
                </a:effectLst>
                <a:latin typeface="Cambria" pitchFamily="18" charset="0"/>
              </a:rPr>
              <a:t>s</a:t>
            </a:r>
            <a:r>
              <a:rPr lang="es-AR" sz="2200" dirty="0" smtClean="0">
                <a:solidFill>
                  <a:srgbClr val="0033CC"/>
                </a:solidFill>
                <a:effectLst>
                  <a:outerShdw blurRad="38100" dist="38100" dir="2700000" algn="tl">
                    <a:srgbClr val="C0C0C0"/>
                  </a:outerShdw>
                </a:effectLst>
                <a:latin typeface="Cambria" pitchFamily="18" charset="0"/>
              </a:rPr>
              <a:t> se transforma en un Círculo de Radio Unitario centrado en el origen del Plano-</a:t>
            </a:r>
            <a:r>
              <a:rPr lang="es-AR" sz="2200" i="1" dirty="0" smtClean="0">
                <a:solidFill>
                  <a:srgbClr val="0033CC"/>
                </a:solidFill>
                <a:effectLst>
                  <a:outerShdw blurRad="38100" dist="38100" dir="2700000" algn="tl">
                    <a:srgbClr val="C0C0C0"/>
                  </a:outerShdw>
                </a:effectLst>
                <a:latin typeface="Cambria" pitchFamily="18" charset="0"/>
              </a:rPr>
              <a:t>z</a:t>
            </a:r>
            <a:endParaRPr lang="es-AR" sz="2200" i="1" dirty="0">
              <a:solidFill>
                <a:srgbClr val="FF0000"/>
              </a:solidFill>
              <a:effectLst>
                <a:outerShdw blurRad="38100" dist="38100" dir="2700000" algn="tl">
                  <a:srgbClr val="C0C0C0"/>
                </a:outerShdw>
              </a:effectLst>
              <a:latin typeface="Cambria" pitchFamily="18" charset="0"/>
            </a:endParaRPr>
          </a:p>
        </p:txBody>
      </p:sp>
    </p:spTree>
    <p:extLst>
      <p:ext uri="{BB962C8B-B14F-4D97-AF65-F5344CB8AC3E}">
        <p14:creationId xmlns:p14="http://schemas.microsoft.com/office/powerpoint/2010/main" val="305506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3"/>
          <a:stretch>
            <a:fillRect/>
          </a:stretch>
        </p:blipFill>
        <p:spPr>
          <a:xfrm>
            <a:off x="6282971" y="1370028"/>
            <a:ext cx="4474021" cy="4104000"/>
          </a:xfrm>
          <a:prstGeom prst="rect">
            <a:avLst/>
          </a:prstGeom>
        </p:spPr>
      </p:pic>
      <p:sp>
        <p:nvSpPr>
          <p:cNvPr id="9" name="Marcador de número de diapositiva 33"/>
          <p:cNvSpPr>
            <a:spLocks noGrp="1"/>
          </p:cNvSpPr>
          <p:nvPr>
            <p:ph type="sldNum" sz="quarter" idx="12"/>
          </p:nvPr>
        </p:nvSpPr>
        <p:spPr>
          <a:xfrm>
            <a:off x="11765582" y="6496770"/>
            <a:ext cx="407368" cy="332656"/>
          </a:xfrm>
        </p:spPr>
        <p:txBody>
          <a:bodyPr/>
          <a:lstStyle/>
          <a:p>
            <a:fld id="{88A92BC7-81EF-4C9F-8DB9-DCAAEE84F0FC}" type="slidenum">
              <a:rPr lang="es-ES" b="1" smtClean="0">
                <a:solidFill>
                  <a:schemeClr val="tx1"/>
                </a:solidFill>
              </a:rPr>
              <a:pPr/>
              <a:t>9</a:t>
            </a:fld>
            <a:endParaRPr lang="es-ES" b="1" dirty="0">
              <a:solidFill>
                <a:schemeClr val="tx1"/>
              </a:solidFill>
            </a:endParaRPr>
          </a:p>
        </p:txBody>
      </p:sp>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6" name="Rectangle 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sp>
        <p:nvSpPr>
          <p:cNvPr id="39" name="AutoShape 4"/>
          <p:cNvSpPr>
            <a:spLocks noChangeArrowheads="1"/>
          </p:cNvSpPr>
          <p:nvPr/>
        </p:nvSpPr>
        <p:spPr bwMode="auto">
          <a:xfrm>
            <a:off x="3667125" y="5557240"/>
            <a:ext cx="8406607" cy="887254"/>
          </a:xfrm>
          <a:prstGeom prst="roundRect">
            <a:avLst>
              <a:gd name="adj" fmla="val 12005"/>
            </a:avLst>
          </a:prstGeom>
          <a:solidFill>
            <a:schemeClr val="accent4">
              <a:lumMod val="20000"/>
              <a:lumOff val="80000"/>
            </a:schemeClr>
          </a:solidFill>
          <a:ln w="12700">
            <a:noFill/>
            <a:round/>
            <a:headEnd/>
            <a:tailEnd/>
          </a:ln>
          <a:extLst/>
        </p:spPr>
        <p:txBody>
          <a:bodyPr wrap="square" anchor="ctr">
            <a:spAutoFit/>
          </a:bodyPr>
          <a:lstStyle/>
          <a:p>
            <a:pPr marL="285750" indent="-285750" algn="just">
              <a:buFont typeface="Wingdings" panose="05000000000000000000" pitchFamily="2" charset="2"/>
              <a:buChar char="v"/>
            </a:pPr>
            <a:r>
              <a:rPr lang="es-AR" sz="1600" dirty="0" smtClean="0">
                <a:solidFill>
                  <a:srgbClr val="C00000"/>
                </a:solidFill>
              </a:rPr>
              <a:t>Todo el semiplano izquierdo del plano-s se mapea en un círculo unitario del plano-z. </a:t>
            </a:r>
          </a:p>
          <a:p>
            <a:pPr marL="285750" indent="-285750" algn="just">
              <a:buFont typeface="Wingdings" panose="05000000000000000000" pitchFamily="2" charset="2"/>
              <a:buChar char="v"/>
            </a:pPr>
            <a:r>
              <a:rPr lang="es-AR" sz="1600" dirty="0" smtClean="0">
                <a:solidFill>
                  <a:srgbClr val="C00000"/>
                </a:solidFill>
              </a:rPr>
              <a:t>Todo </a:t>
            </a:r>
            <a:r>
              <a:rPr lang="es-AR" sz="1600" dirty="0">
                <a:solidFill>
                  <a:srgbClr val="C00000"/>
                </a:solidFill>
              </a:rPr>
              <a:t>el semiplano </a:t>
            </a:r>
            <a:r>
              <a:rPr lang="es-AR" sz="1600" dirty="0" smtClean="0">
                <a:solidFill>
                  <a:srgbClr val="C00000"/>
                </a:solidFill>
              </a:rPr>
              <a:t>derecho del plano-s </a:t>
            </a:r>
            <a:r>
              <a:rPr lang="es-AR" sz="1600" dirty="0">
                <a:solidFill>
                  <a:srgbClr val="C00000"/>
                </a:solidFill>
              </a:rPr>
              <a:t>se mapea </a:t>
            </a:r>
            <a:r>
              <a:rPr lang="es-AR" sz="1600" dirty="0" smtClean="0">
                <a:solidFill>
                  <a:srgbClr val="C00000"/>
                </a:solidFill>
              </a:rPr>
              <a:t>fuera del círculo </a:t>
            </a:r>
            <a:r>
              <a:rPr lang="es-AR" sz="1600" dirty="0">
                <a:solidFill>
                  <a:srgbClr val="C00000"/>
                </a:solidFill>
              </a:rPr>
              <a:t>unitario del </a:t>
            </a:r>
            <a:r>
              <a:rPr lang="es-AR" sz="1600" dirty="0" smtClean="0">
                <a:solidFill>
                  <a:srgbClr val="C00000"/>
                </a:solidFill>
              </a:rPr>
              <a:t>plano-z.</a:t>
            </a:r>
          </a:p>
          <a:p>
            <a:pPr marL="285750" indent="-285750" algn="just">
              <a:buFont typeface="Wingdings" panose="05000000000000000000" pitchFamily="2" charset="2"/>
              <a:buChar char="v"/>
            </a:pPr>
            <a:r>
              <a:rPr lang="es-AR" sz="1600" dirty="0" smtClean="0">
                <a:solidFill>
                  <a:srgbClr val="C00000"/>
                </a:solidFill>
              </a:rPr>
              <a:t>El eje </a:t>
            </a:r>
            <a:r>
              <a:rPr lang="es-AR" sz="1600" i="1" dirty="0" smtClean="0">
                <a:solidFill>
                  <a:srgbClr val="C00000"/>
                </a:solidFill>
                <a:latin typeface="Times New Roman" panose="02020603050405020304" pitchFamily="18" charset="0"/>
                <a:cs typeface="Times New Roman" panose="02020603050405020304" pitchFamily="18" charset="0"/>
              </a:rPr>
              <a:t>j</a:t>
            </a:r>
            <a:r>
              <a:rPr lang="es-AR" sz="1600" dirty="0" smtClean="0">
                <a:solidFill>
                  <a:srgbClr val="C00000"/>
                </a:solidFill>
                <a:sym typeface="Symbol" panose="05050102010706020507" pitchFamily="18" charset="2"/>
              </a:rPr>
              <a:t> se corresponde con el perímetro del círculo unitario.</a:t>
            </a:r>
            <a:r>
              <a:rPr lang="es-AR" sz="1600" dirty="0" smtClean="0">
                <a:solidFill>
                  <a:srgbClr val="C00000"/>
                </a:solidFill>
              </a:rPr>
              <a:t>  </a:t>
            </a:r>
            <a:endParaRPr lang="es-AR" sz="1600" i="1" dirty="0">
              <a:solidFill>
                <a:srgbClr val="C00000"/>
              </a:solidFill>
            </a:endParaRPr>
          </a:p>
        </p:txBody>
      </p:sp>
      <p:sp>
        <p:nvSpPr>
          <p:cNvPr id="47" name="AutoShape 19"/>
          <p:cNvSpPr>
            <a:spLocks noChangeArrowheads="1"/>
          </p:cNvSpPr>
          <p:nvPr/>
        </p:nvSpPr>
        <p:spPr bwMode="auto">
          <a:xfrm>
            <a:off x="5104084" y="3219509"/>
            <a:ext cx="760536" cy="542866"/>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AR"/>
          </a:p>
        </p:txBody>
      </p:sp>
      <p:sp>
        <p:nvSpPr>
          <p:cNvPr id="44" name="AutoShape 4"/>
          <p:cNvSpPr>
            <a:spLocks noChangeArrowheads="1"/>
          </p:cNvSpPr>
          <p:nvPr/>
        </p:nvSpPr>
        <p:spPr bwMode="auto">
          <a:xfrm>
            <a:off x="266441" y="870083"/>
            <a:ext cx="9743231" cy="442674"/>
          </a:xfrm>
          <a:prstGeom prst="roundRect">
            <a:avLst>
              <a:gd name="adj" fmla="val 16667"/>
            </a:avLst>
          </a:prstGeom>
          <a:noFill/>
          <a:ln w="28575">
            <a:noFill/>
            <a:round/>
            <a:headEnd/>
            <a:tailEnd/>
          </a:ln>
          <a:extLst>
            <a:ext uri="{909E8E84-426E-40DD-AFC4-6F175D3DCCD1}">
              <a14:hiddenFill xmlns:a14="http://schemas.microsoft.com/office/drawing/2010/main">
                <a:solidFill>
                  <a:srgbClr val="C0C0C0">
                    <a:alpha val="50000"/>
                  </a:srgbClr>
                </a:solidFill>
              </a14:hiddenFill>
            </a:ext>
          </a:extLst>
        </p:spPr>
        <p:txBody>
          <a:bodyPr wrap="square" anchor="ctr">
            <a:spAutoFit/>
          </a:bodyPr>
          <a:lstStyle/>
          <a:p>
            <a:pPr algn="just">
              <a:defRPr/>
            </a:pPr>
            <a:r>
              <a:rPr lang="es-AR" sz="2000" dirty="0" smtClean="0">
                <a:solidFill>
                  <a:srgbClr val="009900"/>
                </a:solidFill>
              </a:rPr>
              <a:t>Incorporando en el mapeo la banda complementaria próxima a la primaria, se tiene: </a:t>
            </a:r>
            <a:endParaRPr lang="es-AR" sz="2000" i="1" dirty="0">
              <a:solidFill>
                <a:srgbClr val="009900"/>
              </a:solidFill>
            </a:endParaRPr>
          </a:p>
        </p:txBody>
      </p:sp>
      <p:grpSp>
        <p:nvGrpSpPr>
          <p:cNvPr id="24" name="Grupo 23"/>
          <p:cNvGrpSpPr/>
          <p:nvPr/>
        </p:nvGrpSpPr>
        <p:grpSpPr>
          <a:xfrm>
            <a:off x="210405" y="1257879"/>
            <a:ext cx="3674209" cy="5076000"/>
            <a:chOff x="806708" y="1353129"/>
            <a:chExt cx="3674209" cy="5076000"/>
          </a:xfrm>
        </p:grpSpPr>
        <p:pic>
          <p:nvPicPr>
            <p:cNvPr id="2" name="Imagen 1"/>
            <p:cNvPicPr>
              <a:picLocks noChangeAspect="1"/>
            </p:cNvPicPr>
            <p:nvPr/>
          </p:nvPicPr>
          <p:blipFill>
            <a:blip r:embed="rId4"/>
            <a:stretch>
              <a:fillRect/>
            </a:stretch>
          </p:blipFill>
          <p:spPr>
            <a:xfrm>
              <a:off x="806708" y="1353129"/>
              <a:ext cx="3674209" cy="5076000"/>
            </a:xfrm>
            <a:prstGeom prst="rect">
              <a:avLst/>
            </a:prstGeom>
          </p:spPr>
        </p:pic>
        <p:sp>
          <p:nvSpPr>
            <p:cNvPr id="19" name="Rectángulo 18"/>
            <p:cNvSpPr/>
            <p:nvPr/>
          </p:nvSpPr>
          <p:spPr>
            <a:xfrm>
              <a:off x="3385745" y="1861131"/>
              <a:ext cx="1095172" cy="369332"/>
            </a:xfrm>
            <a:prstGeom prst="rect">
              <a:avLst/>
            </a:prstGeom>
          </p:spPr>
          <p:txBody>
            <a:bodyPr wrap="none">
              <a:spAutoFit/>
            </a:bodyPr>
            <a:lstStyle/>
            <a:p>
              <a:r>
                <a:rPr lang="es-AR" b="1" dirty="0" smtClean="0">
                  <a:solidFill>
                    <a:srgbClr val="C00000"/>
                  </a:solidFill>
                </a:rPr>
                <a:t>Plano s </a:t>
              </a:r>
              <a:endParaRPr lang="es-AR" b="1" dirty="0"/>
            </a:p>
          </p:txBody>
        </p:sp>
      </p:grpSp>
      <p:sp>
        <p:nvSpPr>
          <p:cNvPr id="21" name="Rectángulo 20"/>
          <p:cNvSpPr/>
          <p:nvPr/>
        </p:nvSpPr>
        <p:spPr>
          <a:xfrm>
            <a:off x="6718677" y="1446608"/>
            <a:ext cx="1082348" cy="369332"/>
          </a:xfrm>
          <a:prstGeom prst="rect">
            <a:avLst/>
          </a:prstGeom>
        </p:spPr>
        <p:txBody>
          <a:bodyPr wrap="none">
            <a:spAutoFit/>
          </a:bodyPr>
          <a:lstStyle/>
          <a:p>
            <a:r>
              <a:rPr lang="es-AR" b="1" dirty="0" smtClean="0">
                <a:solidFill>
                  <a:srgbClr val="C00000"/>
                </a:solidFill>
              </a:rPr>
              <a:t>Plano z </a:t>
            </a:r>
            <a:endParaRPr lang="es-AR" b="1" dirty="0"/>
          </a:p>
        </p:txBody>
      </p:sp>
      <p:graphicFrame>
        <p:nvGraphicFramePr>
          <p:cNvPr id="22" name="1 Objeto"/>
          <p:cNvGraphicFramePr>
            <a:graphicFrameLocks noChangeAspect="1"/>
          </p:cNvGraphicFramePr>
          <p:nvPr>
            <p:extLst>
              <p:ext uri="{D42A27DB-BD31-4B8C-83A1-F6EECF244321}">
                <p14:modId xmlns:p14="http://schemas.microsoft.com/office/powerpoint/2010/main" val="3147195588"/>
              </p:ext>
            </p:extLst>
          </p:nvPr>
        </p:nvGraphicFramePr>
        <p:xfrm>
          <a:off x="8032553" y="2478341"/>
          <a:ext cx="1366838" cy="468313"/>
        </p:xfrm>
        <a:graphic>
          <a:graphicData uri="http://schemas.openxmlformats.org/presentationml/2006/ole">
            <mc:AlternateContent xmlns:mc="http://schemas.openxmlformats.org/markup-compatibility/2006">
              <mc:Choice xmlns:v="urn:schemas-microsoft-com:vml" Requires="v">
                <p:oleObj spid="_x0000_s380255" name="Equation" r:id="rId5" imgW="812520" imgH="279360" progId="Equation.DSMT4">
                  <p:embed/>
                </p:oleObj>
              </mc:Choice>
              <mc:Fallback>
                <p:oleObj name="Equation" r:id="rId5" imgW="812520" imgH="279360" progId="Equation.DSMT4">
                  <p:embed/>
                  <p:pic>
                    <p:nvPicPr>
                      <p:cNvPr id="28" name="1 Objeto"/>
                      <p:cNvPicPr>
                        <a:picLocks noChangeAspect="1" noChangeArrowheads="1"/>
                      </p:cNvPicPr>
                      <p:nvPr/>
                    </p:nvPicPr>
                    <p:blipFill>
                      <a:blip r:embed="rId6"/>
                      <a:srcRect/>
                      <a:stretch>
                        <a:fillRect/>
                      </a:stretch>
                    </p:blipFill>
                    <p:spPr bwMode="auto">
                      <a:xfrm>
                        <a:off x="8032553" y="2478341"/>
                        <a:ext cx="1366838" cy="468313"/>
                      </a:xfrm>
                      <a:prstGeom prst="rect">
                        <a:avLst/>
                      </a:prstGeom>
                      <a:solidFill>
                        <a:schemeClr val="bg1"/>
                      </a:solidFill>
                      <a:extLst/>
                    </p:spPr>
                  </p:pic>
                </p:oleObj>
              </mc:Fallback>
            </mc:AlternateContent>
          </a:graphicData>
        </a:graphic>
      </p:graphicFrame>
      <p:graphicFrame>
        <p:nvGraphicFramePr>
          <p:cNvPr id="23" name="1 Objeto"/>
          <p:cNvGraphicFramePr>
            <a:graphicFrameLocks noChangeAspect="1"/>
          </p:cNvGraphicFramePr>
          <p:nvPr>
            <p:extLst>
              <p:ext uri="{D42A27DB-BD31-4B8C-83A1-F6EECF244321}">
                <p14:modId xmlns:p14="http://schemas.microsoft.com/office/powerpoint/2010/main" val="598532162"/>
              </p:ext>
            </p:extLst>
          </p:nvPr>
        </p:nvGraphicFramePr>
        <p:xfrm>
          <a:off x="10051235" y="2047848"/>
          <a:ext cx="1450975" cy="468313"/>
        </p:xfrm>
        <a:graphic>
          <a:graphicData uri="http://schemas.openxmlformats.org/presentationml/2006/ole">
            <mc:AlternateContent xmlns:mc="http://schemas.openxmlformats.org/markup-compatibility/2006">
              <mc:Choice xmlns:v="urn:schemas-microsoft-com:vml" Requires="v">
                <p:oleObj spid="_x0000_s380256" name="Equation" r:id="rId7" imgW="863280" imgH="279360" progId="Equation.DSMT4">
                  <p:embed/>
                </p:oleObj>
              </mc:Choice>
              <mc:Fallback>
                <p:oleObj name="Equation" r:id="rId7" imgW="863280" imgH="279360" progId="Equation.DSMT4">
                  <p:embed/>
                  <p:pic>
                    <p:nvPicPr>
                      <p:cNvPr id="22" name="1 Objeto"/>
                      <p:cNvPicPr>
                        <a:picLocks noChangeAspect="1" noChangeArrowheads="1"/>
                      </p:cNvPicPr>
                      <p:nvPr/>
                    </p:nvPicPr>
                    <p:blipFill>
                      <a:blip r:embed="rId8"/>
                      <a:srcRect/>
                      <a:stretch>
                        <a:fillRect/>
                      </a:stretch>
                    </p:blipFill>
                    <p:spPr bwMode="auto">
                      <a:xfrm>
                        <a:off x="10051235" y="2047848"/>
                        <a:ext cx="1450975" cy="468313"/>
                      </a:xfrm>
                      <a:prstGeom prst="rect">
                        <a:avLst/>
                      </a:prstGeom>
                      <a:solidFill>
                        <a:schemeClr val="bg1"/>
                      </a:solidFill>
                      <a:extLst/>
                    </p:spPr>
                  </p:pic>
                </p:oleObj>
              </mc:Fallback>
            </mc:AlternateContent>
          </a:graphicData>
        </a:graphic>
      </p:graphicFrame>
      <p:graphicFrame>
        <p:nvGraphicFramePr>
          <p:cNvPr id="25" name="1 Objeto"/>
          <p:cNvGraphicFramePr>
            <a:graphicFrameLocks noChangeAspect="1"/>
          </p:cNvGraphicFramePr>
          <p:nvPr>
            <p:extLst>
              <p:ext uri="{D42A27DB-BD31-4B8C-83A1-F6EECF244321}">
                <p14:modId xmlns:p14="http://schemas.microsoft.com/office/powerpoint/2010/main" val="1401529290"/>
              </p:ext>
            </p:extLst>
          </p:nvPr>
        </p:nvGraphicFramePr>
        <p:xfrm>
          <a:off x="10045173" y="4159973"/>
          <a:ext cx="1363663" cy="466725"/>
        </p:xfrm>
        <a:graphic>
          <a:graphicData uri="http://schemas.openxmlformats.org/presentationml/2006/ole">
            <mc:AlternateContent xmlns:mc="http://schemas.openxmlformats.org/markup-compatibility/2006">
              <mc:Choice xmlns:v="urn:schemas-microsoft-com:vml" Requires="v">
                <p:oleObj spid="_x0000_s380257" name="Equation" r:id="rId9" imgW="812520" imgH="279360" progId="Equation.DSMT4">
                  <p:embed/>
                </p:oleObj>
              </mc:Choice>
              <mc:Fallback>
                <p:oleObj name="Equation" r:id="rId9" imgW="812520" imgH="279360" progId="Equation.DSMT4">
                  <p:embed/>
                  <p:pic>
                    <p:nvPicPr>
                      <p:cNvPr id="23" name="1 Objeto"/>
                      <p:cNvPicPr>
                        <a:picLocks noChangeAspect="1" noChangeArrowheads="1"/>
                      </p:cNvPicPr>
                      <p:nvPr/>
                    </p:nvPicPr>
                    <p:blipFill>
                      <a:blip r:embed="rId10"/>
                      <a:srcRect/>
                      <a:stretch>
                        <a:fillRect/>
                      </a:stretch>
                    </p:blipFill>
                    <p:spPr bwMode="auto">
                      <a:xfrm>
                        <a:off x="10045173" y="4159973"/>
                        <a:ext cx="1363663" cy="466725"/>
                      </a:xfrm>
                      <a:prstGeom prst="rect">
                        <a:avLst/>
                      </a:prstGeom>
                      <a:solidFill>
                        <a:schemeClr val="bg1"/>
                      </a:solidFill>
                      <a:extLst/>
                    </p:spPr>
                  </p:pic>
                </p:oleObj>
              </mc:Fallback>
            </mc:AlternateContent>
          </a:graphicData>
        </a:graphic>
      </p:graphicFrame>
      <p:cxnSp>
        <p:nvCxnSpPr>
          <p:cNvPr id="18" name="Conector recto de flecha 17"/>
          <p:cNvCxnSpPr/>
          <p:nvPr/>
        </p:nvCxnSpPr>
        <p:spPr>
          <a:xfrm flipH="1">
            <a:off x="9636125" y="4393336"/>
            <a:ext cx="377825"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31" name="1 Objeto"/>
          <p:cNvGraphicFramePr>
            <a:graphicFrameLocks noChangeAspect="1"/>
          </p:cNvGraphicFramePr>
          <p:nvPr>
            <p:extLst>
              <p:ext uri="{D42A27DB-BD31-4B8C-83A1-F6EECF244321}">
                <p14:modId xmlns:p14="http://schemas.microsoft.com/office/powerpoint/2010/main" val="3870622584"/>
              </p:ext>
            </p:extLst>
          </p:nvPr>
        </p:nvGraphicFramePr>
        <p:xfrm>
          <a:off x="9849932" y="2521205"/>
          <a:ext cx="2005013" cy="382587"/>
        </p:xfrm>
        <a:graphic>
          <a:graphicData uri="http://schemas.openxmlformats.org/presentationml/2006/ole">
            <mc:AlternateContent xmlns:mc="http://schemas.openxmlformats.org/markup-compatibility/2006">
              <mc:Choice xmlns:v="urn:schemas-microsoft-com:vml" Requires="v">
                <p:oleObj spid="_x0000_s380258" name="Equation" r:id="rId11" imgW="1193760" imgH="228600" progId="Equation.DSMT4">
                  <p:embed/>
                </p:oleObj>
              </mc:Choice>
              <mc:Fallback>
                <p:oleObj name="Equation" r:id="rId11" imgW="1193760" imgH="228600" progId="Equation.DSMT4">
                  <p:embed/>
                  <p:pic>
                    <p:nvPicPr>
                      <p:cNvPr id="23" name="1 Objeto"/>
                      <p:cNvPicPr>
                        <a:picLocks noChangeAspect="1" noChangeArrowheads="1"/>
                      </p:cNvPicPr>
                      <p:nvPr/>
                    </p:nvPicPr>
                    <p:blipFill>
                      <a:blip r:embed="rId12"/>
                      <a:srcRect/>
                      <a:stretch>
                        <a:fillRect/>
                      </a:stretch>
                    </p:blipFill>
                    <p:spPr bwMode="auto">
                      <a:xfrm>
                        <a:off x="9849932" y="2521205"/>
                        <a:ext cx="2005013" cy="382587"/>
                      </a:xfrm>
                      <a:prstGeom prst="rect">
                        <a:avLst/>
                      </a:prstGeom>
                      <a:solidFill>
                        <a:schemeClr val="bg1"/>
                      </a:solidFill>
                      <a:extLst/>
                    </p:spPr>
                  </p:pic>
                </p:oleObj>
              </mc:Fallback>
            </mc:AlternateContent>
          </a:graphicData>
        </a:graphic>
      </p:graphicFrame>
      <p:graphicFrame>
        <p:nvGraphicFramePr>
          <p:cNvPr id="33" name="1 Objeto"/>
          <p:cNvGraphicFramePr>
            <a:graphicFrameLocks noChangeAspect="1"/>
          </p:cNvGraphicFramePr>
          <p:nvPr>
            <p:extLst>
              <p:ext uri="{D42A27DB-BD31-4B8C-83A1-F6EECF244321}">
                <p14:modId xmlns:p14="http://schemas.microsoft.com/office/powerpoint/2010/main" val="1793726258"/>
              </p:ext>
            </p:extLst>
          </p:nvPr>
        </p:nvGraphicFramePr>
        <p:xfrm>
          <a:off x="7485725" y="3037118"/>
          <a:ext cx="2068512" cy="382587"/>
        </p:xfrm>
        <a:graphic>
          <a:graphicData uri="http://schemas.openxmlformats.org/presentationml/2006/ole">
            <mc:AlternateContent xmlns:mc="http://schemas.openxmlformats.org/markup-compatibility/2006">
              <mc:Choice xmlns:v="urn:schemas-microsoft-com:vml" Requires="v">
                <p:oleObj spid="_x0000_s380259" name="Equation" r:id="rId13" imgW="1231560" imgH="228600" progId="Equation.DSMT4">
                  <p:embed/>
                </p:oleObj>
              </mc:Choice>
              <mc:Fallback>
                <p:oleObj name="Equation" r:id="rId13" imgW="1231560" imgH="228600" progId="Equation.DSMT4">
                  <p:embed/>
                  <p:pic>
                    <p:nvPicPr>
                      <p:cNvPr id="22" name="1 Objeto"/>
                      <p:cNvPicPr>
                        <a:picLocks noChangeAspect="1" noChangeArrowheads="1"/>
                      </p:cNvPicPr>
                      <p:nvPr/>
                    </p:nvPicPr>
                    <p:blipFill>
                      <a:blip r:embed="rId14"/>
                      <a:srcRect/>
                      <a:stretch>
                        <a:fillRect/>
                      </a:stretch>
                    </p:blipFill>
                    <p:spPr bwMode="auto">
                      <a:xfrm>
                        <a:off x="7485725" y="3037118"/>
                        <a:ext cx="2068512" cy="382587"/>
                      </a:xfrm>
                      <a:prstGeom prst="rect">
                        <a:avLst/>
                      </a:prstGeom>
                      <a:solidFill>
                        <a:schemeClr val="bg1"/>
                      </a:solidFill>
                      <a:extLst/>
                    </p:spPr>
                  </p:pic>
                </p:oleObj>
              </mc:Fallback>
            </mc:AlternateContent>
          </a:graphicData>
        </a:graphic>
      </p:graphicFrame>
      <p:graphicFrame>
        <p:nvGraphicFramePr>
          <p:cNvPr id="34" name="1 Objeto"/>
          <p:cNvGraphicFramePr>
            <a:graphicFrameLocks noChangeAspect="1"/>
          </p:cNvGraphicFramePr>
          <p:nvPr>
            <p:extLst>
              <p:ext uri="{D42A27DB-BD31-4B8C-83A1-F6EECF244321}">
                <p14:modId xmlns:p14="http://schemas.microsoft.com/office/powerpoint/2010/main" val="2038548524"/>
              </p:ext>
            </p:extLst>
          </p:nvPr>
        </p:nvGraphicFramePr>
        <p:xfrm>
          <a:off x="10002311" y="4593161"/>
          <a:ext cx="1406525" cy="382588"/>
        </p:xfrm>
        <a:graphic>
          <a:graphicData uri="http://schemas.openxmlformats.org/presentationml/2006/ole">
            <mc:AlternateContent xmlns:mc="http://schemas.openxmlformats.org/markup-compatibility/2006">
              <mc:Choice xmlns:v="urn:schemas-microsoft-com:vml" Requires="v">
                <p:oleObj spid="_x0000_s380260" name="Equation" r:id="rId15" imgW="838080" imgH="228600" progId="Equation.DSMT4">
                  <p:embed/>
                </p:oleObj>
              </mc:Choice>
              <mc:Fallback>
                <p:oleObj name="Equation" r:id="rId15" imgW="838080" imgH="228600" progId="Equation.DSMT4">
                  <p:embed/>
                  <p:pic>
                    <p:nvPicPr>
                      <p:cNvPr id="25" name="1 Objeto"/>
                      <p:cNvPicPr>
                        <a:picLocks noChangeAspect="1" noChangeArrowheads="1"/>
                      </p:cNvPicPr>
                      <p:nvPr/>
                    </p:nvPicPr>
                    <p:blipFill>
                      <a:blip r:embed="rId16"/>
                      <a:srcRect/>
                      <a:stretch>
                        <a:fillRect/>
                      </a:stretch>
                    </p:blipFill>
                    <p:spPr bwMode="auto">
                      <a:xfrm>
                        <a:off x="10002311" y="4593161"/>
                        <a:ext cx="1406525" cy="382588"/>
                      </a:xfrm>
                      <a:prstGeom prst="rect">
                        <a:avLst/>
                      </a:prstGeom>
                      <a:solidFill>
                        <a:schemeClr val="bg1"/>
                      </a:solidFill>
                      <a:extLst/>
                    </p:spPr>
                  </p:pic>
                </p:oleObj>
              </mc:Fallback>
            </mc:AlternateContent>
          </a:graphicData>
        </a:graphic>
      </p:graphicFrame>
      <p:sp>
        <p:nvSpPr>
          <p:cNvPr id="26" name="Rectángulo 25"/>
          <p:cNvSpPr/>
          <p:nvPr/>
        </p:nvSpPr>
        <p:spPr>
          <a:xfrm>
            <a:off x="191344" y="116632"/>
            <a:ext cx="11809312" cy="633533"/>
          </a:xfrm>
          <a:prstGeom prst="rect">
            <a:avLst/>
          </a:prstGeom>
          <a:solidFill>
            <a:srgbClr val="0000FF"/>
          </a:solidFill>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rtlCol="0" anchor="ctr" anchorCtr="0" compatLnSpc="1">
            <a:prstTxWarp prst="textNoShape">
              <a:avLst/>
            </a:prstTxWarp>
            <a:normAutofit/>
          </a:bodyPr>
          <a:lstStyle/>
          <a:p>
            <a:pPr algn="ctr">
              <a:lnSpc>
                <a:spcPct val="90000"/>
              </a:lnSpc>
            </a:pPr>
            <a:r>
              <a:rPr lang="es-AR" sz="2800" b="1" dirty="0">
                <a:solidFill>
                  <a:schemeClr val="bg1"/>
                </a:solidFill>
                <a:latin typeface="Arial" panose="020B0604020202020204" pitchFamily="34" charset="0"/>
                <a:ea typeface="+mj-ea"/>
                <a:cs typeface="Arial" panose="020B0604020202020204" pitchFamily="34" charset="0"/>
              </a:rPr>
              <a:t> Relación entre los planos </a:t>
            </a:r>
            <a:r>
              <a:rPr lang="es-AR" sz="2800" b="1" dirty="0" smtClean="0">
                <a:solidFill>
                  <a:schemeClr val="bg1"/>
                </a:solidFill>
                <a:latin typeface="Arial" panose="020B0604020202020204" pitchFamily="34" charset="0"/>
                <a:ea typeface="+mj-ea"/>
                <a:cs typeface="Arial" panose="020B0604020202020204" pitchFamily="34" charset="0"/>
              </a:rPr>
              <a:t>“</a:t>
            </a:r>
            <a:r>
              <a:rPr lang="es-AR" sz="2800" b="1" i="1" dirty="0" smtClean="0">
                <a:solidFill>
                  <a:schemeClr val="bg1"/>
                </a:solidFill>
                <a:latin typeface="Arial" panose="020B0604020202020204" pitchFamily="34" charset="0"/>
                <a:ea typeface="+mj-ea"/>
                <a:cs typeface="Arial" panose="020B0604020202020204" pitchFamily="34" charset="0"/>
              </a:rPr>
              <a:t>s</a:t>
            </a:r>
            <a:r>
              <a:rPr lang="es-AR" sz="2800" b="1" dirty="0" smtClean="0">
                <a:solidFill>
                  <a:schemeClr val="bg1"/>
                </a:solidFill>
                <a:latin typeface="Arial" panose="020B0604020202020204" pitchFamily="34" charset="0"/>
                <a:ea typeface="+mj-ea"/>
                <a:cs typeface="Arial" panose="020B0604020202020204" pitchFamily="34" charset="0"/>
              </a:rPr>
              <a:t>” </a:t>
            </a:r>
            <a:r>
              <a:rPr lang="es-AR" sz="2800" b="1" dirty="0">
                <a:solidFill>
                  <a:schemeClr val="bg1"/>
                </a:solidFill>
                <a:latin typeface="Arial" panose="020B0604020202020204" pitchFamily="34" charset="0"/>
                <a:ea typeface="+mj-ea"/>
                <a:cs typeface="Arial" panose="020B0604020202020204" pitchFamily="34" charset="0"/>
              </a:rPr>
              <a:t>y </a:t>
            </a:r>
            <a:r>
              <a:rPr lang="es-AR" sz="2800" b="1" dirty="0" smtClean="0">
                <a:solidFill>
                  <a:schemeClr val="bg1"/>
                </a:solidFill>
                <a:latin typeface="Arial" panose="020B0604020202020204" pitchFamily="34" charset="0"/>
                <a:ea typeface="+mj-ea"/>
                <a:cs typeface="Arial" panose="020B0604020202020204" pitchFamily="34" charset="0"/>
              </a:rPr>
              <a:t>“</a:t>
            </a:r>
            <a:r>
              <a:rPr lang="es-AR" sz="2800" b="1" i="1" dirty="0" smtClean="0">
                <a:solidFill>
                  <a:schemeClr val="bg1"/>
                </a:solidFill>
                <a:latin typeface="Arial" panose="020B0604020202020204" pitchFamily="34" charset="0"/>
                <a:ea typeface="+mj-ea"/>
                <a:cs typeface="Arial" panose="020B0604020202020204" pitchFamily="34" charset="0"/>
              </a:rPr>
              <a:t>z</a:t>
            </a:r>
            <a:r>
              <a:rPr lang="es-AR" sz="2800" b="1" dirty="0" smtClean="0">
                <a:solidFill>
                  <a:schemeClr val="bg1"/>
                </a:solidFill>
                <a:latin typeface="Arial" panose="020B0604020202020204" pitchFamily="34" charset="0"/>
                <a:ea typeface="+mj-ea"/>
                <a:cs typeface="Arial" panose="020B0604020202020204" pitchFamily="34" charset="0"/>
              </a:rPr>
              <a:t>”</a:t>
            </a:r>
            <a:endParaRPr lang="es-AR" sz="2800" b="1" dirty="0">
              <a:solidFill>
                <a:schemeClr val="bg1"/>
              </a:solidFill>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4258623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3.7"/>
</p:tagLst>
</file>

<file path=ppt/tags/tag2.xml><?xml version="1.0" encoding="utf-8"?>
<p:tagLst xmlns:a="http://schemas.openxmlformats.org/drawingml/2006/main" xmlns:r="http://schemas.openxmlformats.org/officeDocument/2006/relationships" xmlns:p="http://schemas.openxmlformats.org/presentationml/2006/main">
  <p:tag name="TIMING" val="|3.7"/>
</p:tagLst>
</file>

<file path=ppt/tags/tag3.xml><?xml version="1.0" encoding="utf-8"?>
<p:tagLst xmlns:a="http://schemas.openxmlformats.org/drawingml/2006/main" xmlns:r="http://schemas.openxmlformats.org/officeDocument/2006/relationships" xmlns:p="http://schemas.openxmlformats.org/presentationml/2006/main">
  <p:tag name="TIMING" val="|3.7"/>
</p:tagLst>
</file>

<file path=ppt/tags/tag4.xml><?xml version="1.0" encoding="utf-8"?>
<p:tagLst xmlns:a="http://schemas.openxmlformats.org/drawingml/2006/main" xmlns:r="http://schemas.openxmlformats.org/officeDocument/2006/relationships" xmlns:p="http://schemas.openxmlformats.org/presentationml/2006/main">
  <p:tag name="TIMING" val="|3.7"/>
</p:tagLst>
</file>

<file path=ppt/tags/tag5.xml><?xml version="1.0" encoding="utf-8"?>
<p:tagLst xmlns:a="http://schemas.openxmlformats.org/drawingml/2006/main" xmlns:r="http://schemas.openxmlformats.org/officeDocument/2006/relationships" xmlns:p="http://schemas.openxmlformats.org/presentationml/2006/main">
  <p:tag name="TIMING" val="|3.7"/>
</p:tagLst>
</file>

<file path=ppt/theme/theme1.xml><?xml version="1.0" encoding="utf-8"?>
<a:theme xmlns:a="http://schemas.openxmlformats.org/drawingml/2006/main" name="Diseño predeterminado">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43133</TotalTime>
  <Words>2351</Words>
  <Application>Microsoft Office PowerPoint</Application>
  <PresentationFormat>Panorámica</PresentationFormat>
  <Paragraphs>228</Paragraphs>
  <Slides>29</Slides>
  <Notes>6</Notes>
  <HiddenSlides>0</HiddenSlides>
  <MMClips>0</MMClips>
  <ScaleCrop>false</ScaleCrop>
  <HeadingPairs>
    <vt:vector size="8" baseType="variant">
      <vt:variant>
        <vt:lpstr>Fuentes usadas</vt:lpstr>
      </vt:variant>
      <vt:variant>
        <vt:i4>7</vt:i4>
      </vt:variant>
      <vt:variant>
        <vt:lpstr>Tema</vt:lpstr>
      </vt:variant>
      <vt:variant>
        <vt:i4>1</vt:i4>
      </vt:variant>
      <vt:variant>
        <vt:lpstr>Servidores OLE incrustados</vt:lpstr>
      </vt:variant>
      <vt:variant>
        <vt:i4>2</vt:i4>
      </vt:variant>
      <vt:variant>
        <vt:lpstr>Títulos de diapositiva</vt:lpstr>
      </vt:variant>
      <vt:variant>
        <vt:i4>29</vt:i4>
      </vt:variant>
    </vt:vector>
  </HeadingPairs>
  <TitlesOfParts>
    <vt:vector size="39" baseType="lpstr">
      <vt:lpstr>Arial</vt:lpstr>
      <vt:lpstr>Calibri</vt:lpstr>
      <vt:lpstr>Calibri Light</vt:lpstr>
      <vt:lpstr>Cambria</vt:lpstr>
      <vt:lpstr>Symbol</vt:lpstr>
      <vt:lpstr>Times New Roman</vt:lpstr>
      <vt:lpstr>Wingdings</vt:lpstr>
      <vt:lpstr>Diseño predeterminado</vt:lpstr>
      <vt:lpstr>Equation</vt:lpstr>
      <vt:lpstr>MathType 6.0 Equation</vt:lpstr>
      <vt:lpstr>Presentación de PowerPoint</vt:lpstr>
      <vt:lpstr>Temas de la Unidad 3</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Aspectos del Diseño de Controladores Discretos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Mariajose</dc:creator>
  <cp:lastModifiedBy>Fernando Botterón</cp:lastModifiedBy>
  <cp:revision>2835</cp:revision>
  <dcterms:created xsi:type="dcterms:W3CDTF">2010-05-23T14:28:12Z</dcterms:created>
  <dcterms:modified xsi:type="dcterms:W3CDTF">2022-08-30T23:22:26Z</dcterms:modified>
</cp:coreProperties>
</file>