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3E4E3-42FA-4F47-B03C-70F14E5D6263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FB93-2B7C-4056-AA4C-7A48BEA581A5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0158" t="16360" r="29722" b="36391"/>
          <a:stretch>
            <a:fillRect/>
          </a:stretch>
        </p:blipFill>
        <p:spPr bwMode="auto">
          <a:xfrm>
            <a:off x="395537" y="1196752"/>
            <a:ext cx="832972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16360" r="31101" b="33438"/>
          <a:stretch>
            <a:fillRect/>
          </a:stretch>
        </p:blipFill>
        <p:spPr bwMode="auto">
          <a:xfrm>
            <a:off x="755577" y="548680"/>
            <a:ext cx="799712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23250" r="31655" b="36391"/>
          <a:stretch>
            <a:fillRect/>
          </a:stretch>
        </p:blipFill>
        <p:spPr bwMode="auto">
          <a:xfrm>
            <a:off x="307721" y="476672"/>
            <a:ext cx="8479381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2017-05-02T14:49:42Z</dcterms:created>
  <dcterms:modified xsi:type="dcterms:W3CDTF">2017-05-02T14:56:06Z</dcterms:modified>
</cp:coreProperties>
</file>