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23/05/2017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23/05/2017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23/05/2017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Grammar Notes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Prefer /Rather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expressing general preferences, we use </a:t>
            </a:r>
            <a:r>
              <a:rPr lang="en-US" i="1" dirty="0" smtClean="0"/>
              <a:t>I prefer </a:t>
            </a:r>
            <a:r>
              <a:rPr lang="en-US" dirty="0" smtClean="0"/>
              <a:t>(</a:t>
            </a:r>
            <a:r>
              <a:rPr lang="en-US" i="1" dirty="0" smtClean="0"/>
              <a:t>I prefer living in towns.)</a:t>
            </a:r>
          </a:p>
          <a:p>
            <a:r>
              <a:rPr lang="en-US" dirty="0" smtClean="0"/>
              <a:t>When expressing specific preferences in one particular situation we use </a:t>
            </a:r>
            <a:r>
              <a:rPr lang="en-US" i="1" dirty="0" smtClean="0"/>
              <a:t>I’d prefer or I’d rather</a:t>
            </a:r>
            <a:r>
              <a:rPr lang="en-US" dirty="0" smtClean="0"/>
              <a:t> </a:t>
            </a:r>
            <a:r>
              <a:rPr lang="en-US" i="1" dirty="0" smtClean="0"/>
              <a:t>(I’d prefer to walk home this evening; I’d rather take a taxi.)</a:t>
            </a:r>
          </a:p>
          <a:p>
            <a:r>
              <a:rPr lang="en-US" i="1" dirty="0" smtClean="0"/>
              <a:t>I’d prefer </a:t>
            </a:r>
            <a:r>
              <a:rPr lang="en-US" dirty="0" smtClean="0"/>
              <a:t>is followed by to+ infinitive whereas </a:t>
            </a:r>
            <a:r>
              <a:rPr lang="en-US" i="1" dirty="0" smtClean="0"/>
              <a:t>I’d rather </a:t>
            </a:r>
            <a:r>
              <a:rPr lang="en-US" dirty="0" smtClean="0"/>
              <a:t>is followed by the </a:t>
            </a:r>
            <a:r>
              <a:rPr lang="en-US" smtClean="0"/>
              <a:t>base infinitive.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69</Words>
  <Application>Microsoft Office PowerPoint</Application>
  <PresentationFormat>Presentación en pantalla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Grammar Notes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Notes</dc:title>
  <dc:creator>Usuario</dc:creator>
  <cp:lastModifiedBy>Usuario</cp:lastModifiedBy>
  <cp:revision>4</cp:revision>
  <dcterms:created xsi:type="dcterms:W3CDTF">2017-05-23T14:51:13Z</dcterms:created>
  <dcterms:modified xsi:type="dcterms:W3CDTF">2017-05-23T15:07:15Z</dcterms:modified>
</cp:coreProperties>
</file>