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C421-A413-4784-A48B-DF46225B4C8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92A3B-2BFA-426A-BA07-0F86180460C8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16360" r="29722" b="39344"/>
          <a:stretch>
            <a:fillRect/>
          </a:stretch>
        </p:blipFill>
        <p:spPr bwMode="auto">
          <a:xfrm>
            <a:off x="611561" y="692696"/>
            <a:ext cx="806421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19313" r="31655" b="31469"/>
          <a:stretch>
            <a:fillRect/>
          </a:stretch>
        </p:blipFill>
        <p:spPr bwMode="auto">
          <a:xfrm>
            <a:off x="971599" y="404664"/>
            <a:ext cx="730161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16360" r="31655" b="68875"/>
          <a:stretch>
            <a:fillRect/>
          </a:stretch>
        </p:blipFill>
        <p:spPr bwMode="auto">
          <a:xfrm>
            <a:off x="587557" y="1268760"/>
            <a:ext cx="78008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13407" r="29722" b="37375"/>
          <a:stretch>
            <a:fillRect/>
          </a:stretch>
        </p:blipFill>
        <p:spPr bwMode="auto">
          <a:xfrm>
            <a:off x="755576" y="1052736"/>
            <a:ext cx="789406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16360" r="32208" b="33438"/>
          <a:stretch>
            <a:fillRect/>
          </a:stretch>
        </p:blipFill>
        <p:spPr bwMode="auto">
          <a:xfrm>
            <a:off x="467545" y="908720"/>
            <a:ext cx="78700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13407" r="31101" b="40328"/>
          <a:stretch>
            <a:fillRect/>
          </a:stretch>
        </p:blipFill>
        <p:spPr bwMode="auto">
          <a:xfrm>
            <a:off x="539552" y="1196752"/>
            <a:ext cx="7920879" cy="493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16360" r="31655" b="31469"/>
          <a:stretch>
            <a:fillRect/>
          </a:stretch>
        </p:blipFill>
        <p:spPr bwMode="auto">
          <a:xfrm>
            <a:off x="683568" y="908720"/>
            <a:ext cx="754525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21282" r="31102" b="32453"/>
          <a:stretch>
            <a:fillRect/>
          </a:stretch>
        </p:blipFill>
        <p:spPr bwMode="auto">
          <a:xfrm>
            <a:off x="755576" y="915168"/>
            <a:ext cx="7177819" cy="503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9</cp:revision>
  <dcterms:created xsi:type="dcterms:W3CDTF">2017-04-18T21:14:57Z</dcterms:created>
  <dcterms:modified xsi:type="dcterms:W3CDTF">2017-04-18T21:30:33Z</dcterms:modified>
</cp:coreProperties>
</file>