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4391" r="31101" b="32453"/>
          <a:stretch>
            <a:fillRect/>
          </a:stretch>
        </p:blipFill>
        <p:spPr bwMode="auto">
          <a:xfrm>
            <a:off x="467545" y="476672"/>
            <a:ext cx="804089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4391" r="31101" b="21625"/>
          <a:stretch>
            <a:fillRect/>
          </a:stretch>
        </p:blipFill>
        <p:spPr bwMode="auto">
          <a:xfrm>
            <a:off x="539552" y="389234"/>
            <a:ext cx="7920880" cy="614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14391" r="32762" b="45250"/>
          <a:stretch>
            <a:fillRect/>
          </a:stretch>
        </p:blipFill>
        <p:spPr bwMode="auto">
          <a:xfrm>
            <a:off x="467544" y="1052736"/>
            <a:ext cx="812636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2017-04-18T21:58:24Z</dcterms:created>
  <dcterms:modified xsi:type="dcterms:W3CDTF">2017-04-18T22:03:01Z</dcterms:modified>
</cp:coreProperties>
</file>