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940F-8296-489E-B69C-0F9408234661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1255-D574-4D3B-8AB1-BFA290D2A32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940F-8296-489E-B69C-0F9408234661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1255-D574-4D3B-8AB1-BFA290D2A32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940F-8296-489E-B69C-0F9408234661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1255-D574-4D3B-8AB1-BFA290D2A32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940F-8296-489E-B69C-0F9408234661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1255-D574-4D3B-8AB1-BFA290D2A32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940F-8296-489E-B69C-0F9408234661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1255-D574-4D3B-8AB1-BFA290D2A32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940F-8296-489E-B69C-0F9408234661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1255-D574-4D3B-8AB1-BFA290D2A32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940F-8296-489E-B69C-0F9408234661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1255-D574-4D3B-8AB1-BFA290D2A32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940F-8296-489E-B69C-0F9408234661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1255-D574-4D3B-8AB1-BFA290D2A32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940F-8296-489E-B69C-0F9408234661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1255-D574-4D3B-8AB1-BFA290D2A32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940F-8296-489E-B69C-0F9408234661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1255-D574-4D3B-8AB1-BFA290D2A32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940F-8296-489E-B69C-0F9408234661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1255-D574-4D3B-8AB1-BFA290D2A32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C940F-8296-489E-B69C-0F9408234661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31255-D574-4D3B-8AB1-BFA290D2A324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0712" t="13407" r="29722" b="35406"/>
          <a:stretch>
            <a:fillRect/>
          </a:stretch>
        </p:blipFill>
        <p:spPr bwMode="auto">
          <a:xfrm>
            <a:off x="611561" y="476672"/>
            <a:ext cx="8136904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1265" t="18329" r="29722" b="26547"/>
          <a:stretch>
            <a:fillRect/>
          </a:stretch>
        </p:blipFill>
        <p:spPr bwMode="auto">
          <a:xfrm>
            <a:off x="1355801" y="548680"/>
            <a:ext cx="6915608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 l="32372" t="64594" r="31655" b="26547"/>
          <a:stretch>
            <a:fillRect/>
          </a:stretch>
        </p:blipFill>
        <p:spPr bwMode="auto">
          <a:xfrm>
            <a:off x="1691680" y="5940728"/>
            <a:ext cx="6624737" cy="91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10</cp:revision>
  <dcterms:created xsi:type="dcterms:W3CDTF">2017-05-30T13:23:38Z</dcterms:created>
  <dcterms:modified xsi:type="dcterms:W3CDTF">2017-05-30T14:32:41Z</dcterms:modified>
</cp:coreProperties>
</file>