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7B0B5-B0C5-4390-BA35-F33C9B04D195}" type="datetimeFigureOut">
              <a:rPr lang="en-US" smtClean="0"/>
              <a:t>5/9/2017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02572-CE3B-4D9F-94AE-4FE610CBBC16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7B0B5-B0C5-4390-BA35-F33C9B04D195}" type="datetimeFigureOut">
              <a:rPr lang="en-US" smtClean="0"/>
              <a:t>5/9/2017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02572-CE3B-4D9F-94AE-4FE610CBBC16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7B0B5-B0C5-4390-BA35-F33C9B04D195}" type="datetimeFigureOut">
              <a:rPr lang="en-US" smtClean="0"/>
              <a:t>5/9/2017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02572-CE3B-4D9F-94AE-4FE610CBBC16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7B0B5-B0C5-4390-BA35-F33C9B04D195}" type="datetimeFigureOut">
              <a:rPr lang="en-US" smtClean="0"/>
              <a:t>5/9/2017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02572-CE3B-4D9F-94AE-4FE610CBBC16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7B0B5-B0C5-4390-BA35-F33C9B04D195}" type="datetimeFigureOut">
              <a:rPr lang="en-US" smtClean="0"/>
              <a:t>5/9/2017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02572-CE3B-4D9F-94AE-4FE610CBBC16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7B0B5-B0C5-4390-BA35-F33C9B04D195}" type="datetimeFigureOut">
              <a:rPr lang="en-US" smtClean="0"/>
              <a:t>5/9/2017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02572-CE3B-4D9F-94AE-4FE610CBBC16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7B0B5-B0C5-4390-BA35-F33C9B04D195}" type="datetimeFigureOut">
              <a:rPr lang="en-US" smtClean="0"/>
              <a:t>5/9/2017</a:t>
            </a:fld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02572-CE3B-4D9F-94AE-4FE610CBBC16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7B0B5-B0C5-4390-BA35-F33C9B04D195}" type="datetimeFigureOut">
              <a:rPr lang="en-US" smtClean="0"/>
              <a:t>5/9/2017</a:t>
            </a:fld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02572-CE3B-4D9F-94AE-4FE610CBBC16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7B0B5-B0C5-4390-BA35-F33C9B04D195}" type="datetimeFigureOut">
              <a:rPr lang="en-US" smtClean="0"/>
              <a:t>5/9/2017</a:t>
            </a:fld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02572-CE3B-4D9F-94AE-4FE610CBBC16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7B0B5-B0C5-4390-BA35-F33C9B04D195}" type="datetimeFigureOut">
              <a:rPr lang="en-US" smtClean="0"/>
              <a:t>5/9/2017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02572-CE3B-4D9F-94AE-4FE610CBBC16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7B0B5-B0C5-4390-BA35-F33C9B04D195}" type="datetimeFigureOut">
              <a:rPr lang="en-US" smtClean="0"/>
              <a:t>5/9/2017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02572-CE3B-4D9F-94AE-4FE610CBBC16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57B0B5-B0C5-4390-BA35-F33C9B04D195}" type="datetimeFigureOut">
              <a:rPr lang="en-US" smtClean="0"/>
              <a:t>5/9/2017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D02572-CE3B-4D9F-94AE-4FE610CBBC16}" type="slidenum">
              <a:rPr lang="en-US" smtClean="0"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31818" t="12422" r="32762" b="28235"/>
          <a:stretch>
            <a:fillRect/>
          </a:stretch>
        </p:blipFill>
        <p:spPr bwMode="auto">
          <a:xfrm>
            <a:off x="611560" y="251647"/>
            <a:ext cx="8115176" cy="60576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 l="31265" t="15375" r="32762" b="40329"/>
          <a:stretch>
            <a:fillRect/>
          </a:stretch>
        </p:blipFill>
        <p:spPr bwMode="auto">
          <a:xfrm>
            <a:off x="411538" y="476672"/>
            <a:ext cx="8320924" cy="5760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 l="30712" t="16360" r="31655" b="22610"/>
          <a:stretch>
            <a:fillRect/>
          </a:stretch>
        </p:blipFill>
        <p:spPr bwMode="auto">
          <a:xfrm>
            <a:off x="755577" y="332656"/>
            <a:ext cx="7700210" cy="5904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 cstate="print"/>
          <a:srcRect l="30158" t="13407" r="31655" b="27532"/>
          <a:stretch>
            <a:fillRect/>
          </a:stretch>
        </p:blipFill>
        <p:spPr bwMode="auto">
          <a:xfrm>
            <a:off x="611560" y="113501"/>
            <a:ext cx="7485232" cy="61958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0</Words>
  <Application>Microsoft Office PowerPoint</Application>
  <PresentationFormat>Presentación en pantalla (4:3)</PresentationFormat>
  <Paragraphs>0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Tema de Office</vt:lpstr>
      <vt:lpstr>Diapositiva 1</vt:lpstr>
      <vt:lpstr>Diapositiva 2</vt:lpstr>
      <vt:lpstr>Diapositiva 3</vt:lpstr>
      <vt:lpstr>Diapositiva 4</vt:lpstr>
    </vt:vector>
  </TitlesOfParts>
  <Company>RevolucionUnattended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Usuario</dc:creator>
  <cp:lastModifiedBy>Usuario</cp:lastModifiedBy>
  <cp:revision>6</cp:revision>
  <dcterms:created xsi:type="dcterms:W3CDTF">2017-05-09T14:56:18Z</dcterms:created>
  <dcterms:modified xsi:type="dcterms:W3CDTF">2017-05-09T15:10:43Z</dcterms:modified>
</cp:coreProperties>
</file>