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16/05/2017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16/05/2017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1818" t="14391" r="29722" b="31445"/>
          <a:stretch>
            <a:fillRect/>
          </a:stretch>
        </p:blipFill>
        <p:spPr bwMode="auto">
          <a:xfrm>
            <a:off x="755576" y="476672"/>
            <a:ext cx="7848871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0992" t="16769" r="31374" b="30628"/>
          <a:stretch>
            <a:fillRect/>
          </a:stretch>
        </p:blipFill>
        <p:spPr bwMode="auto">
          <a:xfrm>
            <a:off x="51498" y="260648"/>
            <a:ext cx="9073008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9605" t="22266" r="31101" b="21625"/>
          <a:stretch>
            <a:fillRect/>
          </a:stretch>
        </p:blipFill>
        <p:spPr bwMode="auto">
          <a:xfrm>
            <a:off x="179512" y="548681"/>
            <a:ext cx="8568952" cy="613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31265" t="13407" r="31101" b="39807"/>
          <a:stretch>
            <a:fillRect/>
          </a:stretch>
        </p:blipFill>
        <p:spPr bwMode="auto">
          <a:xfrm>
            <a:off x="0" y="260648"/>
            <a:ext cx="8892480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30158" t="16360" r="31655" b="28516"/>
          <a:stretch>
            <a:fillRect/>
          </a:stretch>
        </p:blipFill>
        <p:spPr bwMode="auto">
          <a:xfrm>
            <a:off x="251521" y="332656"/>
            <a:ext cx="8360642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Presentación en pantalla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8</cp:revision>
  <dcterms:created xsi:type="dcterms:W3CDTF">2016-05-02T22:13:21Z</dcterms:created>
  <dcterms:modified xsi:type="dcterms:W3CDTF">2017-05-16T12:48:11Z</dcterms:modified>
</cp:coreProperties>
</file>