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23/05/2017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As - Like</a:t>
            </a:r>
            <a:endParaRPr lang="en-U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Vocabulary Notes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As and like have a range of meanings. Here are a few</a:t>
            </a:r>
          </a:p>
          <a:p>
            <a:r>
              <a:rPr lang="en-US" sz="2800" dirty="0" smtClean="0"/>
              <a:t>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Comparing (</a:t>
            </a:r>
            <a:r>
              <a:rPr lang="en-US" sz="2800" i="1" dirty="0" smtClean="0"/>
              <a:t>he’s as tall as me. It’s the same as mine.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 the same way </a:t>
            </a:r>
            <a:r>
              <a:rPr lang="en-US" sz="2800" i="1" dirty="0" smtClean="0"/>
              <a:t>(I wrote the essay as you suggested.) (We followed the old road just as the merchant had done.)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 </a:t>
            </a:r>
            <a:r>
              <a:rPr lang="en-US" sz="2800" dirty="0" smtClean="0"/>
              <a:t>Having a job or use </a:t>
            </a:r>
            <a:r>
              <a:rPr lang="en-US" sz="2800" i="1" dirty="0" smtClean="0"/>
              <a:t>(I work as an electrician.) (he used it as a bottle opener.)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smtClean="0"/>
              <a:t>When or while (As we were driving home, we saw an accident.)</a:t>
            </a:r>
            <a:endParaRPr lang="en-US" sz="2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As and like have a range of meanings. Here are a few</a:t>
            </a:r>
          </a:p>
          <a:p>
            <a:r>
              <a:rPr lang="en-US" sz="2800" dirty="0" smtClean="0"/>
              <a:t>As</a:t>
            </a:r>
          </a:p>
          <a:p>
            <a:pPr>
              <a:buNone/>
            </a:pPr>
            <a:r>
              <a:rPr lang="en-US" sz="2800" dirty="0" smtClean="0"/>
              <a:t>5. Because (</a:t>
            </a:r>
            <a:r>
              <a:rPr lang="en-US" sz="2800" i="1" dirty="0" smtClean="0"/>
              <a:t>As it was late, we went home.)</a:t>
            </a:r>
          </a:p>
          <a:p>
            <a:pPr>
              <a:buNone/>
            </a:pPr>
            <a:r>
              <a:rPr lang="en-US" sz="2800" i="1" dirty="0" smtClean="0"/>
              <a:t>6. Referring to what is known (As I was saying, the hotel is a long way from the beach.)</a:t>
            </a:r>
          </a:p>
          <a:p>
            <a:r>
              <a:rPr lang="en-US" sz="2800" i="1" dirty="0" smtClean="0"/>
              <a:t>Like</a:t>
            </a:r>
          </a:p>
          <a:p>
            <a:pPr marL="514350" indent="-514350">
              <a:buAutoNum type="arabicPeriod"/>
            </a:pPr>
            <a:r>
              <a:rPr lang="en-US" sz="2800" i="1" dirty="0" smtClean="0"/>
              <a:t>Similar to (He is/looks like my uncle.) (It smelled like cheese.)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As if </a:t>
            </a:r>
            <a:r>
              <a:rPr lang="en-US" sz="2800" i="1" dirty="0" smtClean="0"/>
              <a:t>(Adam sounded like he was upset.)</a:t>
            </a:r>
          </a:p>
          <a:p>
            <a:pPr marL="514350" indent="-514350">
              <a:buAutoNum type="arabicPeriod"/>
            </a:pPr>
            <a:r>
              <a:rPr lang="en-US" sz="2800" i="1" dirty="0" smtClean="0"/>
              <a:t>Used when pausing or drawing attention to things (in modern American idiom) (it was, like</a:t>
            </a:r>
            <a:r>
              <a:rPr lang="en-US" sz="2800" i="1" smtClean="0"/>
              <a:t>, huge!)</a:t>
            </a:r>
            <a:endParaRPr lang="en-US" sz="2800" i="1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194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As - Like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- Like</dc:title>
  <dc:creator>Usuario</dc:creator>
  <cp:lastModifiedBy>Usuario</cp:lastModifiedBy>
  <cp:revision>5</cp:revision>
  <dcterms:created xsi:type="dcterms:W3CDTF">2017-05-23T14:28:20Z</dcterms:created>
  <dcterms:modified xsi:type="dcterms:W3CDTF">2017-05-23T14:51:02Z</dcterms:modified>
</cp:coreProperties>
</file>