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3407" r="31101" b="28516"/>
          <a:stretch>
            <a:fillRect/>
          </a:stretch>
        </p:blipFill>
        <p:spPr bwMode="auto">
          <a:xfrm>
            <a:off x="683568" y="548680"/>
            <a:ext cx="763284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5375" r="29722" b="45250"/>
          <a:stretch>
            <a:fillRect/>
          </a:stretch>
        </p:blipFill>
        <p:spPr bwMode="auto">
          <a:xfrm>
            <a:off x="467544" y="1196751"/>
            <a:ext cx="8191137" cy="444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1819" t="13407" r="31101" b="30558"/>
          <a:stretch>
            <a:fillRect/>
          </a:stretch>
        </p:blipFill>
        <p:spPr bwMode="auto">
          <a:xfrm>
            <a:off x="683568" y="404664"/>
            <a:ext cx="7776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64594" r="32208" b="23594"/>
          <a:stretch>
            <a:fillRect/>
          </a:stretch>
        </p:blipFill>
        <p:spPr bwMode="auto">
          <a:xfrm>
            <a:off x="1043609" y="1628800"/>
            <a:ext cx="76088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2017-10-30T13:58:43Z</dcterms:created>
  <dcterms:modified xsi:type="dcterms:W3CDTF">2017-10-30T14:07:30Z</dcterms:modified>
</cp:coreProperties>
</file>