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13/11/2017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1818" t="13407" r="32762" b="30485"/>
          <a:stretch>
            <a:fillRect/>
          </a:stretch>
        </p:blipFill>
        <p:spPr bwMode="auto">
          <a:xfrm>
            <a:off x="251520" y="548680"/>
            <a:ext cx="8352927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31819" t="14391" r="32208" b="23594"/>
          <a:stretch>
            <a:fillRect/>
          </a:stretch>
        </p:blipFill>
        <p:spPr bwMode="auto">
          <a:xfrm>
            <a:off x="611560" y="692696"/>
            <a:ext cx="7848872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30712" t="15375" r="31101" b="22610"/>
          <a:stretch>
            <a:fillRect/>
          </a:stretch>
        </p:blipFill>
        <p:spPr bwMode="auto">
          <a:xfrm>
            <a:off x="683569" y="404664"/>
            <a:ext cx="7848872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Presentación en pantalla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5</cp:revision>
  <dcterms:created xsi:type="dcterms:W3CDTF">2017-11-13T14:04:04Z</dcterms:created>
  <dcterms:modified xsi:type="dcterms:W3CDTF">2017-11-13T14:10:29Z</dcterms:modified>
</cp:coreProperties>
</file>