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27/11/2017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27/11/2017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27/11/2017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27/11/2017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27/11/2017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27/11/2017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27/11/2017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27/11/2017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27/11/2017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27/11/2017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27/11/2017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/>
              <a:pPr/>
              <a:t>27/11/2017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30158" t="15375" r="31655" b="33946"/>
          <a:stretch>
            <a:fillRect/>
          </a:stretch>
        </p:blipFill>
        <p:spPr bwMode="auto">
          <a:xfrm>
            <a:off x="323528" y="408461"/>
            <a:ext cx="8352928" cy="59008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 l="31265" t="22266" r="29722" b="48203"/>
          <a:stretch>
            <a:fillRect/>
          </a:stretch>
        </p:blipFill>
        <p:spPr bwMode="auto">
          <a:xfrm>
            <a:off x="251520" y="980728"/>
            <a:ext cx="8568952" cy="5040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 l="31265" t="13407" r="31655" b="28516"/>
          <a:stretch>
            <a:fillRect/>
          </a:stretch>
        </p:blipFill>
        <p:spPr bwMode="auto">
          <a:xfrm>
            <a:off x="755576" y="476672"/>
            <a:ext cx="7992888" cy="5832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 l="27391" t="13407" r="29722" b="32453"/>
          <a:stretch>
            <a:fillRect/>
          </a:stretch>
        </p:blipFill>
        <p:spPr bwMode="auto">
          <a:xfrm>
            <a:off x="611561" y="731775"/>
            <a:ext cx="8130246" cy="53615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0</Words>
  <Application>Microsoft Office PowerPoint</Application>
  <PresentationFormat>Presentación en pantalla (4:3)</PresentationFormat>
  <Paragraphs>0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Tema de Office</vt:lpstr>
      <vt:lpstr>Diapositiva 1</vt:lpstr>
      <vt:lpstr>Diapositiva 2</vt:lpstr>
      <vt:lpstr>Diapositiva 3</vt:lpstr>
      <vt:lpstr>Diapositiva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Usuario</dc:creator>
  <cp:lastModifiedBy>Usuario</cp:lastModifiedBy>
  <cp:revision>5</cp:revision>
  <dcterms:created xsi:type="dcterms:W3CDTF">2017-11-27T13:16:43Z</dcterms:created>
  <dcterms:modified xsi:type="dcterms:W3CDTF">2017-11-27T13:26:36Z</dcterms:modified>
</cp:coreProperties>
</file>