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16/08/2016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16/08/2016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16/08/2016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16/08/2016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16/08/2016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9605" t="13407" r="29722" b="37375"/>
          <a:stretch>
            <a:fillRect/>
          </a:stretch>
        </p:blipFill>
        <p:spPr bwMode="auto">
          <a:xfrm>
            <a:off x="251520" y="260648"/>
            <a:ext cx="8612237" cy="6115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30158" t="13407" r="29722" b="31469"/>
          <a:stretch>
            <a:fillRect/>
          </a:stretch>
        </p:blipFill>
        <p:spPr bwMode="auto">
          <a:xfrm>
            <a:off x="467544" y="332655"/>
            <a:ext cx="8388913" cy="597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26284" t="16360" r="29722" b="30278"/>
          <a:stretch>
            <a:fillRect/>
          </a:stretch>
        </p:blipFill>
        <p:spPr bwMode="auto">
          <a:xfrm>
            <a:off x="251521" y="404664"/>
            <a:ext cx="8568951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28498" t="47859" r="31101" b="30485"/>
          <a:stretch>
            <a:fillRect/>
          </a:stretch>
        </p:blipFill>
        <p:spPr bwMode="auto">
          <a:xfrm>
            <a:off x="140235" y="692695"/>
            <a:ext cx="8840620" cy="3312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5</cp:revision>
  <dcterms:created xsi:type="dcterms:W3CDTF">2016-08-16T13:37:02Z</dcterms:created>
  <dcterms:modified xsi:type="dcterms:W3CDTF">2016-08-16T13:47:01Z</dcterms:modified>
</cp:coreProperties>
</file>