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3407" r="29722" b="40328"/>
          <a:stretch>
            <a:fillRect/>
          </a:stretch>
        </p:blipFill>
        <p:spPr bwMode="auto">
          <a:xfrm>
            <a:off x="539552" y="476672"/>
            <a:ext cx="8316243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6360" r="31101" b="39597"/>
          <a:stretch>
            <a:fillRect/>
          </a:stretch>
        </p:blipFill>
        <p:spPr bwMode="auto">
          <a:xfrm>
            <a:off x="683568" y="980728"/>
            <a:ext cx="777686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38016" r="31101" b="35406"/>
          <a:stretch>
            <a:fillRect/>
          </a:stretch>
        </p:blipFill>
        <p:spPr bwMode="auto">
          <a:xfrm>
            <a:off x="510215" y="1484784"/>
            <a:ext cx="833159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2017-09-11T20:22:19Z</dcterms:created>
  <dcterms:modified xsi:type="dcterms:W3CDTF">2017-09-11T20:43:10Z</dcterms:modified>
</cp:coreProperties>
</file>