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3108C-8DE6-488B-9579-ADEF430FF9B9}" type="datetimeFigureOut">
              <a:rPr lang="en-GB" smtClean="0"/>
              <a:t>24/10/2017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AED42-35AC-40F9-9D2C-D94B42CCEF12}" type="slidenum">
              <a:rPr lang="en-GB" smtClean="0"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925" t="13407" r="29722" b="33355"/>
          <a:stretch>
            <a:fillRect/>
          </a:stretch>
        </p:blipFill>
        <p:spPr bwMode="auto">
          <a:xfrm>
            <a:off x="59140" y="620688"/>
            <a:ext cx="890534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2372" t="13407" r="29722" b="37375"/>
          <a:stretch>
            <a:fillRect/>
          </a:stretch>
        </p:blipFill>
        <p:spPr bwMode="auto">
          <a:xfrm>
            <a:off x="683568" y="303130"/>
            <a:ext cx="8067836" cy="557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2925" t="18329" r="29722" b="48913"/>
          <a:stretch>
            <a:fillRect/>
          </a:stretch>
        </p:blipFill>
        <p:spPr bwMode="auto">
          <a:xfrm>
            <a:off x="539553" y="332656"/>
            <a:ext cx="815421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7945" t="37031" r="31101" b="18672"/>
          <a:stretch>
            <a:fillRect/>
          </a:stretch>
        </p:blipFill>
        <p:spPr bwMode="auto">
          <a:xfrm>
            <a:off x="240319" y="404664"/>
            <a:ext cx="7933681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7</cp:revision>
  <dcterms:created xsi:type="dcterms:W3CDTF">2017-10-24T14:40:31Z</dcterms:created>
  <dcterms:modified xsi:type="dcterms:W3CDTF">2017-10-24T14:49:03Z</dcterms:modified>
</cp:coreProperties>
</file>