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65" t="13407" r="29722" b="39344"/>
          <a:stretch>
            <a:fillRect/>
          </a:stretch>
        </p:blipFill>
        <p:spPr bwMode="auto">
          <a:xfrm>
            <a:off x="323528" y="980727"/>
            <a:ext cx="8424936" cy="493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818" t="16360" r="31102" b="24578"/>
          <a:stretch>
            <a:fillRect/>
          </a:stretch>
        </p:blipFill>
        <p:spPr bwMode="auto">
          <a:xfrm>
            <a:off x="611560" y="548680"/>
            <a:ext cx="770485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8498" t="13407" r="29722" b="27532"/>
          <a:stretch>
            <a:fillRect/>
          </a:stretch>
        </p:blipFill>
        <p:spPr bwMode="auto">
          <a:xfrm>
            <a:off x="251521" y="404664"/>
            <a:ext cx="835292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0158" t="14391" r="29722" b="40328"/>
          <a:stretch>
            <a:fillRect/>
          </a:stretch>
        </p:blipFill>
        <p:spPr bwMode="auto">
          <a:xfrm>
            <a:off x="251520" y="476672"/>
            <a:ext cx="842493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32372" t="45891" r="29722" b="20641"/>
          <a:stretch>
            <a:fillRect/>
          </a:stretch>
        </p:blipFill>
        <p:spPr bwMode="auto">
          <a:xfrm>
            <a:off x="827584" y="548680"/>
            <a:ext cx="796890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</cp:revision>
  <dcterms:created xsi:type="dcterms:W3CDTF">2017-11-06T13:17:48Z</dcterms:created>
  <dcterms:modified xsi:type="dcterms:W3CDTF">2017-11-06T13:30:38Z</dcterms:modified>
</cp:coreProperties>
</file>