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AD80-08D1-4E94-8732-CE91BF4C4AF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2655-08A4-4438-BE24-F1E532E8860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AD80-08D1-4E94-8732-CE91BF4C4AF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2655-08A4-4438-BE24-F1E532E8860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AD80-08D1-4E94-8732-CE91BF4C4AF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2655-08A4-4438-BE24-F1E532E8860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AD80-08D1-4E94-8732-CE91BF4C4AF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2655-08A4-4438-BE24-F1E532E8860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AD80-08D1-4E94-8732-CE91BF4C4AF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2655-08A4-4438-BE24-F1E532E8860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AD80-08D1-4E94-8732-CE91BF4C4AF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2655-08A4-4438-BE24-F1E532E8860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AD80-08D1-4E94-8732-CE91BF4C4AF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2655-08A4-4438-BE24-F1E532E8860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AD80-08D1-4E94-8732-CE91BF4C4AF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2655-08A4-4438-BE24-F1E532E8860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AD80-08D1-4E94-8732-CE91BF4C4AF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2655-08A4-4438-BE24-F1E532E8860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AD80-08D1-4E94-8732-CE91BF4C4AF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2655-08A4-4438-BE24-F1E532E8860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AD80-08D1-4E94-8732-CE91BF4C4AF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2655-08A4-4438-BE24-F1E532E8860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AD80-08D1-4E94-8732-CE91BF4C4AF5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F2655-08A4-4438-BE24-F1E532E8860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819" t="13407" r="32208" b="32453"/>
          <a:stretch>
            <a:fillRect/>
          </a:stretch>
        </p:blipFill>
        <p:spPr bwMode="auto">
          <a:xfrm>
            <a:off x="755576" y="543142"/>
            <a:ext cx="7253169" cy="540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13407" r="29722" b="30485"/>
          <a:stretch>
            <a:fillRect/>
          </a:stretch>
        </p:blipFill>
        <p:spPr bwMode="auto">
          <a:xfrm>
            <a:off x="755577" y="49128"/>
            <a:ext cx="7920202" cy="640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4391" r="31655" b="28516"/>
          <a:stretch>
            <a:fillRect/>
          </a:stretch>
        </p:blipFill>
        <p:spPr bwMode="auto">
          <a:xfrm>
            <a:off x="683568" y="262767"/>
            <a:ext cx="7784313" cy="590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16360" r="32208" b="26547"/>
          <a:stretch>
            <a:fillRect/>
          </a:stretch>
        </p:blipFill>
        <p:spPr bwMode="auto">
          <a:xfrm>
            <a:off x="683568" y="476672"/>
            <a:ext cx="792087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17344" r="29722" b="30611"/>
          <a:stretch>
            <a:fillRect/>
          </a:stretch>
        </p:blipFill>
        <p:spPr bwMode="auto">
          <a:xfrm>
            <a:off x="209908" y="342439"/>
            <a:ext cx="8490486" cy="596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17344" r="31101" b="29500"/>
          <a:stretch>
            <a:fillRect/>
          </a:stretch>
        </p:blipFill>
        <p:spPr bwMode="auto">
          <a:xfrm>
            <a:off x="467545" y="404664"/>
            <a:ext cx="785553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3407" r="31101" b="27171"/>
          <a:stretch>
            <a:fillRect/>
          </a:stretch>
        </p:blipFill>
        <p:spPr bwMode="auto">
          <a:xfrm>
            <a:off x="1259632" y="332656"/>
            <a:ext cx="703714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7091" r="32208" b="32453"/>
          <a:stretch>
            <a:fillRect/>
          </a:stretch>
        </p:blipFill>
        <p:spPr bwMode="auto">
          <a:xfrm>
            <a:off x="1259633" y="836712"/>
            <a:ext cx="743067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Presentación en pantalla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7</cp:revision>
  <dcterms:created xsi:type="dcterms:W3CDTF">2017-07-31T22:03:28Z</dcterms:created>
  <dcterms:modified xsi:type="dcterms:W3CDTF">2017-07-31T22:31:44Z</dcterms:modified>
</cp:coreProperties>
</file>