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08/08/2017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08/08/2017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08/08/2017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0158" t="13407" r="29722" b="29500"/>
          <a:stretch>
            <a:fillRect/>
          </a:stretch>
        </p:blipFill>
        <p:spPr bwMode="auto">
          <a:xfrm>
            <a:off x="827584" y="404663"/>
            <a:ext cx="7272141" cy="5818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9605" t="19313" r="33869" b="43600"/>
          <a:stretch>
            <a:fillRect/>
          </a:stretch>
        </p:blipFill>
        <p:spPr bwMode="auto">
          <a:xfrm>
            <a:off x="138365" y="836712"/>
            <a:ext cx="7694569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9051" t="17344" r="29722" b="38006"/>
          <a:stretch>
            <a:fillRect/>
          </a:stretch>
        </p:blipFill>
        <p:spPr bwMode="auto">
          <a:xfrm>
            <a:off x="755576" y="692696"/>
            <a:ext cx="7507069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6838" t="13407" r="29722" b="25563"/>
          <a:stretch>
            <a:fillRect/>
          </a:stretch>
        </p:blipFill>
        <p:spPr bwMode="auto">
          <a:xfrm>
            <a:off x="755577" y="548680"/>
            <a:ext cx="770595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4070" t="35048" r="29722" b="36391"/>
          <a:stretch>
            <a:fillRect/>
          </a:stretch>
        </p:blipFill>
        <p:spPr bwMode="auto">
          <a:xfrm>
            <a:off x="26939" y="1268760"/>
            <a:ext cx="9117061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Presentación en pantalla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6</cp:revision>
  <dcterms:created xsi:type="dcterms:W3CDTF">2017-08-08T13:17:30Z</dcterms:created>
  <dcterms:modified xsi:type="dcterms:W3CDTF">2017-08-08T15:04:14Z</dcterms:modified>
</cp:coreProperties>
</file>