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13407" r="29722" b="24578"/>
          <a:stretch>
            <a:fillRect/>
          </a:stretch>
        </p:blipFill>
        <p:spPr bwMode="auto">
          <a:xfrm>
            <a:off x="395536" y="344656"/>
            <a:ext cx="8064896" cy="596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1818" t="13407" r="29722" b="30485"/>
          <a:stretch>
            <a:fillRect/>
          </a:stretch>
        </p:blipFill>
        <p:spPr bwMode="auto">
          <a:xfrm>
            <a:off x="755576" y="332656"/>
            <a:ext cx="8136903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9605" t="18329" r="31655" b="23594"/>
          <a:stretch>
            <a:fillRect/>
          </a:stretch>
        </p:blipFill>
        <p:spPr bwMode="auto">
          <a:xfrm>
            <a:off x="395537" y="620688"/>
            <a:ext cx="8257730" cy="568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20297" r="31655" b="43282"/>
          <a:stretch>
            <a:fillRect/>
          </a:stretch>
        </p:blipFill>
        <p:spPr bwMode="auto">
          <a:xfrm>
            <a:off x="395537" y="1484784"/>
            <a:ext cx="798510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2017-09-25T12:08:17Z</dcterms:created>
  <dcterms:modified xsi:type="dcterms:W3CDTF">2017-09-25T12:15:07Z</dcterms:modified>
</cp:coreProperties>
</file>