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265" t="14391" r="32208" b="21625"/>
          <a:stretch>
            <a:fillRect/>
          </a:stretch>
        </p:blipFill>
        <p:spPr bwMode="auto">
          <a:xfrm>
            <a:off x="539552" y="404664"/>
            <a:ext cx="8064896" cy="59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15375" r="31655" b="28172"/>
          <a:stretch>
            <a:fillRect/>
          </a:stretch>
        </p:blipFill>
        <p:spPr bwMode="auto">
          <a:xfrm>
            <a:off x="323528" y="836711"/>
            <a:ext cx="8064896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2372" t="13407" r="32762" b="29500"/>
          <a:stretch>
            <a:fillRect/>
          </a:stretch>
        </p:blipFill>
        <p:spPr bwMode="auto">
          <a:xfrm>
            <a:off x="971600" y="450384"/>
            <a:ext cx="7272807" cy="549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18329" r="32209" b="21625"/>
          <a:stretch>
            <a:fillRect/>
          </a:stretch>
        </p:blipFill>
        <p:spPr bwMode="auto">
          <a:xfrm>
            <a:off x="323528" y="506504"/>
            <a:ext cx="8208912" cy="583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15375" r="31101" b="35407"/>
          <a:stretch>
            <a:fillRect/>
          </a:stretch>
        </p:blipFill>
        <p:spPr bwMode="auto">
          <a:xfrm>
            <a:off x="467544" y="620688"/>
            <a:ext cx="820891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46875" r="32208" b="34422"/>
          <a:stretch>
            <a:fillRect/>
          </a:stretch>
        </p:blipFill>
        <p:spPr bwMode="auto">
          <a:xfrm>
            <a:off x="611560" y="1700808"/>
            <a:ext cx="831502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8</cp:revision>
  <dcterms:created xsi:type="dcterms:W3CDTF">2017-09-25T20:04:16Z</dcterms:created>
  <dcterms:modified xsi:type="dcterms:W3CDTF">2017-09-25T20:19:10Z</dcterms:modified>
</cp:coreProperties>
</file>