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6E12-8C15-4A6C-9DF1-211BED756147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36BD-7D8C-4B2A-BEA8-DC8B887B5C0C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5375" r="31655" b="33484"/>
          <a:stretch>
            <a:fillRect/>
          </a:stretch>
        </p:blipFill>
        <p:spPr bwMode="auto">
          <a:xfrm>
            <a:off x="611560" y="376297"/>
            <a:ext cx="8064896" cy="52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5375" r="29722" b="27532"/>
          <a:stretch>
            <a:fillRect/>
          </a:stretch>
        </p:blipFill>
        <p:spPr bwMode="auto">
          <a:xfrm>
            <a:off x="395536" y="620688"/>
            <a:ext cx="842493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391" r="31101" b="34584"/>
          <a:stretch>
            <a:fillRect/>
          </a:stretch>
        </p:blipFill>
        <p:spPr bwMode="auto">
          <a:xfrm>
            <a:off x="683569" y="404664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13407" r="31655" b="30485"/>
          <a:stretch>
            <a:fillRect/>
          </a:stretch>
        </p:blipFill>
        <p:spPr bwMode="auto">
          <a:xfrm>
            <a:off x="323529" y="332656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12422" r="29722" b="27833"/>
          <a:stretch>
            <a:fillRect/>
          </a:stretch>
        </p:blipFill>
        <p:spPr bwMode="auto">
          <a:xfrm>
            <a:off x="395536" y="188640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50812" r="29722" b="23594"/>
          <a:stretch>
            <a:fillRect/>
          </a:stretch>
        </p:blipFill>
        <p:spPr bwMode="auto">
          <a:xfrm>
            <a:off x="611560" y="1268760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11</cp:revision>
  <dcterms:created xsi:type="dcterms:W3CDTF">2017-10-09T14:06:20Z</dcterms:created>
  <dcterms:modified xsi:type="dcterms:W3CDTF">2017-10-09T14:32:44Z</dcterms:modified>
</cp:coreProperties>
</file>