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26C7-E8F0-4C89-9E30-51CB592478C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5C85-7733-4D13-BAF0-CDEC3E67114F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14391" r="29722" b="32453"/>
          <a:stretch>
            <a:fillRect/>
          </a:stretch>
        </p:blipFill>
        <p:spPr bwMode="auto">
          <a:xfrm>
            <a:off x="251520" y="404665"/>
            <a:ext cx="8280920" cy="607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16360" r="29722" b="27067"/>
          <a:stretch>
            <a:fillRect/>
          </a:stretch>
        </p:blipFill>
        <p:spPr bwMode="auto">
          <a:xfrm>
            <a:off x="467544" y="404665"/>
            <a:ext cx="777686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4586" t="16360" r="29722" b="41313"/>
          <a:stretch>
            <a:fillRect/>
          </a:stretch>
        </p:blipFill>
        <p:spPr bwMode="auto">
          <a:xfrm>
            <a:off x="179512" y="1124744"/>
            <a:ext cx="842493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28172" r="29722" b="27532"/>
          <a:stretch>
            <a:fillRect/>
          </a:stretch>
        </p:blipFill>
        <p:spPr bwMode="auto">
          <a:xfrm>
            <a:off x="246065" y="908720"/>
            <a:ext cx="822887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</cp:revision>
  <dcterms:created xsi:type="dcterms:W3CDTF">2017-10-23T12:56:36Z</dcterms:created>
  <dcterms:modified xsi:type="dcterms:W3CDTF">2017-10-23T13:37:01Z</dcterms:modified>
</cp:coreProperties>
</file>