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0158" t="12422" r="31655" b="27532"/>
          <a:stretch>
            <a:fillRect/>
          </a:stretch>
        </p:blipFill>
        <p:spPr bwMode="auto">
          <a:xfrm>
            <a:off x="611560" y="692695"/>
            <a:ext cx="7560840" cy="528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0712" t="13407" r="31655" b="24578"/>
          <a:stretch>
            <a:fillRect/>
          </a:stretch>
        </p:blipFill>
        <p:spPr bwMode="auto">
          <a:xfrm>
            <a:off x="827585" y="476672"/>
            <a:ext cx="759741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</cp:revision>
  <dcterms:created xsi:type="dcterms:W3CDTF">2017-11-13T13:52:26Z</dcterms:created>
  <dcterms:modified xsi:type="dcterms:W3CDTF">2017-11-13T13:58:43Z</dcterms:modified>
</cp:coreProperties>
</file>