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0712" t="13407" r="31101" b="30485"/>
          <a:stretch>
            <a:fillRect/>
          </a:stretch>
        </p:blipFill>
        <p:spPr bwMode="auto">
          <a:xfrm>
            <a:off x="323528" y="260648"/>
            <a:ext cx="8568952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1265" t="17344" r="29722" b="31469"/>
          <a:stretch>
            <a:fillRect/>
          </a:stretch>
        </p:blipFill>
        <p:spPr bwMode="auto">
          <a:xfrm>
            <a:off x="414663" y="908720"/>
            <a:ext cx="8617333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0712" t="13407" r="31101" b="30485"/>
          <a:stretch>
            <a:fillRect/>
          </a:stretch>
        </p:blipFill>
        <p:spPr bwMode="auto">
          <a:xfrm>
            <a:off x="611561" y="1052736"/>
            <a:ext cx="792088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3</cp:revision>
  <dcterms:created xsi:type="dcterms:W3CDTF">2017-11-27T13:51:12Z</dcterms:created>
  <dcterms:modified xsi:type="dcterms:W3CDTF">2017-11-27T13:58:28Z</dcterms:modified>
</cp:coreProperties>
</file>