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21/08/2017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21/08/2017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21/08/2017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21/08/2017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2372" t="14391" r="29722" b="39344"/>
          <a:stretch>
            <a:fillRect/>
          </a:stretch>
        </p:blipFill>
        <p:spPr bwMode="auto">
          <a:xfrm>
            <a:off x="611561" y="764704"/>
            <a:ext cx="8149978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2925" t="17344" r="29722" b="43281"/>
          <a:stretch>
            <a:fillRect/>
          </a:stretch>
        </p:blipFill>
        <p:spPr bwMode="auto">
          <a:xfrm>
            <a:off x="827584" y="620688"/>
            <a:ext cx="7447654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0158" t="16360" r="29722" b="23594"/>
          <a:stretch>
            <a:fillRect/>
          </a:stretch>
        </p:blipFill>
        <p:spPr bwMode="auto">
          <a:xfrm>
            <a:off x="611560" y="602249"/>
            <a:ext cx="7804014" cy="5779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4</cp:revision>
  <dcterms:created xsi:type="dcterms:W3CDTF">2017-08-21T12:26:22Z</dcterms:created>
  <dcterms:modified xsi:type="dcterms:W3CDTF">2017-08-21T13:03:04Z</dcterms:modified>
</cp:coreProperties>
</file>