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CA6B-BC8C-4F71-8A32-9E6214011614}" type="datetimeFigureOut">
              <a:rPr lang="es-AR" smtClean="0"/>
              <a:t>15/08/2017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439C-9BC8-4CCB-B5B3-465FDE548B2A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3407" r="31101" b="45250"/>
          <a:stretch>
            <a:fillRect/>
          </a:stretch>
        </p:blipFill>
        <p:spPr bwMode="auto">
          <a:xfrm>
            <a:off x="323528" y="574095"/>
            <a:ext cx="8640960" cy="515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16360" r="32208" b="31469"/>
          <a:stretch>
            <a:fillRect/>
          </a:stretch>
        </p:blipFill>
        <p:spPr bwMode="auto">
          <a:xfrm>
            <a:off x="755576" y="548680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19313" r="31655" b="18672"/>
          <a:stretch>
            <a:fillRect/>
          </a:stretch>
        </p:blipFill>
        <p:spPr bwMode="auto">
          <a:xfrm>
            <a:off x="1043608" y="548680"/>
            <a:ext cx="710821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3407" r="31655" b="23594"/>
          <a:stretch>
            <a:fillRect/>
          </a:stretch>
        </p:blipFill>
        <p:spPr bwMode="auto">
          <a:xfrm>
            <a:off x="539552" y="332656"/>
            <a:ext cx="78871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3407" r="29722" b="20641"/>
          <a:stretch>
            <a:fillRect/>
          </a:stretch>
        </p:blipFill>
        <p:spPr bwMode="auto">
          <a:xfrm>
            <a:off x="611561" y="483182"/>
            <a:ext cx="7378616" cy="5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2" t="48844" r="31101" b="18672"/>
          <a:stretch>
            <a:fillRect/>
          </a:stretch>
        </p:blipFill>
        <p:spPr bwMode="auto">
          <a:xfrm>
            <a:off x="683569" y="1556791"/>
            <a:ext cx="7966702" cy="36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7</cp:revision>
  <dcterms:created xsi:type="dcterms:W3CDTF">2017-08-15T13:23:52Z</dcterms:created>
  <dcterms:modified xsi:type="dcterms:W3CDTF">2017-08-15T13:48:36Z</dcterms:modified>
</cp:coreProperties>
</file>