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479" t="9469" r="31655" b="26547"/>
          <a:stretch>
            <a:fillRect/>
          </a:stretch>
        </p:blipFill>
        <p:spPr bwMode="auto">
          <a:xfrm>
            <a:off x="395536" y="548679"/>
            <a:ext cx="8064896" cy="60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7344" r="29722" b="26547"/>
          <a:stretch>
            <a:fillRect/>
          </a:stretch>
        </p:blipFill>
        <p:spPr bwMode="auto">
          <a:xfrm>
            <a:off x="755577" y="246133"/>
            <a:ext cx="7094076" cy="599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3479" t="17698" r="29722" b="26859"/>
          <a:stretch>
            <a:fillRect/>
          </a:stretch>
        </p:blipFill>
        <p:spPr bwMode="auto">
          <a:xfrm>
            <a:off x="683568" y="620688"/>
            <a:ext cx="80648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7141" r="29722" b="27532"/>
          <a:stretch>
            <a:fillRect/>
          </a:stretch>
        </p:blipFill>
        <p:spPr bwMode="auto">
          <a:xfrm>
            <a:off x="539552" y="1052736"/>
            <a:ext cx="8136904" cy="509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23250" r="29722" b="37375"/>
          <a:stretch>
            <a:fillRect/>
          </a:stretch>
        </p:blipFill>
        <p:spPr bwMode="auto">
          <a:xfrm>
            <a:off x="539552" y="620689"/>
            <a:ext cx="7731224" cy="484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2017-08-28T14:23:08Z</dcterms:created>
  <dcterms:modified xsi:type="dcterms:W3CDTF">2017-08-28T14:33:22Z</dcterms:modified>
</cp:coreProperties>
</file>