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5375" r="29722" b="22610"/>
          <a:stretch>
            <a:fillRect/>
          </a:stretch>
        </p:blipFill>
        <p:spPr bwMode="auto">
          <a:xfrm>
            <a:off x="755576" y="548681"/>
            <a:ext cx="7848872" cy="588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3407" r="29722" b="28582"/>
          <a:stretch>
            <a:fillRect/>
          </a:stretch>
        </p:blipFill>
        <p:spPr bwMode="auto">
          <a:xfrm>
            <a:off x="395536" y="404665"/>
            <a:ext cx="806489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5375" r="29722" b="33159"/>
          <a:stretch>
            <a:fillRect/>
          </a:stretch>
        </p:blipFill>
        <p:spPr bwMode="auto">
          <a:xfrm>
            <a:off x="151106" y="329533"/>
            <a:ext cx="7949286" cy="58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27188" r="31102" b="42297"/>
          <a:stretch>
            <a:fillRect/>
          </a:stretch>
        </p:blipFill>
        <p:spPr bwMode="auto">
          <a:xfrm>
            <a:off x="757899" y="1556792"/>
            <a:ext cx="809277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2017-08-29T12:08:08Z</dcterms:created>
  <dcterms:modified xsi:type="dcterms:W3CDTF">2017-08-29T12:17:12Z</dcterms:modified>
</cp:coreProperties>
</file>