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3"/>
    <p:sldId id="295" r:id="rId4"/>
    <p:sldId id="296" r:id="rId5"/>
    <p:sldId id="297" r:id="rId6"/>
    <p:sldId id="304" r:id="rId7"/>
    <p:sldId id="303" r:id="rId8"/>
    <p:sldId id="305" r:id="rId9"/>
    <p:sldId id="299" r:id="rId10"/>
    <p:sldId id="306" r:id="rId11"/>
    <p:sldId id="300" r:id="rId12"/>
    <p:sldId id="307" r:id="rId13"/>
    <p:sldId id="308" r:id="rId14"/>
    <p:sldId id="309" r:id="rId15"/>
    <p:sldId id="310" r:id="rId16"/>
    <p:sldId id="311" r:id="rId17"/>
    <p:sldId id="301" r:id="rId18"/>
    <p:sldId id="30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MX" sz="4400" b="1" dirty="0"/>
              <a:t>SISTEMAS INTEGRADOS DE HIGIENE, SEGURIDAD Y MEDIO AMBIENTE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133600"/>
            <a:ext cx="8915400" cy="4517390"/>
          </a:xfrm>
        </p:spPr>
        <p:txBody>
          <a:bodyPr>
            <a:noAutofit/>
          </a:bodyPr>
          <a:lstStyle/>
          <a:p>
            <a:r>
              <a:rPr lang="es-AR" sz="3600" u="sng" dirty="0"/>
              <a:t>UNIDAD 2</a:t>
            </a:r>
            <a:r>
              <a:rPr lang="es-AR" sz="3600" dirty="0"/>
              <a:t>: </a:t>
            </a:r>
            <a:r>
              <a:rPr lang="en-US" altLang="es-MX" sz="3600" dirty="0"/>
              <a:t> </a:t>
            </a:r>
            <a:r>
              <a:rPr lang="es-AR" altLang="en-US" sz="3600" dirty="0"/>
              <a:t>ROL DE INCENDIO Y PLAN DE EVACUACIÓN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dirty="0"/>
              <a:t>1</a:t>
            </a:r>
            <a:r>
              <a:rPr lang="es-AR" altLang="en-US" sz="3600" dirty="0"/>
              <a:t>.</a:t>
            </a:r>
            <a:r>
              <a:rPr lang="en-US" altLang="es-MX" sz="3600" dirty="0"/>
              <a:t> Introducci</a:t>
            </a:r>
            <a:r>
              <a:rPr lang="en-US" altLang="en-US" sz="3600" dirty="0"/>
              <a:t>ó</a:t>
            </a:r>
            <a:r>
              <a:rPr lang="en-US" altLang="es-MX" sz="3600" dirty="0"/>
              <a:t>n al Rol de Incendio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u="sng" dirty="0"/>
              <a:t>Definici</a:t>
            </a:r>
            <a:r>
              <a:rPr lang="en-US" altLang="en-US" sz="3600" u="sng" dirty="0"/>
              <a:t>ó</a:t>
            </a:r>
            <a:r>
              <a:rPr lang="en-US" altLang="es-MX" sz="3600" u="sng" dirty="0"/>
              <a:t>n</a:t>
            </a:r>
            <a:r>
              <a:rPr lang="en-US" altLang="es-MX" sz="3600" dirty="0"/>
              <a:t>: Organizaci</a:t>
            </a:r>
            <a:r>
              <a:rPr lang="en-US" altLang="en-US" sz="3600" dirty="0"/>
              <a:t>ó</a:t>
            </a:r>
            <a:r>
              <a:rPr lang="en-US" altLang="es-MX" sz="3600" dirty="0"/>
              <a:t>n interna </a:t>
            </a:r>
            <a:r>
              <a:rPr lang="es-AR" altLang="en-US" sz="3600" dirty="0"/>
              <a:t>en las industrias </a:t>
            </a:r>
            <a:r>
              <a:rPr lang="en-US" altLang="es-MX" sz="3600" dirty="0"/>
              <a:t>para actuar ante emergencias.</a:t>
            </a:r>
            <a:endParaRPr lang="en-US" altLang="es-MX" sz="3600" dirty="0"/>
          </a:p>
          <a:p>
            <a:pPr marL="0" indent="0">
              <a:buNone/>
            </a:pPr>
            <a:endParaRPr lang="en-US" altLang="es-MX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904365"/>
            <a:ext cx="8915400" cy="47466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4000" dirty="0"/>
              <a:t>2</a:t>
            </a:r>
            <a:r>
              <a:rPr lang="es-AR" altLang="en-US" sz="4000" dirty="0"/>
              <a:t>. </a:t>
            </a:r>
            <a:r>
              <a:rPr lang="en-US" altLang="es-MX" sz="4000" dirty="0"/>
              <a:t>Tipos de evacuaci</a:t>
            </a:r>
            <a:r>
              <a:rPr lang="en-US" altLang="en-US" sz="4000" dirty="0"/>
              <a:t>ó</a:t>
            </a:r>
            <a:r>
              <a:rPr lang="en-US" altLang="es-MX" sz="4000" dirty="0"/>
              <a:t>n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Total</a:t>
            </a:r>
            <a:r>
              <a:rPr lang="es-AR" altLang="en-US" sz="4000" dirty="0"/>
              <a:t> - toda la planta</a:t>
            </a:r>
            <a:endParaRPr lang="en-US" altLang="es-MX" sz="4000" dirty="0"/>
          </a:p>
          <a:p>
            <a:r>
              <a:rPr lang="en-US" altLang="es-MX" sz="4000" dirty="0"/>
              <a:t>Parcial</a:t>
            </a:r>
            <a:r>
              <a:rPr lang="es-AR" altLang="en-US" sz="4000" dirty="0"/>
              <a:t> - </a:t>
            </a:r>
            <a:r>
              <a:rPr lang="en-US" altLang="es-MX" sz="4000" dirty="0"/>
              <a:t>solo un sector</a:t>
            </a:r>
            <a:endParaRPr lang="en-US" altLang="es-MX" sz="4000" dirty="0"/>
          </a:p>
          <a:p>
            <a:r>
              <a:rPr lang="en-US" altLang="es-MX" sz="4000" dirty="0"/>
              <a:t>Horizontal</a:t>
            </a:r>
            <a:r>
              <a:rPr lang="es-AR" altLang="en-US" sz="4000" dirty="0"/>
              <a:t> - </a:t>
            </a:r>
            <a:r>
              <a:rPr lang="en-US" altLang="es-MX" sz="4000" dirty="0"/>
              <a:t>mismo nivel</a:t>
            </a:r>
            <a:endParaRPr lang="en-US" altLang="es-MX" sz="4000" dirty="0"/>
          </a:p>
          <a:p>
            <a:r>
              <a:rPr lang="en-US" altLang="es-MX" sz="4000" dirty="0"/>
              <a:t>Vertical</a:t>
            </a:r>
            <a:r>
              <a:rPr lang="es-AR" altLang="en-US" sz="4000" dirty="0"/>
              <a:t> - </a:t>
            </a:r>
            <a:r>
              <a:rPr lang="en-US" altLang="es-MX" sz="4000" dirty="0"/>
              <a:t>uso de escaleras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498600"/>
            <a:ext cx="8915400" cy="51523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2800" dirty="0"/>
              <a:t>2. Ejemplos prácticos - </a:t>
            </a:r>
            <a:r>
              <a:rPr lang="en-US" altLang="es-MX" sz="2800" dirty="0"/>
              <a:t>Tipos de evacuaci</a:t>
            </a:r>
            <a:r>
              <a:rPr lang="en-US" altLang="en-US" sz="2800" dirty="0"/>
              <a:t>ó</a:t>
            </a:r>
            <a:r>
              <a:rPr lang="en-US" altLang="es-MX" sz="2800" dirty="0"/>
              <a:t>n</a:t>
            </a:r>
            <a:r>
              <a:rPr lang="en-US" altLang="es-MX" sz="2800" dirty="0"/>
              <a:t>:</a:t>
            </a:r>
            <a:endParaRPr lang="en-US" altLang="es-MX" sz="2800" dirty="0"/>
          </a:p>
          <a:p>
            <a:pPr marL="0" indent="0">
              <a:buNone/>
            </a:pPr>
            <a:r>
              <a:rPr lang="es-AR" altLang="en-US" sz="2800" u="sng" dirty="0"/>
              <a:t>Evacuación </a:t>
            </a:r>
            <a:r>
              <a:rPr lang="en-US" altLang="es-MX" sz="2800" u="sng" dirty="0"/>
              <a:t>Total</a:t>
            </a:r>
            <a:r>
              <a:rPr lang="es-AR" altLang="en-US" sz="2800" u="sng" dirty="0"/>
              <a:t> </a:t>
            </a:r>
            <a:endParaRPr lang="es-AR" altLang="en-US" sz="2800" dirty="0"/>
          </a:p>
          <a:p>
            <a:pPr marL="0" indent="0">
              <a:buNone/>
            </a:pPr>
            <a:r>
              <a:rPr lang="en-US" altLang="es-MX" sz="2800" dirty="0"/>
              <a:t>Situaci</a:t>
            </a:r>
            <a:r>
              <a:rPr lang="en-US" altLang="en-US" sz="2800" dirty="0"/>
              <a:t>ó</a:t>
            </a:r>
            <a:r>
              <a:rPr lang="en-US" altLang="es-MX" sz="2800" dirty="0"/>
              <a:t>n:</a:t>
            </a:r>
            <a:r>
              <a:rPr lang="es-AR" altLang="en-US" sz="2800" dirty="0"/>
              <a:t> </a:t>
            </a:r>
            <a:r>
              <a:rPr lang="en-US" altLang="es-MX" sz="2800" dirty="0"/>
              <a:t>En una planta industrial se produce un incendio en el dep</a:t>
            </a:r>
            <a:r>
              <a:rPr lang="en-US" altLang="en-US" sz="2800" dirty="0"/>
              <a:t>ó</a:t>
            </a:r>
            <a:r>
              <a:rPr lang="en-US" altLang="es-MX" sz="2800" dirty="0"/>
              <a:t>sito de materiales inflamables que empieza a generar mucho humo.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dirty="0"/>
              <a:t>Qu</a:t>
            </a:r>
            <a:r>
              <a:rPr lang="en-US" altLang="en-US" sz="2800" dirty="0"/>
              <a:t>é </a:t>
            </a:r>
            <a:r>
              <a:rPr lang="en-US" altLang="es-MX" sz="2800" dirty="0"/>
              <a:t>se hace:</a:t>
            </a:r>
            <a:endParaRPr lang="en-US" altLang="es-MX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Se activa la alarma general</a:t>
            </a:r>
            <a:endParaRPr lang="en-US" altLang="es-MX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Se evac</a:t>
            </a:r>
            <a:r>
              <a:rPr lang="en-US" altLang="en-US" sz="2800" dirty="0"/>
              <a:t>ú</a:t>
            </a:r>
            <a:r>
              <a:rPr lang="en-US" altLang="es-MX" sz="2800" dirty="0"/>
              <a:t>a todo el personal de la planta</a:t>
            </a:r>
            <a:endParaRPr lang="en-US" altLang="es-MX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Nadie permanece dentro, ni siquiera mantenimiento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498600"/>
            <a:ext cx="8915400" cy="51523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2800" dirty="0"/>
              <a:t>2. </a:t>
            </a:r>
            <a:r>
              <a:rPr lang="en-US" altLang="es-MX" sz="2800" dirty="0"/>
              <a:t>Ejemplo concreto:</a:t>
            </a:r>
            <a:r>
              <a:rPr lang="es-AR" altLang="en-US" sz="2800" dirty="0"/>
              <a:t> </a:t>
            </a:r>
            <a:r>
              <a:rPr lang="es-AR" altLang="en-US" sz="2800" u="sng" dirty="0"/>
              <a:t>Evacuación total</a:t>
            </a:r>
            <a:endParaRPr lang="en-US" altLang="es-MX" sz="2800" u="sng" dirty="0"/>
          </a:p>
          <a:p>
            <a:pPr marL="0" indent="0">
              <a:buNone/>
            </a:pPr>
            <a:r>
              <a:rPr lang="en-US" altLang="es-MX" sz="2800" dirty="0"/>
              <a:t>Un cortocircuito provoca fuego en un dep</a:t>
            </a:r>
            <a:r>
              <a:rPr lang="en-US" altLang="en-US" sz="2800" dirty="0"/>
              <a:t>ó</a:t>
            </a:r>
            <a:r>
              <a:rPr lang="en-US" altLang="es-MX" sz="2800" dirty="0"/>
              <a:t>sito de solventes → riesgo de explosi</a:t>
            </a:r>
            <a:r>
              <a:rPr lang="en-US" altLang="en-US" sz="2800" dirty="0"/>
              <a:t>ó</a:t>
            </a:r>
            <a:r>
              <a:rPr lang="en-US" altLang="es-MX" sz="2800" dirty="0"/>
              <a:t>n → evacuaci</a:t>
            </a:r>
            <a:r>
              <a:rPr lang="en-US" altLang="en-US" sz="2800" dirty="0"/>
              <a:t>ó</a:t>
            </a:r>
            <a:r>
              <a:rPr lang="en-US" altLang="es-MX" sz="2800" dirty="0"/>
              <a:t>n total inmediata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dirty="0"/>
              <a:t>Se usa cuando:</a:t>
            </a:r>
            <a:endParaRPr lang="en-US" altLang="es-MX" sz="2800" dirty="0"/>
          </a:p>
          <a:p>
            <a:r>
              <a:rPr lang="en-US" altLang="es-MX" sz="2800" dirty="0"/>
              <a:t>El riesgo afecta a toda la instalaci</a:t>
            </a:r>
            <a:r>
              <a:rPr lang="en-US" altLang="en-US" sz="2800" dirty="0"/>
              <a:t>ó</a:t>
            </a:r>
            <a:r>
              <a:rPr lang="en-US" altLang="es-MX" sz="2800" dirty="0"/>
              <a:t>n</a:t>
            </a:r>
            <a:r>
              <a:rPr lang="es-AR" altLang="en-US" sz="2800" dirty="0"/>
              <a:t> </a:t>
            </a:r>
            <a:endParaRPr lang="es-AR" altLang="en-US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No hay control r</a:t>
            </a:r>
            <a:r>
              <a:rPr lang="en-US" altLang="en-US" sz="2800" dirty="0"/>
              <a:t>á</a:t>
            </a:r>
            <a:r>
              <a:rPr lang="en-US" altLang="es-MX" sz="2800" dirty="0"/>
              <a:t>pido del incendio</a:t>
            </a:r>
            <a:endParaRPr lang="en-US" altLang="es-MX" sz="2800" dirty="0"/>
          </a:p>
          <a:p>
            <a:pPr marL="0" indent="0">
              <a:buNone/>
            </a:pPr>
            <a:endParaRPr lang="en-US" altLang="es-MX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498600"/>
            <a:ext cx="8915400" cy="51523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2800" dirty="0"/>
              <a:t>2. </a:t>
            </a:r>
            <a:r>
              <a:rPr lang="en-US" altLang="es-MX" sz="2800" dirty="0"/>
              <a:t>Ejemplo concreto:</a:t>
            </a:r>
            <a:r>
              <a:rPr lang="es-AR" altLang="en-US" sz="2800" dirty="0"/>
              <a:t> </a:t>
            </a:r>
            <a:r>
              <a:rPr lang="es-AR" altLang="en-US" sz="2800" u="sng" dirty="0"/>
              <a:t>Evacuación parcial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dirty="0"/>
              <a:t>Situaci</a:t>
            </a:r>
            <a:r>
              <a:rPr lang="en-US" altLang="en-US" sz="2800" dirty="0"/>
              <a:t>ó</a:t>
            </a:r>
            <a:r>
              <a:rPr lang="en-US" altLang="es-MX" sz="2800" dirty="0"/>
              <a:t>n:</a:t>
            </a:r>
            <a:r>
              <a:rPr lang="es-AR" altLang="en-US" sz="2800" dirty="0"/>
              <a:t> </a:t>
            </a:r>
            <a:r>
              <a:rPr lang="en-US" altLang="es-MX" sz="2800" dirty="0"/>
              <a:t>Incendio peque</a:t>
            </a:r>
            <a:r>
              <a:rPr lang="en-US" altLang="en-US" sz="2800" dirty="0"/>
              <a:t>ñ</a:t>
            </a:r>
            <a:r>
              <a:rPr lang="en-US" altLang="es-MX" sz="2800" dirty="0"/>
              <a:t>o en un tablero el</a:t>
            </a:r>
            <a:r>
              <a:rPr lang="en-US" altLang="en-US" sz="2800" dirty="0"/>
              <a:t>é</a:t>
            </a:r>
            <a:r>
              <a:rPr lang="en-US" altLang="es-MX" sz="2800" dirty="0"/>
              <a:t>ctrico en el sector de m</a:t>
            </a:r>
            <a:r>
              <a:rPr lang="en-US" altLang="en-US" sz="2800" dirty="0"/>
              <a:t>á</a:t>
            </a:r>
            <a:r>
              <a:rPr lang="en-US" altLang="es-MX" sz="2800" dirty="0"/>
              <a:t>quinas.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dirty="0"/>
              <a:t>Qu</a:t>
            </a:r>
            <a:r>
              <a:rPr lang="en-US" altLang="en-US" sz="2800" dirty="0"/>
              <a:t>é </a:t>
            </a:r>
            <a:r>
              <a:rPr lang="en-US" altLang="es-MX" sz="2800" dirty="0"/>
              <a:t>se hace:</a:t>
            </a:r>
            <a:endParaRPr lang="en-US" altLang="es-MX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Se evac</a:t>
            </a:r>
            <a:r>
              <a:rPr lang="en-US" altLang="en-US" sz="2800" dirty="0"/>
              <a:t>ú</a:t>
            </a:r>
            <a:r>
              <a:rPr lang="en-US" altLang="es-MX" sz="2800" dirty="0"/>
              <a:t>a solo ese sector</a:t>
            </a:r>
            <a:r>
              <a:rPr lang="es-AR" altLang="en-US" sz="2800" dirty="0"/>
              <a:t> </a:t>
            </a:r>
            <a:endParaRPr lang="es-AR" altLang="en-US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Brigadistas intentan controlar el fuego</a:t>
            </a:r>
            <a:endParaRPr lang="en-US" altLang="es-MX" sz="2800" dirty="0"/>
          </a:p>
          <a:p>
            <a:r>
              <a:rPr lang="en-US" altLang="es-MX" sz="2800" dirty="0"/>
              <a:t> El resto de la planta sigue operando con precauci</a:t>
            </a:r>
            <a:r>
              <a:rPr lang="en-US" altLang="en-US" sz="2800" dirty="0"/>
              <a:t>ó</a:t>
            </a:r>
            <a:r>
              <a:rPr lang="en-US" altLang="es-MX" sz="2800" dirty="0"/>
              <a:t>n</a:t>
            </a:r>
            <a:endParaRPr lang="en-US" altLang="es-MX" sz="2800" dirty="0"/>
          </a:p>
          <a:p>
            <a:pPr marL="0" indent="0">
              <a:buNone/>
            </a:pPr>
            <a:endParaRPr lang="en-US" altLang="es-MX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106930"/>
            <a:ext cx="8915400" cy="45440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2800" dirty="0"/>
              <a:t>2. </a:t>
            </a:r>
            <a:r>
              <a:rPr lang="en-US" altLang="es-MX" sz="2800" dirty="0"/>
              <a:t>Ejemplo concreto:</a:t>
            </a:r>
            <a:r>
              <a:rPr lang="es-AR" altLang="en-US" sz="2800" dirty="0"/>
              <a:t> </a:t>
            </a:r>
            <a:r>
              <a:rPr lang="es-AR" altLang="en-US" sz="2800" u="sng" dirty="0"/>
              <a:t>Evacuación </a:t>
            </a:r>
            <a:r>
              <a:rPr lang="es-AR" sz="2800" u="sng" dirty="0"/>
              <a:t>horizontal</a:t>
            </a:r>
            <a:endParaRPr lang="es-AR" sz="2800" u="sng" dirty="0"/>
          </a:p>
          <a:p>
            <a:pPr marL="0" indent="0">
              <a:buNone/>
            </a:pPr>
            <a:r>
              <a:rPr lang="en-US" altLang="es-MX" sz="2800" dirty="0"/>
              <a:t>Situaci</a:t>
            </a:r>
            <a:r>
              <a:rPr lang="en-US" altLang="en-US" sz="2800" dirty="0"/>
              <a:t>ó</a:t>
            </a:r>
            <a:r>
              <a:rPr lang="en-US" altLang="es-MX" sz="2800" dirty="0"/>
              <a:t>n:</a:t>
            </a:r>
            <a:r>
              <a:rPr lang="es-AR" altLang="en-US" sz="2800" dirty="0"/>
              <a:t> </a:t>
            </a:r>
            <a:r>
              <a:rPr lang="en-US" altLang="es-MX" sz="2800" dirty="0"/>
              <a:t>Fuga de humo en un sector de una planta grande en una sola planta (sin pisos).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dirty="0"/>
              <a:t>Qu</a:t>
            </a:r>
            <a:r>
              <a:rPr lang="en-US" altLang="en-US" sz="2800" dirty="0"/>
              <a:t>é </a:t>
            </a:r>
            <a:r>
              <a:rPr lang="en-US" altLang="es-MX" sz="2800" dirty="0"/>
              <a:t>se hace:</a:t>
            </a:r>
            <a:endParaRPr lang="en-US" altLang="es-MX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Se traslada al personal a otro sector seguro en el mismo nivel</a:t>
            </a:r>
            <a:r>
              <a:rPr lang="es-AR" altLang="en-US" sz="2800" dirty="0"/>
              <a:t> </a:t>
            </a:r>
            <a:endParaRPr lang="es-AR" altLang="en-US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No se sale del edificio inmediatamente</a:t>
            </a:r>
            <a:endParaRPr lang="en-US" altLang="es-MX" sz="2800" dirty="0"/>
          </a:p>
          <a:p>
            <a:pPr marL="0" indent="0">
              <a:buNone/>
            </a:pPr>
            <a:endParaRPr lang="en-US" altLang="es-MX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106930"/>
            <a:ext cx="8915400" cy="45440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2800" dirty="0"/>
              <a:t>2. </a:t>
            </a:r>
            <a:r>
              <a:rPr lang="en-US" altLang="es-MX" sz="2800" dirty="0"/>
              <a:t>Ejemplo concreto:</a:t>
            </a:r>
            <a:r>
              <a:rPr lang="es-AR" altLang="en-US" sz="2800" dirty="0"/>
              <a:t> </a:t>
            </a:r>
            <a:r>
              <a:rPr lang="es-AR" altLang="en-US" sz="2800" u="sng" dirty="0"/>
              <a:t>Evacuación </a:t>
            </a:r>
            <a:r>
              <a:rPr lang="es-AR" sz="2800" u="sng" dirty="0"/>
              <a:t>vertical</a:t>
            </a:r>
            <a:endParaRPr lang="es-AR" sz="2800" u="sng" dirty="0"/>
          </a:p>
          <a:p>
            <a:pPr marL="0" indent="0">
              <a:buNone/>
            </a:pPr>
            <a:r>
              <a:rPr lang="en-US" altLang="es-MX" sz="2800" dirty="0"/>
              <a:t>Situaci</a:t>
            </a:r>
            <a:r>
              <a:rPr lang="en-US" altLang="en-US" sz="2800" dirty="0"/>
              <a:t>ó</a:t>
            </a:r>
            <a:r>
              <a:rPr lang="en-US" altLang="es-MX" sz="2800" dirty="0"/>
              <a:t>n:</a:t>
            </a:r>
            <a:r>
              <a:rPr lang="es-AR" altLang="en-US" sz="2800" dirty="0"/>
              <a:t> </a:t>
            </a:r>
            <a:r>
              <a:rPr lang="en-US" altLang="es-MX" sz="2800" dirty="0"/>
              <a:t>Incendio en el primer piso de un edificio administrativo dentro de una planta industrial.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dirty="0"/>
              <a:t>Qu</a:t>
            </a:r>
            <a:r>
              <a:rPr lang="en-US" altLang="en-US" sz="2800" dirty="0"/>
              <a:t>é </a:t>
            </a:r>
            <a:r>
              <a:rPr lang="en-US" altLang="es-MX" sz="2800" dirty="0"/>
              <a:t>se hace:</a:t>
            </a:r>
            <a:endParaRPr lang="en-US" altLang="es-MX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El personal baja por escaleras de emergencia</a:t>
            </a:r>
            <a:r>
              <a:rPr lang="es-AR" altLang="en-US" sz="2800" dirty="0"/>
              <a:t> </a:t>
            </a:r>
            <a:endParaRPr lang="es-AR" altLang="en-US" sz="2800" dirty="0"/>
          </a:p>
          <a:p>
            <a:r>
              <a:rPr lang="es-AR" altLang="en-US" sz="2800" dirty="0"/>
              <a:t> </a:t>
            </a:r>
            <a:r>
              <a:rPr lang="en-US" altLang="es-MX" sz="2800" dirty="0"/>
              <a:t>Se evac</a:t>
            </a:r>
            <a:r>
              <a:rPr lang="en-US" altLang="en-US" sz="2800" dirty="0"/>
              <a:t>ú</a:t>
            </a:r>
            <a:r>
              <a:rPr lang="en-US" altLang="es-MX" sz="2800" dirty="0"/>
              <a:t>a hacia planta baja o exterior</a:t>
            </a:r>
            <a:endParaRPr lang="en-US" altLang="es-MX" sz="2800" dirty="0"/>
          </a:p>
          <a:p>
            <a:pPr marL="0" indent="0">
              <a:buNone/>
            </a:pPr>
            <a:endParaRPr lang="en-US" altLang="es-MX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279015"/>
            <a:ext cx="8915400" cy="4371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4000" dirty="0"/>
              <a:t>3</a:t>
            </a:r>
            <a:r>
              <a:rPr lang="es-AR" altLang="en-US" sz="4000" dirty="0"/>
              <a:t>. </a:t>
            </a:r>
            <a:r>
              <a:rPr lang="en-US" altLang="es-MX" sz="4000" dirty="0"/>
              <a:t>Errores comunes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Correr</a:t>
            </a:r>
            <a:r>
              <a:rPr lang="es-AR" altLang="en-US" sz="4000" dirty="0"/>
              <a:t> o empujar</a:t>
            </a:r>
            <a:endParaRPr lang="en-US" altLang="es-MX" sz="4000" dirty="0"/>
          </a:p>
          <a:p>
            <a:r>
              <a:rPr lang="en-US" altLang="es-MX" sz="4000" dirty="0"/>
              <a:t>Volver </a:t>
            </a:r>
            <a:r>
              <a:rPr lang="es-AR" altLang="en-US" sz="4000" dirty="0"/>
              <a:t>a buscar objetos</a:t>
            </a:r>
            <a:endParaRPr lang="es-AR" altLang="en-US" sz="4000" dirty="0"/>
          </a:p>
          <a:p>
            <a:r>
              <a:rPr lang="es-AR" altLang="en-US" sz="4000" dirty="0"/>
              <a:t> Usar ascensores</a:t>
            </a:r>
            <a:endParaRPr lang="en-US" altLang="es-MX" sz="4000" dirty="0"/>
          </a:p>
          <a:p>
            <a:r>
              <a:rPr lang="en-US" altLang="es-MX" sz="4000" dirty="0"/>
              <a:t>No seguir instrucciones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279015"/>
            <a:ext cx="8915400" cy="4371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4000" dirty="0"/>
              <a:t>4</a:t>
            </a:r>
            <a:r>
              <a:rPr lang="es-AR" altLang="en-US" sz="4000" dirty="0"/>
              <a:t>. </a:t>
            </a:r>
            <a:r>
              <a:rPr lang="en-US" altLang="es-MX" sz="4000" dirty="0"/>
              <a:t>Simulacros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pPr marL="0" indent="0">
              <a:buNone/>
            </a:pPr>
            <a:r>
              <a:rPr lang="en-US" altLang="es-MX" sz="4000" u="sng" dirty="0"/>
              <a:t>Importancia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 Mejora </a:t>
            </a:r>
            <a:r>
              <a:rPr lang="es-AR" altLang="en-US" sz="4000" dirty="0"/>
              <a:t>tiempo de </a:t>
            </a:r>
            <a:r>
              <a:rPr lang="en-US" altLang="es-MX" sz="4000" dirty="0"/>
              <a:t>respuesta</a:t>
            </a:r>
            <a:endParaRPr lang="en-US" altLang="es-MX" sz="4000" dirty="0"/>
          </a:p>
          <a:p>
            <a:r>
              <a:rPr lang="en-US" altLang="es-MX" sz="4000" dirty="0"/>
              <a:t> Detecta fallas</a:t>
            </a:r>
            <a:endParaRPr lang="en-US" altLang="es-MX" sz="4000" dirty="0"/>
          </a:p>
          <a:p>
            <a:r>
              <a:rPr lang="es-AR" altLang="en-US" sz="4000" dirty="0"/>
              <a:t> </a:t>
            </a:r>
            <a:r>
              <a:rPr lang="en-US" altLang="es-MX" sz="4000" dirty="0"/>
              <a:t>Entrenar al personal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400" dirty="0">
                <a:sym typeface="+mn-ea"/>
              </a:rPr>
              <a:t>ROL DE INCENDIO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133600"/>
            <a:ext cx="8915400" cy="45173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4000" u="sng" dirty="0"/>
              <a:t>Componentes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 Jefe de emergencia</a:t>
            </a:r>
            <a:endParaRPr lang="en-US" altLang="es-MX" sz="4000" dirty="0"/>
          </a:p>
          <a:p>
            <a:r>
              <a:rPr lang="en-US" altLang="es-MX" sz="4000" dirty="0"/>
              <a:t> Brigada contra incendios</a:t>
            </a:r>
            <a:endParaRPr lang="en-US" altLang="es-MX" sz="4000" dirty="0"/>
          </a:p>
          <a:p>
            <a:r>
              <a:rPr lang="en-US" altLang="es-MX" sz="4000" dirty="0"/>
              <a:t> Equipo de evacuaci</a:t>
            </a:r>
            <a:r>
              <a:rPr lang="en-US" altLang="en-US" sz="4000" dirty="0"/>
              <a:t>ó</a:t>
            </a:r>
            <a:r>
              <a:rPr lang="en-US" altLang="es-MX" sz="4000" dirty="0"/>
              <a:t>n</a:t>
            </a:r>
            <a:endParaRPr lang="en-US" altLang="es-MX" sz="4000" dirty="0"/>
          </a:p>
          <a:p>
            <a:r>
              <a:rPr lang="en-US" altLang="es-MX" sz="4000" dirty="0"/>
              <a:t> Primeros auxilios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400" dirty="0">
                <a:sym typeface="+mn-ea"/>
              </a:rPr>
              <a:t>ROL DE INCENDIO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407795"/>
            <a:ext cx="8915400" cy="52431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3600" dirty="0"/>
              <a:t> </a:t>
            </a:r>
            <a:r>
              <a:rPr lang="en-US" altLang="es-MX" sz="3600" u="sng" dirty="0"/>
              <a:t>Funciones</a:t>
            </a:r>
            <a:endParaRPr lang="en-US" altLang="es-MX" sz="3600" dirty="0"/>
          </a:p>
          <a:p>
            <a:pPr marL="0" indent="0">
              <a:buNone/>
            </a:pPr>
            <a:r>
              <a:rPr lang="es-AR" altLang="en-US" sz="3600" dirty="0"/>
              <a:t>1. </a:t>
            </a:r>
            <a:r>
              <a:rPr lang="en-US" altLang="es-MX" sz="3600" dirty="0"/>
              <a:t>Jefe de emergencia:</a:t>
            </a:r>
            <a:endParaRPr lang="en-US" altLang="es-MX" sz="3600" dirty="0"/>
          </a:p>
          <a:p>
            <a:r>
              <a:rPr lang="en-US" altLang="es-MX" sz="3600" dirty="0"/>
              <a:t> </a:t>
            </a:r>
            <a:r>
              <a:rPr lang="es-AR" sz="3600" dirty="0"/>
              <a:t>Toma decisiones</a:t>
            </a:r>
            <a:endParaRPr lang="es-AR" sz="3600" dirty="0"/>
          </a:p>
          <a:p>
            <a:r>
              <a:rPr lang="en-US" altLang="es-MX" sz="3600" dirty="0"/>
              <a:t> </a:t>
            </a:r>
            <a:r>
              <a:rPr lang="en-US" altLang="es-MX" sz="3600" dirty="0">
                <a:sym typeface="+mn-ea"/>
              </a:rPr>
              <a:t>Coordina acciones</a:t>
            </a:r>
            <a:endParaRPr lang="en-US" altLang="es-MX" sz="3600" dirty="0"/>
          </a:p>
          <a:p>
            <a:r>
              <a:rPr lang="en-US" altLang="es-MX" sz="3600" dirty="0"/>
              <a:t> </a:t>
            </a:r>
            <a:r>
              <a:rPr lang="en-US" altLang="es-MX" sz="3600" dirty="0">
                <a:sym typeface="+mn-ea"/>
              </a:rPr>
              <a:t>Decide evacuaci</a:t>
            </a:r>
            <a:r>
              <a:rPr lang="en-US" altLang="en-US" sz="3600" dirty="0">
                <a:sym typeface="+mn-ea"/>
              </a:rPr>
              <a:t>ó</a:t>
            </a:r>
            <a:r>
              <a:rPr lang="en-US" altLang="es-MX" sz="3600" dirty="0">
                <a:sym typeface="+mn-ea"/>
              </a:rPr>
              <a:t>n</a:t>
            </a:r>
            <a:endParaRPr lang="en-US" altLang="es-MX" sz="3600" dirty="0">
              <a:sym typeface="+mn-ea"/>
            </a:endParaRPr>
          </a:p>
          <a:p>
            <a:pPr marL="0" indent="0">
              <a:buNone/>
            </a:pPr>
            <a:r>
              <a:rPr lang="es-AR" altLang="en-US" sz="3600" dirty="0"/>
              <a:t>2. </a:t>
            </a:r>
            <a:r>
              <a:rPr lang="en-US" altLang="es-MX" sz="3600" dirty="0"/>
              <a:t>Brigadistas:</a:t>
            </a:r>
            <a:endParaRPr lang="en-US" altLang="es-MX" sz="3600" dirty="0"/>
          </a:p>
          <a:p>
            <a:r>
              <a:rPr lang="en-US" altLang="es-MX" sz="3600" dirty="0"/>
              <a:t>Uso de extintores</a:t>
            </a:r>
            <a:endParaRPr lang="en-US" altLang="es-MX" sz="3600" dirty="0"/>
          </a:p>
          <a:p>
            <a:r>
              <a:rPr lang="en-US" altLang="es-MX" sz="3600" dirty="0"/>
              <a:t>Control inicial del fuego</a:t>
            </a:r>
            <a:endParaRPr lang="en-US" altLang="es-MX" sz="3600" dirty="0"/>
          </a:p>
          <a:p>
            <a:pPr marL="0" indent="0">
              <a:buNone/>
            </a:pPr>
            <a:endParaRPr lang="en-US" altLang="es-MX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400" dirty="0">
                <a:sym typeface="+mn-ea"/>
              </a:rPr>
              <a:t>ROL DE INCENDIO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612265"/>
            <a:ext cx="8915400" cy="5038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4000" dirty="0"/>
              <a:t>3. </a:t>
            </a:r>
            <a:r>
              <a:rPr lang="en-US" altLang="es-MX" sz="4000" dirty="0"/>
              <a:t>Evacuadores:</a:t>
            </a:r>
            <a:endParaRPr lang="en-US" altLang="es-MX" sz="4000" dirty="0"/>
          </a:p>
          <a:p>
            <a:r>
              <a:rPr lang="en-US" altLang="es-MX" sz="4000" dirty="0"/>
              <a:t>Gu</a:t>
            </a:r>
            <a:r>
              <a:rPr lang="en-US" altLang="en-US" sz="4000" dirty="0"/>
              <a:t>í</a:t>
            </a:r>
            <a:r>
              <a:rPr lang="en-US" altLang="es-MX" sz="4000" dirty="0"/>
              <a:t>an al personal</a:t>
            </a:r>
            <a:endParaRPr lang="en-US" altLang="es-MX" sz="4000" dirty="0"/>
          </a:p>
          <a:p>
            <a:r>
              <a:rPr lang="en-US" altLang="es-MX" sz="4000" dirty="0"/>
              <a:t>Verifican sectores</a:t>
            </a:r>
            <a:endParaRPr lang="en-US" altLang="es-MX" sz="4000" dirty="0"/>
          </a:p>
          <a:p>
            <a:r>
              <a:rPr lang="en-US" altLang="es-MX" sz="4000" dirty="0"/>
              <a:t> </a:t>
            </a:r>
            <a:r>
              <a:rPr lang="es-AR" altLang="en-US" sz="4000" dirty="0"/>
              <a:t>Evitan pánico</a:t>
            </a:r>
            <a:endParaRPr lang="en-US" altLang="es-MX" sz="4000" dirty="0"/>
          </a:p>
          <a:p>
            <a:pPr marL="0" indent="0">
              <a:buNone/>
            </a:pPr>
            <a:r>
              <a:rPr lang="es-AR" altLang="en-US" sz="4000" dirty="0"/>
              <a:t>4. </a:t>
            </a:r>
            <a:r>
              <a:rPr lang="en-US" altLang="es-MX" sz="4000" dirty="0"/>
              <a:t>Primeros auxilios:</a:t>
            </a:r>
            <a:endParaRPr lang="en-US" altLang="es-MX" sz="4000" dirty="0"/>
          </a:p>
          <a:p>
            <a:r>
              <a:rPr lang="en-US" altLang="es-MX" sz="4000" dirty="0"/>
              <a:t>Asistencia a heridos</a:t>
            </a:r>
            <a:endParaRPr lang="en-US" altLang="es-MX" sz="4000" dirty="0"/>
          </a:p>
          <a:p>
            <a:r>
              <a:rPr lang="es-AR" altLang="en-US" sz="4000" dirty="0"/>
              <a:t>Evalúa lesiones</a:t>
            </a:r>
            <a:endParaRPr lang="es-AR" alt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400" dirty="0">
                <a:sym typeface="+mn-ea"/>
              </a:rPr>
              <a:t>ROL DE INCENDIO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612265"/>
            <a:ext cx="9603105" cy="5038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n-US" altLang="es-MX" sz="4000" dirty="0"/>
              <a:t>Concepto clave:</a:t>
            </a:r>
            <a:endParaRPr lang="en-US" altLang="es-MX" sz="4000" dirty="0"/>
          </a:p>
          <a:p>
            <a:pPr marL="0" indent="0">
              <a:buNone/>
            </a:pPr>
            <a:r>
              <a:rPr lang="en-US" altLang="es-MX" sz="4000" dirty="0"/>
              <a:t>Un incendio </a:t>
            </a:r>
            <a:r>
              <a:rPr lang="en-US" altLang="es-MX" sz="4000" b="1" dirty="0"/>
              <a:t>NO se combate</a:t>
            </a:r>
            <a:r>
              <a:rPr lang="en-US" altLang="es-MX" sz="4000" dirty="0"/>
              <a:t> si:</a:t>
            </a:r>
            <a:endParaRPr lang="en-US" altLang="es-MX" sz="4000" dirty="0"/>
          </a:p>
          <a:p>
            <a:r>
              <a:rPr lang="en-US" altLang="es-MX" sz="4000" dirty="0"/>
              <a:t> Est</a:t>
            </a:r>
            <a:r>
              <a:rPr lang="en-US" altLang="en-US" sz="4000" dirty="0"/>
              <a:t>á </a:t>
            </a:r>
            <a:r>
              <a:rPr lang="en-US" altLang="es-MX" sz="4000" dirty="0"/>
              <a:t>fuera de control</a:t>
            </a:r>
            <a:endParaRPr lang="en-US" altLang="es-MX" sz="4000" dirty="0"/>
          </a:p>
          <a:p>
            <a:r>
              <a:rPr lang="en-US" altLang="es-MX" sz="4000" dirty="0"/>
              <a:t>Hay humo denso</a:t>
            </a:r>
            <a:endParaRPr lang="en-US" altLang="es-MX" sz="4000" dirty="0"/>
          </a:p>
          <a:p>
            <a:r>
              <a:rPr lang="en-US" altLang="es-MX" sz="4000" dirty="0"/>
              <a:t>Hay riesgo el</a:t>
            </a:r>
            <a:r>
              <a:rPr lang="en-US" altLang="en-US" sz="4000" dirty="0"/>
              <a:t>é</a:t>
            </a:r>
            <a:r>
              <a:rPr lang="en-US" altLang="es-MX" sz="4000" dirty="0"/>
              <a:t>ctrico o qu</a:t>
            </a:r>
            <a:r>
              <a:rPr lang="en-US" altLang="en-US" sz="4000" dirty="0"/>
              <a:t>í</a:t>
            </a:r>
            <a:r>
              <a:rPr lang="en-US" altLang="es-MX" sz="4000" dirty="0"/>
              <a:t>mico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400" dirty="0">
                <a:sym typeface="+mn-ea"/>
              </a:rPr>
              <a:t>ROL DE INCENDIO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612265"/>
            <a:ext cx="9603105" cy="5038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n-US" altLang="es-MX" sz="3600" dirty="0"/>
              <a:t>Ejemplo real 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dirty="0"/>
              <a:t>En una planta </a:t>
            </a:r>
            <a:r>
              <a:rPr lang="en-US" altLang="es-MX" sz="3600" dirty="0">
                <a:sym typeface="+mn-ea"/>
              </a:rPr>
              <a:t>industrial</a:t>
            </a:r>
            <a:r>
              <a:rPr lang="en-US" altLang="es-MX" sz="3600" dirty="0"/>
              <a:t>:</a:t>
            </a:r>
            <a:endParaRPr lang="en-US" altLang="es-MX" sz="3600" dirty="0"/>
          </a:p>
          <a:p>
            <a:r>
              <a:rPr lang="en-US" altLang="es-MX" sz="3600" dirty="0"/>
              <a:t>El jefe de turno → jefe de emergencia</a:t>
            </a:r>
            <a:endParaRPr lang="en-US" altLang="es-MX" sz="3600" dirty="0"/>
          </a:p>
          <a:p>
            <a:r>
              <a:rPr lang="en-US" altLang="es-MX" sz="3600" dirty="0"/>
              <a:t>T</a:t>
            </a:r>
            <a:r>
              <a:rPr lang="en-US" altLang="en-US" sz="3600" dirty="0"/>
              <a:t>é</a:t>
            </a:r>
            <a:r>
              <a:rPr lang="en-US" altLang="es-MX" sz="3600" dirty="0"/>
              <a:t>cnicos capacitados → brigadistas</a:t>
            </a:r>
            <a:endParaRPr lang="en-US" altLang="es-MX" sz="3600" dirty="0"/>
          </a:p>
          <a:p>
            <a:r>
              <a:rPr lang="en-US" altLang="es-MX" sz="3600" dirty="0"/>
              <a:t>Administrativo → control de evacuaci</a:t>
            </a:r>
            <a:r>
              <a:rPr lang="en-US" altLang="en-US" sz="3600" dirty="0"/>
              <a:t>ó</a:t>
            </a:r>
            <a:r>
              <a:rPr lang="en-US" altLang="es-MX" sz="3600" dirty="0"/>
              <a:t>n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400" dirty="0">
                <a:sym typeface="+mn-ea"/>
              </a:rPr>
              <a:t>ROL DE INCENDIO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612265"/>
            <a:ext cx="9603105" cy="5038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n-US" altLang="es-MX" sz="3600" u="sng" dirty="0"/>
              <a:t>Ejemplo real</a:t>
            </a:r>
            <a:r>
              <a:rPr lang="en-US" altLang="es-MX" sz="3600" dirty="0"/>
              <a:t> 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dirty="0"/>
              <a:t>En un taller se inicia un incendio en un tablero el</a:t>
            </a:r>
            <a:r>
              <a:rPr lang="en-US" altLang="en-US" sz="3600" dirty="0"/>
              <a:t>é</a:t>
            </a:r>
            <a:r>
              <a:rPr lang="en-US" altLang="es-MX" sz="3600" dirty="0"/>
              <a:t>ctrico.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u="sng" dirty="0"/>
              <a:t>Preguntas</a:t>
            </a:r>
            <a:r>
              <a:rPr lang="en-US" altLang="es-MX" sz="3600" dirty="0"/>
              <a:t>:</a:t>
            </a:r>
            <a:endParaRPr lang="en-US" altLang="es-MX" sz="3600" dirty="0"/>
          </a:p>
          <a:p>
            <a:r>
              <a:rPr lang="en-US" altLang="es-MX" sz="3600" dirty="0"/>
              <a:t>¿Qui</a:t>
            </a:r>
            <a:r>
              <a:rPr lang="en-US" altLang="en-US" sz="3600" dirty="0"/>
              <a:t>é</a:t>
            </a:r>
            <a:r>
              <a:rPr lang="en-US" altLang="es-MX" sz="3600" dirty="0"/>
              <a:t>n act</a:t>
            </a:r>
            <a:r>
              <a:rPr lang="en-US" altLang="en-US" sz="3600" dirty="0"/>
              <a:t>ú</a:t>
            </a:r>
            <a:r>
              <a:rPr lang="en-US" altLang="es-MX" sz="3600" dirty="0"/>
              <a:t>a primero?</a:t>
            </a:r>
            <a:endParaRPr lang="en-US" altLang="es-MX" sz="3600" dirty="0"/>
          </a:p>
          <a:p>
            <a:r>
              <a:rPr lang="en-US" altLang="es-MX" sz="3600" dirty="0"/>
              <a:t>¿Se evac</a:t>
            </a:r>
            <a:r>
              <a:rPr lang="en-US" altLang="en-US" sz="3600" dirty="0"/>
              <a:t>ú</a:t>
            </a:r>
            <a:r>
              <a:rPr lang="en-US" altLang="es-MX" sz="3600" dirty="0"/>
              <a:t>a o se intenta apagar?</a:t>
            </a:r>
            <a:endParaRPr lang="en-US" altLang="es-MX" sz="3600" dirty="0"/>
          </a:p>
          <a:p>
            <a:r>
              <a:rPr lang="en-US" altLang="es-MX" sz="3600" dirty="0"/>
              <a:t>¿Qu</a:t>
            </a:r>
            <a:r>
              <a:rPr lang="en-US" altLang="en-US" sz="3600" dirty="0"/>
              <a:t>é </a:t>
            </a:r>
            <a:r>
              <a:rPr lang="en-US" altLang="es-MX" sz="3600" dirty="0"/>
              <a:t>rol cumple mantenimiento?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728470"/>
            <a:ext cx="8915400" cy="4922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sz="4400" u="sng" dirty="0"/>
              <a:t>Definición</a:t>
            </a:r>
            <a:r>
              <a:rPr lang="en-US" altLang="es-MX" sz="4400" dirty="0"/>
              <a:t>:</a:t>
            </a:r>
            <a:endParaRPr lang="en-US" altLang="es-MX" sz="4400" dirty="0"/>
          </a:p>
          <a:p>
            <a:pPr marL="0" indent="0">
              <a:buNone/>
            </a:pPr>
            <a:r>
              <a:rPr lang="en-US" altLang="es-MX" sz="4400" dirty="0"/>
              <a:t>El plan de evacuaci</a:t>
            </a:r>
            <a:r>
              <a:rPr lang="en-US" altLang="en-US" sz="4400" dirty="0"/>
              <a:t>ó</a:t>
            </a:r>
            <a:r>
              <a:rPr lang="en-US" altLang="es-MX" sz="4400" dirty="0"/>
              <a:t>n es un conjunto de procedimientos para evacuar personas en forma segura</a:t>
            </a:r>
            <a:endParaRPr lang="en-US" altLang="es-MX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  <a:sym typeface="+mn-ea"/>
              </a:rPr>
              <a:t>PLAN DE EVACUACIÓN</a:t>
            </a:r>
            <a:endParaRPr lang="es-AR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728470"/>
            <a:ext cx="8915400" cy="4922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s-MX" sz="2400" dirty="0"/>
              <a:t> </a:t>
            </a:r>
            <a:r>
              <a:rPr lang="es-AR" altLang="en-US" sz="4000" dirty="0"/>
              <a:t>1. </a:t>
            </a:r>
            <a:r>
              <a:rPr lang="en-US" altLang="es-MX" sz="4000" dirty="0"/>
              <a:t>Elementos</a:t>
            </a:r>
            <a:r>
              <a:rPr lang="es-AR" altLang="en-US" sz="4000" dirty="0"/>
              <a:t> del plan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Rutas se</a:t>
            </a:r>
            <a:r>
              <a:rPr lang="en-US" altLang="en-US" sz="4000" dirty="0"/>
              <a:t>ñ</a:t>
            </a:r>
            <a:r>
              <a:rPr lang="en-US" altLang="es-MX" sz="4000" dirty="0"/>
              <a:t>alizadas</a:t>
            </a:r>
            <a:endParaRPr lang="en-US" altLang="es-MX" sz="4000" dirty="0"/>
          </a:p>
          <a:p>
            <a:r>
              <a:rPr lang="en-US" altLang="es-MX" sz="4000" dirty="0"/>
              <a:t>Salidas de emergencia</a:t>
            </a:r>
            <a:endParaRPr lang="en-US" altLang="es-MX" sz="4000" dirty="0"/>
          </a:p>
          <a:p>
            <a:r>
              <a:rPr lang="en-US" altLang="es-MX" sz="4000" dirty="0"/>
              <a:t>Punto de encuentro</a:t>
            </a:r>
            <a:endParaRPr lang="en-US" altLang="es-MX" sz="4000" dirty="0"/>
          </a:p>
          <a:p>
            <a:r>
              <a:rPr lang="en-US" altLang="es-MX" sz="4000" dirty="0"/>
              <a:t>Alarmas</a:t>
            </a:r>
            <a:endParaRPr lang="en-US" altLang="es-MX" sz="4000" dirty="0"/>
          </a:p>
          <a:p>
            <a:r>
              <a:rPr lang="es-AR" altLang="en-US" sz="4000" dirty="0"/>
              <a:t>Iluminación de emergencia</a:t>
            </a:r>
            <a:endParaRPr lang="es-AR" alt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3087</Words>
  <Application>WPS Presentation</Application>
  <PresentationFormat>Panorámica</PresentationFormat>
  <Paragraphs>147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Cambria</vt:lpstr>
      <vt:lpstr>ＭＳ 明朝</vt:lpstr>
      <vt:lpstr>Segoe Print</vt:lpstr>
      <vt:lpstr>幼圆</vt:lpstr>
      <vt:lpstr>Espiral</vt:lpstr>
      <vt:lpstr>SISTEMAS INTEGRADOS DE HIGIENE, SEGURIDAD Y MEDIO AMBIENTE</vt:lpstr>
      <vt:lpstr>SISTEMAS INTEGRADOS DE HIGIENE, SEGURIDAD Y MEDIO AMBIENTE</vt:lpstr>
      <vt:lpstr>ROL DE INCENDIO</vt:lpstr>
      <vt:lpstr>ROL DE INCENDIO</vt:lpstr>
      <vt:lpstr>ROL DE INCENDIO</vt:lpstr>
      <vt:lpstr>ROL DE INCENDIO</vt:lpstr>
      <vt:lpstr>ROL DE INCENDIO</vt:lpstr>
      <vt:lpstr>ROL DE INCENDIO</vt:lpstr>
      <vt:lpstr>PLAN DE EVACUACIÓN</vt:lpstr>
      <vt:lpstr>PLAN DE EVACUACIÓN</vt:lpstr>
      <vt:lpstr>PLAN DE EVACUACIÓN</vt:lpstr>
      <vt:lpstr>PLAN DE EVACUACIÓN</vt:lpstr>
      <vt:lpstr>PLAN DE EVACUACIÓN</vt:lpstr>
      <vt:lpstr>PLAN DE EVACUACIÓN</vt:lpstr>
      <vt:lpstr>PLAN DE EVACUACIÓN</vt:lpstr>
      <vt:lpstr>PLAN DE EVACUACIÓN</vt:lpstr>
      <vt:lpstr>PLAN DE EVACUACIÓN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juan_</cp:lastModifiedBy>
  <cp:revision>16</cp:revision>
  <dcterms:created xsi:type="dcterms:W3CDTF">2025-08-19T22:15:00Z</dcterms:created>
  <dcterms:modified xsi:type="dcterms:W3CDTF">2026-04-28T21:55:15Z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EB89BB4EE0A84D7A9E9D5995EECF92BF_13</vt:lpwstr>
  </property>
  <property fmtid="{D5CDD505-2E9C-101B-9397-08002B2CF9AE}" pid="3" name="KSOProductBuildVer">
    <vt:lpwstr>2058-12.1.0.25862</vt:lpwstr>
  </property>
</Properties>
</file>