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3"/>
  </p:notesMasterIdLst>
  <p:sldIdLst>
    <p:sldId id="290" r:id="rId2"/>
    <p:sldId id="294" r:id="rId3"/>
    <p:sldId id="288" r:id="rId4"/>
    <p:sldId id="291" r:id="rId5"/>
    <p:sldId id="289" r:id="rId6"/>
    <p:sldId id="292" r:id="rId7"/>
    <p:sldId id="295" r:id="rId8"/>
    <p:sldId id="296" r:id="rId9"/>
    <p:sldId id="297" r:id="rId10"/>
    <p:sldId id="298" r:id="rId11"/>
    <p:sldId id="299" r:id="rId12"/>
  </p:sldIdLst>
  <p:sldSz cx="9144000" cy="5715000" type="screen16x10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8F8"/>
    <a:srgbClr val="000000"/>
    <a:srgbClr val="FFCC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24" autoAdjust="0"/>
  </p:normalViewPr>
  <p:slideViewPr>
    <p:cSldViewPr>
      <p:cViewPr varScale="1">
        <p:scale>
          <a:sx n="82" d="100"/>
          <a:sy n="82" d="100"/>
        </p:scale>
        <p:origin x="330" y="72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E88058-8609-4D27-B67E-41FE0751ADC7}" type="datetimeFigureOut">
              <a:rPr lang="es-ES" smtClean="0"/>
              <a:pPr/>
              <a:t>30/04/2025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C0BF85-664F-463F-A434-37AD9F72542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4716464" y="4454261"/>
            <a:ext cx="4427537" cy="1260739"/>
            <a:chOff x="2971" y="3367"/>
            <a:chExt cx="2789" cy="953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>
                <a:gd name="T0" fmla="*/ 2777 w 2780"/>
                <a:gd name="T1" fmla="*/ 18 h 953"/>
                <a:gd name="T2" fmla="*/ 2687 w 2780"/>
                <a:gd name="T3" fmla="*/ 24 h 953"/>
                <a:gd name="T4" fmla="*/ 2621 w 2780"/>
                <a:gd name="T5" fmla="*/ 102 h 953"/>
                <a:gd name="T6" fmla="*/ 2519 w 2780"/>
                <a:gd name="T7" fmla="*/ 156 h 953"/>
                <a:gd name="T8" fmla="*/ 2513 w 2780"/>
                <a:gd name="T9" fmla="*/ 222 h 953"/>
                <a:gd name="T10" fmla="*/ 2495 w 2780"/>
                <a:gd name="T11" fmla="*/ 246 h 953"/>
                <a:gd name="T12" fmla="*/ 2477 w 2780"/>
                <a:gd name="T13" fmla="*/ 252 h 953"/>
                <a:gd name="T14" fmla="*/ 2405 w 2780"/>
                <a:gd name="T15" fmla="*/ 210 h 953"/>
                <a:gd name="T16" fmla="*/ 2267 w 2780"/>
                <a:gd name="T17" fmla="*/ 192 h 953"/>
                <a:gd name="T18" fmla="*/ 2243 w 2780"/>
                <a:gd name="T19" fmla="*/ 186 h 953"/>
                <a:gd name="T20" fmla="*/ 2225 w 2780"/>
                <a:gd name="T21" fmla="*/ 192 h 953"/>
                <a:gd name="T22" fmla="*/ 2153 w 2780"/>
                <a:gd name="T23" fmla="*/ 228 h 953"/>
                <a:gd name="T24" fmla="*/ 2117 w 2780"/>
                <a:gd name="T25" fmla="*/ 240 h 953"/>
                <a:gd name="T26" fmla="*/ 2093 w 2780"/>
                <a:gd name="T27" fmla="*/ 246 h 953"/>
                <a:gd name="T28" fmla="*/ 2081 w 2780"/>
                <a:gd name="T29" fmla="*/ 258 h 953"/>
                <a:gd name="T30" fmla="*/ 2081 w 2780"/>
                <a:gd name="T31" fmla="*/ 276 h 953"/>
                <a:gd name="T32" fmla="*/ 2058 w 2780"/>
                <a:gd name="T33" fmla="*/ 300 h 953"/>
                <a:gd name="T34" fmla="*/ 2040 w 2780"/>
                <a:gd name="T35" fmla="*/ 312 h 953"/>
                <a:gd name="T36" fmla="*/ 2028 w 2780"/>
                <a:gd name="T37" fmla="*/ 324 h 953"/>
                <a:gd name="T38" fmla="*/ 2016 w 2780"/>
                <a:gd name="T39" fmla="*/ 336 h 953"/>
                <a:gd name="T40" fmla="*/ 1985 w 2780"/>
                <a:gd name="T41" fmla="*/ 342 h 953"/>
                <a:gd name="T42" fmla="*/ 1919 w 2780"/>
                <a:gd name="T43" fmla="*/ 336 h 953"/>
                <a:gd name="T44" fmla="*/ 1883 w 2780"/>
                <a:gd name="T45" fmla="*/ 330 h 953"/>
                <a:gd name="T46" fmla="*/ 1871 w 2780"/>
                <a:gd name="T47" fmla="*/ 342 h 953"/>
                <a:gd name="T48" fmla="*/ 1859 w 2780"/>
                <a:gd name="T49" fmla="*/ 354 h 953"/>
                <a:gd name="T50" fmla="*/ 1829 w 2780"/>
                <a:gd name="T51" fmla="*/ 360 h 953"/>
                <a:gd name="T52" fmla="*/ 1770 w 2780"/>
                <a:gd name="T53" fmla="*/ 342 h 953"/>
                <a:gd name="T54" fmla="*/ 1746 w 2780"/>
                <a:gd name="T55" fmla="*/ 342 h 953"/>
                <a:gd name="T56" fmla="*/ 1722 w 2780"/>
                <a:gd name="T57" fmla="*/ 354 h 953"/>
                <a:gd name="T58" fmla="*/ 1661 w 2780"/>
                <a:gd name="T59" fmla="*/ 425 h 953"/>
                <a:gd name="T60" fmla="*/ 1619 w 2780"/>
                <a:gd name="T61" fmla="*/ 569 h 953"/>
                <a:gd name="T62" fmla="*/ 1619 w 2780"/>
                <a:gd name="T63" fmla="*/ 593 h 953"/>
                <a:gd name="T64" fmla="*/ 1625 w 2780"/>
                <a:gd name="T65" fmla="*/ 641 h 953"/>
                <a:gd name="T66" fmla="*/ 1643 w 2780"/>
                <a:gd name="T67" fmla="*/ 659 h 953"/>
                <a:gd name="T68" fmla="*/ 1637 w 2780"/>
                <a:gd name="T69" fmla="*/ 671 h 953"/>
                <a:gd name="T70" fmla="*/ 1625 w 2780"/>
                <a:gd name="T71" fmla="*/ 683 h 953"/>
                <a:gd name="T72" fmla="*/ 1547 w 2780"/>
                <a:gd name="T73" fmla="*/ 689 h 953"/>
                <a:gd name="T74" fmla="*/ 1470 w 2780"/>
                <a:gd name="T75" fmla="*/ 629 h 953"/>
                <a:gd name="T76" fmla="*/ 1337 w 2780"/>
                <a:gd name="T77" fmla="*/ 587 h 953"/>
                <a:gd name="T78" fmla="*/ 1188 w 2780"/>
                <a:gd name="T79" fmla="*/ 671 h 953"/>
                <a:gd name="T80" fmla="*/ 1019 w 2780"/>
                <a:gd name="T81" fmla="*/ 731 h 953"/>
                <a:gd name="T82" fmla="*/ 816 w 2780"/>
                <a:gd name="T83" fmla="*/ 743 h 953"/>
                <a:gd name="T84" fmla="*/ 630 w 2780"/>
                <a:gd name="T85" fmla="*/ 701 h 953"/>
                <a:gd name="T86" fmla="*/ 570 w 2780"/>
                <a:gd name="T87" fmla="*/ 695 h 953"/>
                <a:gd name="T88" fmla="*/ 558 w 2780"/>
                <a:gd name="T89" fmla="*/ 701 h 953"/>
                <a:gd name="T90" fmla="*/ 522 w 2780"/>
                <a:gd name="T91" fmla="*/ 731 h 953"/>
                <a:gd name="T92" fmla="*/ 437 w 2780"/>
                <a:gd name="T93" fmla="*/ 809 h 953"/>
                <a:gd name="T94" fmla="*/ 407 w 2780"/>
                <a:gd name="T95" fmla="*/ 821 h 953"/>
                <a:gd name="T96" fmla="*/ 383 w 2780"/>
                <a:gd name="T97" fmla="*/ 821 h 953"/>
                <a:gd name="T98" fmla="*/ 336 w 2780"/>
                <a:gd name="T99" fmla="*/ 827 h 953"/>
                <a:gd name="T100" fmla="*/ 210 w 2780"/>
                <a:gd name="T101" fmla="*/ 851 h 953"/>
                <a:gd name="T102" fmla="*/ 174 w 2780"/>
                <a:gd name="T103" fmla="*/ 857 h 953"/>
                <a:gd name="T104" fmla="*/ 125 w 2780"/>
                <a:gd name="T105" fmla="*/ 851 h 953"/>
                <a:gd name="T106" fmla="*/ 107 w 2780"/>
                <a:gd name="T107" fmla="*/ 857 h 953"/>
                <a:gd name="T108" fmla="*/ 101 w 2780"/>
                <a:gd name="T109" fmla="*/ 875 h 953"/>
                <a:gd name="T110" fmla="*/ 83 w 2780"/>
                <a:gd name="T111" fmla="*/ 887 h 953"/>
                <a:gd name="T112" fmla="*/ 48 w 2780"/>
                <a:gd name="T113" fmla="*/ 899 h 953"/>
                <a:gd name="T114" fmla="*/ 2789 w 2780"/>
                <a:gd name="T115" fmla="*/ 24 h 95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>
                <a:gd name="T0" fmla="*/ 12 w 12"/>
                <a:gd name="T1" fmla="*/ 18 h 18"/>
                <a:gd name="T2" fmla="*/ 12 w 12"/>
                <a:gd name="T3" fmla="*/ 12 h 18"/>
                <a:gd name="T4" fmla="*/ 6 w 12"/>
                <a:gd name="T5" fmla="*/ 6 h 18"/>
                <a:gd name="T6" fmla="*/ 6 w 12"/>
                <a:gd name="T7" fmla="*/ 6 h 18"/>
                <a:gd name="T8" fmla="*/ 0 w 12"/>
                <a:gd name="T9" fmla="*/ 0 h 18"/>
                <a:gd name="T10" fmla="*/ 12 w 12"/>
                <a:gd name="T11" fmla="*/ 18 h 18"/>
                <a:gd name="T12" fmla="*/ 12 w 12"/>
                <a:gd name="T13" fmla="*/ 18 h 18"/>
                <a:gd name="T14" fmla="*/ 12 w 12"/>
                <a:gd name="T15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>
                <a:gd name="T0" fmla="*/ 0 w 6"/>
                <a:gd name="T1" fmla="*/ 12 h 18"/>
                <a:gd name="T2" fmla="*/ 6 w 6"/>
                <a:gd name="T3" fmla="*/ 18 h 18"/>
                <a:gd name="T4" fmla="*/ 0 w 6"/>
                <a:gd name="T5" fmla="*/ 0 h 18"/>
                <a:gd name="T6" fmla="*/ 0 w 6"/>
                <a:gd name="T7" fmla="*/ 12 h 18"/>
                <a:gd name="T8" fmla="*/ 0 w 6"/>
                <a:gd name="T9" fmla="*/ 12 h 18"/>
                <a:gd name="T10" fmla="*/ 0 w 6"/>
                <a:gd name="T11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>
                <a:gd name="T0" fmla="*/ 280 w 304"/>
                <a:gd name="T1" fmla="*/ 42 h 741"/>
                <a:gd name="T2" fmla="*/ 274 w 304"/>
                <a:gd name="T3" fmla="*/ 42 h 741"/>
                <a:gd name="T4" fmla="*/ 268 w 304"/>
                <a:gd name="T5" fmla="*/ 42 h 741"/>
                <a:gd name="T6" fmla="*/ 256 w 304"/>
                <a:gd name="T7" fmla="*/ 42 h 741"/>
                <a:gd name="T8" fmla="*/ 238 w 304"/>
                <a:gd name="T9" fmla="*/ 48 h 741"/>
                <a:gd name="T10" fmla="*/ 214 w 304"/>
                <a:gd name="T11" fmla="*/ 12 h 741"/>
                <a:gd name="T12" fmla="*/ 196 w 304"/>
                <a:gd name="T13" fmla="*/ 0 h 741"/>
                <a:gd name="T14" fmla="*/ 196 w 304"/>
                <a:gd name="T15" fmla="*/ 0 h 741"/>
                <a:gd name="T16" fmla="*/ 164 w 304"/>
                <a:gd name="T17" fmla="*/ 167 h 741"/>
                <a:gd name="T18" fmla="*/ 144 w 304"/>
                <a:gd name="T19" fmla="*/ 217 h 741"/>
                <a:gd name="T20" fmla="*/ 110 w 304"/>
                <a:gd name="T21" fmla="*/ 281 h 741"/>
                <a:gd name="T22" fmla="*/ 96 w 304"/>
                <a:gd name="T23" fmla="*/ 327 h 741"/>
                <a:gd name="T24" fmla="*/ 124 w 304"/>
                <a:gd name="T25" fmla="*/ 405 h 741"/>
                <a:gd name="T26" fmla="*/ 100 w 304"/>
                <a:gd name="T27" fmla="*/ 463 h 741"/>
                <a:gd name="T28" fmla="*/ 68 w 304"/>
                <a:gd name="T29" fmla="*/ 503 h 741"/>
                <a:gd name="T30" fmla="*/ 30 w 304"/>
                <a:gd name="T31" fmla="*/ 539 h 741"/>
                <a:gd name="T32" fmla="*/ 24 w 304"/>
                <a:gd name="T33" fmla="*/ 613 h 741"/>
                <a:gd name="T34" fmla="*/ 0 w 304"/>
                <a:gd name="T35" fmla="*/ 741 h 741"/>
                <a:gd name="T36" fmla="*/ 202 w 304"/>
                <a:gd name="T37" fmla="*/ 741 h 741"/>
                <a:gd name="T38" fmla="*/ 180 w 304"/>
                <a:gd name="T39" fmla="*/ 639 h 741"/>
                <a:gd name="T40" fmla="*/ 192 w 304"/>
                <a:gd name="T41" fmla="*/ 589 h 741"/>
                <a:gd name="T42" fmla="*/ 178 w 304"/>
                <a:gd name="T43" fmla="*/ 539 h 741"/>
                <a:gd name="T44" fmla="*/ 190 w 304"/>
                <a:gd name="T45" fmla="*/ 499 h 741"/>
                <a:gd name="T46" fmla="*/ 184 w 304"/>
                <a:gd name="T47" fmla="*/ 465 h 741"/>
                <a:gd name="T48" fmla="*/ 192 w 304"/>
                <a:gd name="T49" fmla="*/ 391 h 741"/>
                <a:gd name="T50" fmla="*/ 216 w 304"/>
                <a:gd name="T51" fmla="*/ 313 h 741"/>
                <a:gd name="T52" fmla="*/ 238 w 304"/>
                <a:gd name="T53" fmla="*/ 249 h 741"/>
                <a:gd name="T54" fmla="*/ 268 w 304"/>
                <a:gd name="T55" fmla="*/ 185 h 741"/>
                <a:gd name="T56" fmla="*/ 284 w 304"/>
                <a:gd name="T57" fmla="*/ 159 h 741"/>
                <a:gd name="T58" fmla="*/ 304 w 304"/>
                <a:gd name="T59" fmla="*/ 12 h 741"/>
                <a:gd name="T60" fmla="*/ 298 w 304"/>
                <a:gd name="T61" fmla="*/ 24 h 741"/>
                <a:gd name="T62" fmla="*/ 292 w 304"/>
                <a:gd name="T63" fmla="*/ 30 h 741"/>
                <a:gd name="T64" fmla="*/ 292 w 304"/>
                <a:gd name="T65" fmla="*/ 36 h 741"/>
                <a:gd name="T66" fmla="*/ 286 w 304"/>
                <a:gd name="T67" fmla="*/ 36 h 741"/>
                <a:gd name="T68" fmla="*/ 286 w 304"/>
                <a:gd name="T69" fmla="*/ 42 h 741"/>
                <a:gd name="T70" fmla="*/ 280 w 304"/>
                <a:gd name="T71" fmla="*/ 42 h 741"/>
                <a:gd name="T72" fmla="*/ 280 w 304"/>
                <a:gd name="T73" fmla="*/ 42 h 741"/>
                <a:gd name="T74" fmla="*/ 280 w 304"/>
                <a:gd name="T75" fmla="*/ 42 h 7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>
                <a:gd name="T0" fmla="*/ 284 w 314"/>
                <a:gd name="T1" fmla="*/ 6 h 767"/>
                <a:gd name="T2" fmla="*/ 278 w 314"/>
                <a:gd name="T3" fmla="*/ 6 h 767"/>
                <a:gd name="T4" fmla="*/ 272 w 314"/>
                <a:gd name="T5" fmla="*/ 12 h 767"/>
                <a:gd name="T6" fmla="*/ 254 w 314"/>
                <a:gd name="T7" fmla="*/ 18 h 767"/>
                <a:gd name="T8" fmla="*/ 230 w 314"/>
                <a:gd name="T9" fmla="*/ 24 h 767"/>
                <a:gd name="T10" fmla="*/ 206 w 314"/>
                <a:gd name="T11" fmla="*/ 42 h 767"/>
                <a:gd name="T12" fmla="*/ 188 w 314"/>
                <a:gd name="T13" fmla="*/ 48 h 767"/>
                <a:gd name="T14" fmla="*/ 176 w 314"/>
                <a:gd name="T15" fmla="*/ 54 h 767"/>
                <a:gd name="T16" fmla="*/ 170 w 314"/>
                <a:gd name="T17" fmla="*/ 54 h 767"/>
                <a:gd name="T18" fmla="*/ 150 w 314"/>
                <a:gd name="T19" fmla="*/ 169 h 767"/>
                <a:gd name="T20" fmla="*/ 110 w 314"/>
                <a:gd name="T21" fmla="*/ 225 h 767"/>
                <a:gd name="T22" fmla="*/ 54 w 314"/>
                <a:gd name="T23" fmla="*/ 383 h 767"/>
                <a:gd name="T24" fmla="*/ 82 w 314"/>
                <a:gd name="T25" fmla="*/ 555 h 767"/>
                <a:gd name="T26" fmla="*/ 40 w 314"/>
                <a:gd name="T27" fmla="*/ 679 h 767"/>
                <a:gd name="T28" fmla="*/ 0 w 314"/>
                <a:gd name="T29" fmla="*/ 767 h 767"/>
                <a:gd name="T30" fmla="*/ 108 w 314"/>
                <a:gd name="T31" fmla="*/ 767 h 767"/>
                <a:gd name="T32" fmla="*/ 120 w 314"/>
                <a:gd name="T33" fmla="*/ 611 h 767"/>
                <a:gd name="T34" fmla="*/ 148 w 314"/>
                <a:gd name="T35" fmla="*/ 499 h 767"/>
                <a:gd name="T36" fmla="*/ 160 w 314"/>
                <a:gd name="T37" fmla="*/ 367 h 767"/>
                <a:gd name="T38" fmla="*/ 218 w 314"/>
                <a:gd name="T39" fmla="*/ 327 h 767"/>
                <a:gd name="T40" fmla="*/ 238 w 314"/>
                <a:gd name="T41" fmla="*/ 221 h 767"/>
                <a:gd name="T42" fmla="*/ 296 w 314"/>
                <a:gd name="T43" fmla="*/ 135 h 767"/>
                <a:gd name="T44" fmla="*/ 314 w 314"/>
                <a:gd name="T45" fmla="*/ 0 h 767"/>
                <a:gd name="T46" fmla="*/ 302 w 314"/>
                <a:gd name="T47" fmla="*/ 0 h 767"/>
                <a:gd name="T48" fmla="*/ 296 w 314"/>
                <a:gd name="T49" fmla="*/ 0 h 767"/>
                <a:gd name="T50" fmla="*/ 290 w 314"/>
                <a:gd name="T51" fmla="*/ 0 h 767"/>
                <a:gd name="T52" fmla="*/ 284 w 314"/>
                <a:gd name="T53" fmla="*/ 6 h 767"/>
                <a:gd name="T54" fmla="*/ 284 w 314"/>
                <a:gd name="T55" fmla="*/ 6 h 767"/>
                <a:gd name="T56" fmla="*/ 284 w 314"/>
                <a:gd name="T57" fmla="*/ 6 h 767"/>
                <a:gd name="T58" fmla="*/ 284 w 314"/>
                <a:gd name="T59" fmla="*/ 6 h 7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>
                <a:gd name="T0" fmla="*/ 257 w 275"/>
                <a:gd name="T1" fmla="*/ 12 h 623"/>
                <a:gd name="T2" fmla="*/ 239 w 275"/>
                <a:gd name="T3" fmla="*/ 6 h 623"/>
                <a:gd name="T4" fmla="*/ 203 w 275"/>
                <a:gd name="T5" fmla="*/ 6 h 623"/>
                <a:gd name="T6" fmla="*/ 203 w 275"/>
                <a:gd name="T7" fmla="*/ 6 h 623"/>
                <a:gd name="T8" fmla="*/ 197 w 275"/>
                <a:gd name="T9" fmla="*/ 6 h 623"/>
                <a:gd name="T10" fmla="*/ 185 w 275"/>
                <a:gd name="T11" fmla="*/ 0 h 623"/>
                <a:gd name="T12" fmla="*/ 173 w 275"/>
                <a:gd name="T13" fmla="*/ 0 h 623"/>
                <a:gd name="T14" fmla="*/ 166 w 275"/>
                <a:gd name="T15" fmla="*/ 0 h 623"/>
                <a:gd name="T16" fmla="*/ 160 w 275"/>
                <a:gd name="T17" fmla="*/ 0 h 623"/>
                <a:gd name="T18" fmla="*/ 144 w 275"/>
                <a:gd name="T19" fmla="*/ 117 h 623"/>
                <a:gd name="T20" fmla="*/ 128 w 275"/>
                <a:gd name="T21" fmla="*/ 185 h 623"/>
                <a:gd name="T22" fmla="*/ 58 w 275"/>
                <a:gd name="T23" fmla="*/ 299 h 623"/>
                <a:gd name="T24" fmla="*/ 54 w 275"/>
                <a:gd name="T25" fmla="*/ 441 h 623"/>
                <a:gd name="T26" fmla="*/ 24 w 275"/>
                <a:gd name="T27" fmla="*/ 523 h 623"/>
                <a:gd name="T28" fmla="*/ 0 w 275"/>
                <a:gd name="T29" fmla="*/ 623 h 623"/>
                <a:gd name="T30" fmla="*/ 78 w 275"/>
                <a:gd name="T31" fmla="*/ 623 h 623"/>
                <a:gd name="T32" fmla="*/ 92 w 275"/>
                <a:gd name="T33" fmla="*/ 555 h 623"/>
                <a:gd name="T34" fmla="*/ 134 w 275"/>
                <a:gd name="T35" fmla="*/ 447 h 623"/>
                <a:gd name="T36" fmla="*/ 158 w 275"/>
                <a:gd name="T37" fmla="*/ 315 h 623"/>
                <a:gd name="T38" fmla="*/ 184 w 275"/>
                <a:gd name="T39" fmla="*/ 257 h 623"/>
                <a:gd name="T40" fmla="*/ 216 w 275"/>
                <a:gd name="T41" fmla="*/ 211 h 623"/>
                <a:gd name="T42" fmla="*/ 222 w 275"/>
                <a:gd name="T43" fmla="*/ 145 h 623"/>
                <a:gd name="T44" fmla="*/ 240 w 275"/>
                <a:gd name="T45" fmla="*/ 111 h 623"/>
                <a:gd name="T46" fmla="*/ 262 w 275"/>
                <a:gd name="T47" fmla="*/ 79 h 623"/>
                <a:gd name="T48" fmla="*/ 275 w 275"/>
                <a:gd name="T49" fmla="*/ 6 h 623"/>
                <a:gd name="T50" fmla="*/ 263 w 275"/>
                <a:gd name="T51" fmla="*/ 12 h 623"/>
                <a:gd name="T52" fmla="*/ 257 w 275"/>
                <a:gd name="T53" fmla="*/ 12 h 623"/>
                <a:gd name="T54" fmla="*/ 257 w 275"/>
                <a:gd name="T55" fmla="*/ 12 h 623"/>
                <a:gd name="T56" fmla="*/ 257 w 275"/>
                <a:gd name="T57" fmla="*/ 12 h 6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>
                <a:gd name="T0" fmla="*/ 171 w 213"/>
                <a:gd name="T1" fmla="*/ 12 h 611"/>
                <a:gd name="T2" fmla="*/ 159 w 213"/>
                <a:gd name="T3" fmla="*/ 24 h 611"/>
                <a:gd name="T4" fmla="*/ 153 w 213"/>
                <a:gd name="T5" fmla="*/ 36 h 611"/>
                <a:gd name="T6" fmla="*/ 128 w 213"/>
                <a:gd name="T7" fmla="*/ 60 h 611"/>
                <a:gd name="T8" fmla="*/ 110 w 213"/>
                <a:gd name="T9" fmla="*/ 83 h 611"/>
                <a:gd name="T10" fmla="*/ 86 w 213"/>
                <a:gd name="T11" fmla="*/ 119 h 611"/>
                <a:gd name="T12" fmla="*/ 68 w 213"/>
                <a:gd name="T13" fmla="*/ 167 h 611"/>
                <a:gd name="T14" fmla="*/ 68 w 213"/>
                <a:gd name="T15" fmla="*/ 221 h 611"/>
                <a:gd name="T16" fmla="*/ 68 w 213"/>
                <a:gd name="T17" fmla="*/ 227 h 611"/>
                <a:gd name="T18" fmla="*/ 68 w 213"/>
                <a:gd name="T19" fmla="*/ 233 h 611"/>
                <a:gd name="T20" fmla="*/ 68 w 213"/>
                <a:gd name="T21" fmla="*/ 239 h 611"/>
                <a:gd name="T22" fmla="*/ 68 w 213"/>
                <a:gd name="T23" fmla="*/ 245 h 611"/>
                <a:gd name="T24" fmla="*/ 68 w 213"/>
                <a:gd name="T25" fmla="*/ 251 h 611"/>
                <a:gd name="T26" fmla="*/ 68 w 213"/>
                <a:gd name="T27" fmla="*/ 251 h 611"/>
                <a:gd name="T28" fmla="*/ 68 w 213"/>
                <a:gd name="T29" fmla="*/ 257 h 611"/>
                <a:gd name="T30" fmla="*/ 68 w 213"/>
                <a:gd name="T31" fmla="*/ 269 h 611"/>
                <a:gd name="T32" fmla="*/ 74 w 213"/>
                <a:gd name="T33" fmla="*/ 287 h 611"/>
                <a:gd name="T34" fmla="*/ 80 w 213"/>
                <a:gd name="T35" fmla="*/ 305 h 611"/>
                <a:gd name="T36" fmla="*/ 86 w 213"/>
                <a:gd name="T37" fmla="*/ 311 h 611"/>
                <a:gd name="T38" fmla="*/ 86 w 213"/>
                <a:gd name="T39" fmla="*/ 311 h 611"/>
                <a:gd name="T40" fmla="*/ 92 w 213"/>
                <a:gd name="T41" fmla="*/ 317 h 611"/>
                <a:gd name="T42" fmla="*/ 92 w 213"/>
                <a:gd name="T43" fmla="*/ 323 h 611"/>
                <a:gd name="T44" fmla="*/ 92 w 213"/>
                <a:gd name="T45" fmla="*/ 323 h 611"/>
                <a:gd name="T46" fmla="*/ 24 w 213"/>
                <a:gd name="T47" fmla="*/ 437 h 611"/>
                <a:gd name="T48" fmla="*/ 18 w 213"/>
                <a:gd name="T49" fmla="*/ 471 h 611"/>
                <a:gd name="T50" fmla="*/ 0 w 213"/>
                <a:gd name="T51" fmla="*/ 547 h 611"/>
                <a:gd name="T52" fmla="*/ 50 w 213"/>
                <a:gd name="T53" fmla="*/ 611 h 611"/>
                <a:gd name="T54" fmla="*/ 114 w 213"/>
                <a:gd name="T55" fmla="*/ 611 h 611"/>
                <a:gd name="T56" fmla="*/ 104 w 213"/>
                <a:gd name="T57" fmla="*/ 555 h 611"/>
                <a:gd name="T58" fmla="*/ 120 w 213"/>
                <a:gd name="T59" fmla="*/ 515 h 611"/>
                <a:gd name="T60" fmla="*/ 150 w 213"/>
                <a:gd name="T61" fmla="*/ 449 h 611"/>
                <a:gd name="T62" fmla="*/ 166 w 213"/>
                <a:gd name="T63" fmla="*/ 377 h 611"/>
                <a:gd name="T64" fmla="*/ 156 w 213"/>
                <a:gd name="T65" fmla="*/ 295 h 611"/>
                <a:gd name="T66" fmla="*/ 170 w 213"/>
                <a:gd name="T67" fmla="*/ 203 h 611"/>
                <a:gd name="T68" fmla="*/ 212 w 213"/>
                <a:gd name="T69" fmla="*/ 95 h 611"/>
                <a:gd name="T70" fmla="*/ 213 w 213"/>
                <a:gd name="T71" fmla="*/ 0 h 611"/>
                <a:gd name="T72" fmla="*/ 207 w 213"/>
                <a:gd name="T73" fmla="*/ 0 h 611"/>
                <a:gd name="T74" fmla="*/ 201 w 213"/>
                <a:gd name="T75" fmla="*/ 0 h 611"/>
                <a:gd name="T76" fmla="*/ 195 w 213"/>
                <a:gd name="T77" fmla="*/ 0 h 611"/>
                <a:gd name="T78" fmla="*/ 189 w 213"/>
                <a:gd name="T79" fmla="*/ 0 h 611"/>
                <a:gd name="T80" fmla="*/ 183 w 213"/>
                <a:gd name="T81" fmla="*/ 6 h 611"/>
                <a:gd name="T82" fmla="*/ 177 w 213"/>
                <a:gd name="T83" fmla="*/ 6 h 611"/>
                <a:gd name="T84" fmla="*/ 171 w 213"/>
                <a:gd name="T85" fmla="*/ 12 h 611"/>
                <a:gd name="T86" fmla="*/ 171 w 213"/>
                <a:gd name="T87" fmla="*/ 12 h 611"/>
                <a:gd name="T88" fmla="*/ 171 w 213"/>
                <a:gd name="T89" fmla="*/ 12 h 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>
                <a:gd name="T0" fmla="*/ 149 w 167"/>
                <a:gd name="T1" fmla="*/ 60 h 384"/>
                <a:gd name="T2" fmla="*/ 119 w 167"/>
                <a:gd name="T3" fmla="*/ 30 h 384"/>
                <a:gd name="T4" fmla="*/ 89 w 167"/>
                <a:gd name="T5" fmla="*/ 12 h 384"/>
                <a:gd name="T6" fmla="*/ 59 w 167"/>
                <a:gd name="T7" fmla="*/ 0 h 384"/>
                <a:gd name="T8" fmla="*/ 54 w 167"/>
                <a:gd name="T9" fmla="*/ 70 h 384"/>
                <a:gd name="T10" fmla="*/ 46 w 167"/>
                <a:gd name="T11" fmla="*/ 112 h 384"/>
                <a:gd name="T12" fmla="*/ 52 w 167"/>
                <a:gd name="T13" fmla="*/ 168 h 384"/>
                <a:gd name="T14" fmla="*/ 24 w 167"/>
                <a:gd name="T15" fmla="*/ 194 h 384"/>
                <a:gd name="T16" fmla="*/ 16 w 167"/>
                <a:gd name="T17" fmla="*/ 258 h 384"/>
                <a:gd name="T18" fmla="*/ 2 w 167"/>
                <a:gd name="T19" fmla="*/ 300 h 384"/>
                <a:gd name="T20" fmla="*/ 0 w 167"/>
                <a:gd name="T21" fmla="*/ 352 h 384"/>
                <a:gd name="T22" fmla="*/ 47 w 167"/>
                <a:gd name="T23" fmla="*/ 384 h 384"/>
                <a:gd name="T24" fmla="*/ 149 w 167"/>
                <a:gd name="T25" fmla="*/ 384 h 384"/>
                <a:gd name="T26" fmla="*/ 134 w 167"/>
                <a:gd name="T27" fmla="*/ 350 h 384"/>
                <a:gd name="T28" fmla="*/ 104 w 167"/>
                <a:gd name="T29" fmla="*/ 324 h 384"/>
                <a:gd name="T30" fmla="*/ 138 w 167"/>
                <a:gd name="T31" fmla="*/ 274 h 384"/>
                <a:gd name="T32" fmla="*/ 122 w 167"/>
                <a:gd name="T33" fmla="*/ 220 h 384"/>
                <a:gd name="T34" fmla="*/ 132 w 167"/>
                <a:gd name="T35" fmla="*/ 186 h 384"/>
                <a:gd name="T36" fmla="*/ 140 w 167"/>
                <a:gd name="T37" fmla="*/ 154 h 384"/>
                <a:gd name="T38" fmla="*/ 167 w 167"/>
                <a:gd name="T39" fmla="*/ 90 h 384"/>
                <a:gd name="T40" fmla="*/ 149 w 167"/>
                <a:gd name="T41" fmla="*/ 60 h 384"/>
                <a:gd name="T42" fmla="*/ 149 w 167"/>
                <a:gd name="T43" fmla="*/ 60 h 384"/>
                <a:gd name="T44" fmla="*/ 149 w 167"/>
                <a:gd name="T45" fmla="*/ 60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>
                <a:gd name="T0" fmla="*/ 136 w 166"/>
                <a:gd name="T1" fmla="*/ 12 h 300"/>
                <a:gd name="T2" fmla="*/ 100 w 166"/>
                <a:gd name="T3" fmla="*/ 0 h 300"/>
                <a:gd name="T4" fmla="*/ 78 w 166"/>
                <a:gd name="T5" fmla="*/ 64 h 300"/>
                <a:gd name="T6" fmla="*/ 70 w 166"/>
                <a:gd name="T7" fmla="*/ 126 h 300"/>
                <a:gd name="T8" fmla="*/ 46 w 166"/>
                <a:gd name="T9" fmla="*/ 184 h 300"/>
                <a:gd name="T10" fmla="*/ 58 w 166"/>
                <a:gd name="T11" fmla="*/ 232 h 300"/>
                <a:gd name="T12" fmla="*/ 38 w 166"/>
                <a:gd name="T13" fmla="*/ 268 h 300"/>
                <a:gd name="T14" fmla="*/ 0 w 166"/>
                <a:gd name="T15" fmla="*/ 300 h 300"/>
                <a:gd name="T16" fmla="*/ 160 w 166"/>
                <a:gd name="T17" fmla="*/ 300 h 300"/>
                <a:gd name="T18" fmla="*/ 136 w 166"/>
                <a:gd name="T19" fmla="*/ 272 h 300"/>
                <a:gd name="T20" fmla="*/ 98 w 166"/>
                <a:gd name="T21" fmla="*/ 234 h 300"/>
                <a:gd name="T22" fmla="*/ 130 w 166"/>
                <a:gd name="T23" fmla="*/ 188 h 300"/>
                <a:gd name="T24" fmla="*/ 138 w 166"/>
                <a:gd name="T25" fmla="*/ 134 h 300"/>
                <a:gd name="T26" fmla="*/ 144 w 166"/>
                <a:gd name="T27" fmla="*/ 94 h 300"/>
                <a:gd name="T28" fmla="*/ 164 w 166"/>
                <a:gd name="T29" fmla="*/ 60 h 300"/>
                <a:gd name="T30" fmla="*/ 166 w 166"/>
                <a:gd name="T31" fmla="*/ 0 h 300"/>
                <a:gd name="T32" fmla="*/ 136 w 166"/>
                <a:gd name="T33" fmla="*/ 12 h 300"/>
                <a:gd name="T34" fmla="*/ 136 w 166"/>
                <a:gd name="T35" fmla="*/ 12 h 300"/>
                <a:gd name="T36" fmla="*/ 136 w 166"/>
                <a:gd name="T37" fmla="*/ 12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>
                <a:gd name="T0" fmla="*/ 201 w 237"/>
                <a:gd name="T1" fmla="*/ 0 h 282"/>
                <a:gd name="T2" fmla="*/ 183 w 237"/>
                <a:gd name="T3" fmla="*/ 0 h 282"/>
                <a:gd name="T4" fmla="*/ 158 w 237"/>
                <a:gd name="T5" fmla="*/ 50 h 282"/>
                <a:gd name="T6" fmla="*/ 148 w 237"/>
                <a:gd name="T7" fmla="*/ 92 h 282"/>
                <a:gd name="T8" fmla="*/ 120 w 237"/>
                <a:gd name="T9" fmla="*/ 144 h 282"/>
                <a:gd name="T10" fmla="*/ 82 w 237"/>
                <a:gd name="T11" fmla="*/ 182 h 282"/>
                <a:gd name="T12" fmla="*/ 60 w 237"/>
                <a:gd name="T13" fmla="*/ 232 h 282"/>
                <a:gd name="T14" fmla="*/ 0 w 237"/>
                <a:gd name="T15" fmla="*/ 282 h 282"/>
                <a:gd name="T16" fmla="*/ 128 w 237"/>
                <a:gd name="T17" fmla="*/ 282 h 282"/>
                <a:gd name="T18" fmla="*/ 154 w 237"/>
                <a:gd name="T19" fmla="*/ 254 h 282"/>
                <a:gd name="T20" fmla="*/ 158 w 237"/>
                <a:gd name="T21" fmla="*/ 196 h 282"/>
                <a:gd name="T22" fmla="*/ 188 w 237"/>
                <a:gd name="T23" fmla="*/ 148 h 282"/>
                <a:gd name="T24" fmla="*/ 196 w 237"/>
                <a:gd name="T25" fmla="*/ 70 h 282"/>
                <a:gd name="T26" fmla="*/ 237 w 237"/>
                <a:gd name="T27" fmla="*/ 0 h 282"/>
                <a:gd name="T28" fmla="*/ 201 w 237"/>
                <a:gd name="T29" fmla="*/ 0 h 282"/>
                <a:gd name="T30" fmla="*/ 201 w 237"/>
                <a:gd name="T31" fmla="*/ 0 h 282"/>
                <a:gd name="T32" fmla="*/ 201 w 237"/>
                <a:gd name="T33" fmla="*/ 0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>
                <a:gd name="T0" fmla="*/ 167 w 196"/>
                <a:gd name="T1" fmla="*/ 54 h 234"/>
                <a:gd name="T2" fmla="*/ 113 w 196"/>
                <a:gd name="T3" fmla="*/ 24 h 234"/>
                <a:gd name="T4" fmla="*/ 83 w 196"/>
                <a:gd name="T5" fmla="*/ 0 h 234"/>
                <a:gd name="T6" fmla="*/ 80 w 196"/>
                <a:gd name="T7" fmla="*/ 62 h 234"/>
                <a:gd name="T8" fmla="*/ 58 w 196"/>
                <a:gd name="T9" fmla="*/ 100 h 234"/>
                <a:gd name="T10" fmla="*/ 54 w 196"/>
                <a:gd name="T11" fmla="*/ 160 h 234"/>
                <a:gd name="T12" fmla="*/ 36 w 196"/>
                <a:gd name="T13" fmla="*/ 202 h 234"/>
                <a:gd name="T14" fmla="*/ 0 w 196"/>
                <a:gd name="T15" fmla="*/ 234 h 234"/>
                <a:gd name="T16" fmla="*/ 146 w 196"/>
                <a:gd name="T17" fmla="*/ 234 h 234"/>
                <a:gd name="T18" fmla="*/ 170 w 196"/>
                <a:gd name="T19" fmla="*/ 198 h 234"/>
                <a:gd name="T20" fmla="*/ 158 w 196"/>
                <a:gd name="T21" fmla="*/ 138 h 234"/>
                <a:gd name="T22" fmla="*/ 196 w 196"/>
                <a:gd name="T23" fmla="*/ 100 h 234"/>
                <a:gd name="T24" fmla="*/ 191 w 196"/>
                <a:gd name="T25" fmla="*/ 54 h 234"/>
                <a:gd name="T26" fmla="*/ 167 w 196"/>
                <a:gd name="T27" fmla="*/ 54 h 234"/>
                <a:gd name="T28" fmla="*/ 167 w 196"/>
                <a:gd name="T29" fmla="*/ 54 h 234"/>
                <a:gd name="T30" fmla="*/ 167 w 196"/>
                <a:gd name="T31" fmla="*/ 54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>
                <a:gd name="T0" fmla="*/ 190 w 190"/>
                <a:gd name="T1" fmla="*/ 0 h 252"/>
                <a:gd name="T2" fmla="*/ 166 w 190"/>
                <a:gd name="T3" fmla="*/ 0 h 252"/>
                <a:gd name="T4" fmla="*/ 158 w 190"/>
                <a:gd name="T5" fmla="*/ 38 h 252"/>
                <a:gd name="T6" fmla="*/ 138 w 190"/>
                <a:gd name="T7" fmla="*/ 120 h 252"/>
                <a:gd name="T8" fmla="*/ 94 w 190"/>
                <a:gd name="T9" fmla="*/ 180 h 252"/>
                <a:gd name="T10" fmla="*/ 62 w 190"/>
                <a:gd name="T11" fmla="*/ 234 h 252"/>
                <a:gd name="T12" fmla="*/ 0 w 190"/>
                <a:gd name="T13" fmla="*/ 252 h 252"/>
                <a:gd name="T14" fmla="*/ 128 w 190"/>
                <a:gd name="T15" fmla="*/ 252 h 252"/>
                <a:gd name="T16" fmla="*/ 142 w 190"/>
                <a:gd name="T17" fmla="*/ 188 h 252"/>
                <a:gd name="T18" fmla="*/ 186 w 190"/>
                <a:gd name="T19" fmla="*/ 90 h 252"/>
                <a:gd name="T20" fmla="*/ 190 w 190"/>
                <a:gd name="T21" fmla="*/ 38 h 252"/>
                <a:gd name="T22" fmla="*/ 190 w 190"/>
                <a:gd name="T23" fmla="*/ 0 h 252"/>
                <a:gd name="T24" fmla="*/ 190 w 190"/>
                <a:gd name="T25" fmla="*/ 0 h 252"/>
                <a:gd name="T26" fmla="*/ 190 w 190"/>
                <a:gd name="T27" fmla="*/ 0 h 252"/>
                <a:gd name="T28" fmla="*/ 190 w 190"/>
                <a:gd name="T29" fmla="*/ 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>
                <a:gd name="T0" fmla="*/ 197 w 230"/>
                <a:gd name="T1" fmla="*/ 0 h 132"/>
                <a:gd name="T2" fmla="*/ 191 w 230"/>
                <a:gd name="T3" fmla="*/ 0 h 132"/>
                <a:gd name="T4" fmla="*/ 185 w 230"/>
                <a:gd name="T5" fmla="*/ 0 h 132"/>
                <a:gd name="T6" fmla="*/ 173 w 230"/>
                <a:gd name="T7" fmla="*/ 0 h 132"/>
                <a:gd name="T8" fmla="*/ 161 w 230"/>
                <a:gd name="T9" fmla="*/ 0 h 132"/>
                <a:gd name="T10" fmla="*/ 155 w 230"/>
                <a:gd name="T11" fmla="*/ 0 h 132"/>
                <a:gd name="T12" fmla="*/ 138 w 230"/>
                <a:gd name="T13" fmla="*/ 6 h 132"/>
                <a:gd name="T14" fmla="*/ 132 w 230"/>
                <a:gd name="T15" fmla="*/ 6 h 132"/>
                <a:gd name="T16" fmla="*/ 35 w 230"/>
                <a:gd name="T17" fmla="*/ 18 h 132"/>
                <a:gd name="T18" fmla="*/ 11 w 230"/>
                <a:gd name="T19" fmla="*/ 30 h 132"/>
                <a:gd name="T20" fmla="*/ 23 w 230"/>
                <a:gd name="T21" fmla="*/ 54 h 132"/>
                <a:gd name="T22" fmla="*/ 0 w 230"/>
                <a:gd name="T23" fmla="*/ 100 h 132"/>
                <a:gd name="T24" fmla="*/ 0 w 230"/>
                <a:gd name="T25" fmla="*/ 132 h 132"/>
                <a:gd name="T26" fmla="*/ 162 w 230"/>
                <a:gd name="T27" fmla="*/ 132 h 132"/>
                <a:gd name="T28" fmla="*/ 204 w 230"/>
                <a:gd name="T29" fmla="*/ 88 h 132"/>
                <a:gd name="T30" fmla="*/ 230 w 230"/>
                <a:gd name="T31" fmla="*/ 46 h 132"/>
                <a:gd name="T32" fmla="*/ 214 w 230"/>
                <a:gd name="T33" fmla="*/ 24 h 132"/>
                <a:gd name="T34" fmla="*/ 215 w 230"/>
                <a:gd name="T35" fmla="*/ 0 h 132"/>
                <a:gd name="T36" fmla="*/ 209 w 230"/>
                <a:gd name="T37" fmla="*/ 0 h 132"/>
                <a:gd name="T38" fmla="*/ 203 w 230"/>
                <a:gd name="T39" fmla="*/ 0 h 132"/>
                <a:gd name="T40" fmla="*/ 203 w 230"/>
                <a:gd name="T41" fmla="*/ 0 h 132"/>
                <a:gd name="T42" fmla="*/ 197 w 230"/>
                <a:gd name="T43" fmla="*/ 0 h 132"/>
                <a:gd name="T44" fmla="*/ 197 w 230"/>
                <a:gd name="T45" fmla="*/ 0 h 132"/>
                <a:gd name="T46" fmla="*/ 197 w 230"/>
                <a:gd name="T47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>
                <a:gd name="T0" fmla="*/ 71 w 89"/>
                <a:gd name="T1" fmla="*/ 0 h 102"/>
                <a:gd name="T2" fmla="*/ 66 w 89"/>
                <a:gd name="T3" fmla="*/ 48 h 102"/>
                <a:gd name="T4" fmla="*/ 30 w 89"/>
                <a:gd name="T5" fmla="*/ 72 h 102"/>
                <a:gd name="T6" fmla="*/ 0 w 89"/>
                <a:gd name="T7" fmla="*/ 102 h 102"/>
                <a:gd name="T8" fmla="*/ 66 w 89"/>
                <a:gd name="T9" fmla="*/ 102 h 102"/>
                <a:gd name="T10" fmla="*/ 88 w 89"/>
                <a:gd name="T11" fmla="*/ 56 h 102"/>
                <a:gd name="T12" fmla="*/ 89 w 89"/>
                <a:gd name="T13" fmla="*/ 6 h 102"/>
                <a:gd name="T14" fmla="*/ 71 w 89"/>
                <a:gd name="T15" fmla="*/ 0 h 102"/>
                <a:gd name="T16" fmla="*/ 71 w 89"/>
                <a:gd name="T17" fmla="*/ 0 h 102"/>
                <a:gd name="T18" fmla="*/ 71 w 89"/>
                <a:gd name="T19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>
                <a:gd name="T0" fmla="*/ 278 w 278"/>
                <a:gd name="T1" fmla="*/ 24 h 953"/>
                <a:gd name="T2" fmla="*/ 272 w 278"/>
                <a:gd name="T3" fmla="*/ 24 h 953"/>
                <a:gd name="T4" fmla="*/ 272 w 278"/>
                <a:gd name="T5" fmla="*/ 18 h 953"/>
                <a:gd name="T6" fmla="*/ 266 w 278"/>
                <a:gd name="T7" fmla="*/ 18 h 953"/>
                <a:gd name="T8" fmla="*/ 254 w 278"/>
                <a:gd name="T9" fmla="*/ 12 h 953"/>
                <a:gd name="T10" fmla="*/ 236 w 278"/>
                <a:gd name="T11" fmla="*/ 6 h 953"/>
                <a:gd name="T12" fmla="*/ 212 w 278"/>
                <a:gd name="T13" fmla="*/ 0 h 953"/>
                <a:gd name="T14" fmla="*/ 206 w 278"/>
                <a:gd name="T15" fmla="*/ 6 h 953"/>
                <a:gd name="T16" fmla="*/ 198 w 278"/>
                <a:gd name="T17" fmla="*/ 129 h 953"/>
                <a:gd name="T18" fmla="*/ 184 w 278"/>
                <a:gd name="T19" fmla="*/ 209 h 953"/>
                <a:gd name="T20" fmla="*/ 182 w 278"/>
                <a:gd name="T21" fmla="*/ 249 h 953"/>
                <a:gd name="T22" fmla="*/ 200 w 278"/>
                <a:gd name="T23" fmla="*/ 339 h 953"/>
                <a:gd name="T24" fmla="*/ 186 w 278"/>
                <a:gd name="T25" fmla="*/ 481 h 953"/>
                <a:gd name="T26" fmla="*/ 176 w 278"/>
                <a:gd name="T27" fmla="*/ 521 h 953"/>
                <a:gd name="T28" fmla="*/ 156 w 278"/>
                <a:gd name="T29" fmla="*/ 601 h 953"/>
                <a:gd name="T30" fmla="*/ 172 w 278"/>
                <a:gd name="T31" fmla="*/ 681 h 953"/>
                <a:gd name="T32" fmla="*/ 138 w 278"/>
                <a:gd name="T33" fmla="*/ 765 h 953"/>
                <a:gd name="T34" fmla="*/ 96 w 278"/>
                <a:gd name="T35" fmla="*/ 847 h 953"/>
                <a:gd name="T36" fmla="*/ 50 w 278"/>
                <a:gd name="T37" fmla="*/ 899 h 953"/>
                <a:gd name="T38" fmla="*/ 0 w 278"/>
                <a:gd name="T39" fmla="*/ 953 h 953"/>
                <a:gd name="T40" fmla="*/ 278 w 278"/>
                <a:gd name="T41" fmla="*/ 953 h 953"/>
                <a:gd name="T42" fmla="*/ 278 w 278"/>
                <a:gd name="T43" fmla="*/ 24 h 953"/>
                <a:gd name="T44" fmla="*/ 278 w 278"/>
                <a:gd name="T45" fmla="*/ 24 h 953"/>
                <a:gd name="T46" fmla="*/ 278 w 278"/>
                <a:gd name="T47" fmla="*/ 24 h 9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s-AR"/>
            </a:p>
          </p:txBody>
        </p:sp>
      </p:grpSp>
      <p:grpSp>
        <p:nvGrpSpPr>
          <p:cNvPr id="20" name="Group 2"/>
          <p:cNvGrpSpPr>
            <a:grpSpLocks/>
          </p:cNvGrpSpPr>
          <p:nvPr/>
        </p:nvGrpSpPr>
        <p:grpSpPr bwMode="auto">
          <a:xfrm>
            <a:off x="4716464" y="4454261"/>
            <a:ext cx="4427537" cy="1260739"/>
            <a:chOff x="2971" y="3367"/>
            <a:chExt cx="2789" cy="953"/>
          </a:xfrm>
        </p:grpSpPr>
        <p:sp>
          <p:nvSpPr>
            <p:cNvPr id="21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>
                <a:gd name="T0" fmla="*/ 2777 w 2780"/>
                <a:gd name="T1" fmla="*/ 18 h 953"/>
                <a:gd name="T2" fmla="*/ 2687 w 2780"/>
                <a:gd name="T3" fmla="*/ 24 h 953"/>
                <a:gd name="T4" fmla="*/ 2621 w 2780"/>
                <a:gd name="T5" fmla="*/ 102 h 953"/>
                <a:gd name="T6" fmla="*/ 2519 w 2780"/>
                <a:gd name="T7" fmla="*/ 156 h 953"/>
                <a:gd name="T8" fmla="*/ 2513 w 2780"/>
                <a:gd name="T9" fmla="*/ 222 h 953"/>
                <a:gd name="T10" fmla="*/ 2495 w 2780"/>
                <a:gd name="T11" fmla="*/ 246 h 953"/>
                <a:gd name="T12" fmla="*/ 2477 w 2780"/>
                <a:gd name="T13" fmla="*/ 252 h 953"/>
                <a:gd name="T14" fmla="*/ 2405 w 2780"/>
                <a:gd name="T15" fmla="*/ 210 h 953"/>
                <a:gd name="T16" fmla="*/ 2267 w 2780"/>
                <a:gd name="T17" fmla="*/ 192 h 953"/>
                <a:gd name="T18" fmla="*/ 2243 w 2780"/>
                <a:gd name="T19" fmla="*/ 186 h 953"/>
                <a:gd name="T20" fmla="*/ 2225 w 2780"/>
                <a:gd name="T21" fmla="*/ 192 h 953"/>
                <a:gd name="T22" fmla="*/ 2153 w 2780"/>
                <a:gd name="T23" fmla="*/ 228 h 953"/>
                <a:gd name="T24" fmla="*/ 2117 w 2780"/>
                <a:gd name="T25" fmla="*/ 240 h 953"/>
                <a:gd name="T26" fmla="*/ 2093 w 2780"/>
                <a:gd name="T27" fmla="*/ 246 h 953"/>
                <a:gd name="T28" fmla="*/ 2081 w 2780"/>
                <a:gd name="T29" fmla="*/ 258 h 953"/>
                <a:gd name="T30" fmla="*/ 2081 w 2780"/>
                <a:gd name="T31" fmla="*/ 276 h 953"/>
                <a:gd name="T32" fmla="*/ 2058 w 2780"/>
                <a:gd name="T33" fmla="*/ 300 h 953"/>
                <a:gd name="T34" fmla="*/ 2040 w 2780"/>
                <a:gd name="T35" fmla="*/ 312 h 953"/>
                <a:gd name="T36" fmla="*/ 2028 w 2780"/>
                <a:gd name="T37" fmla="*/ 324 h 953"/>
                <a:gd name="T38" fmla="*/ 2016 w 2780"/>
                <a:gd name="T39" fmla="*/ 336 h 953"/>
                <a:gd name="T40" fmla="*/ 1985 w 2780"/>
                <a:gd name="T41" fmla="*/ 342 h 953"/>
                <a:gd name="T42" fmla="*/ 1919 w 2780"/>
                <a:gd name="T43" fmla="*/ 336 h 953"/>
                <a:gd name="T44" fmla="*/ 1883 w 2780"/>
                <a:gd name="T45" fmla="*/ 330 h 953"/>
                <a:gd name="T46" fmla="*/ 1871 w 2780"/>
                <a:gd name="T47" fmla="*/ 342 h 953"/>
                <a:gd name="T48" fmla="*/ 1859 w 2780"/>
                <a:gd name="T49" fmla="*/ 354 h 953"/>
                <a:gd name="T50" fmla="*/ 1829 w 2780"/>
                <a:gd name="T51" fmla="*/ 360 h 953"/>
                <a:gd name="T52" fmla="*/ 1770 w 2780"/>
                <a:gd name="T53" fmla="*/ 342 h 953"/>
                <a:gd name="T54" fmla="*/ 1746 w 2780"/>
                <a:gd name="T55" fmla="*/ 342 h 953"/>
                <a:gd name="T56" fmla="*/ 1722 w 2780"/>
                <a:gd name="T57" fmla="*/ 354 h 953"/>
                <a:gd name="T58" fmla="*/ 1661 w 2780"/>
                <a:gd name="T59" fmla="*/ 425 h 953"/>
                <a:gd name="T60" fmla="*/ 1619 w 2780"/>
                <a:gd name="T61" fmla="*/ 569 h 953"/>
                <a:gd name="T62" fmla="*/ 1619 w 2780"/>
                <a:gd name="T63" fmla="*/ 593 h 953"/>
                <a:gd name="T64" fmla="*/ 1625 w 2780"/>
                <a:gd name="T65" fmla="*/ 641 h 953"/>
                <a:gd name="T66" fmla="*/ 1643 w 2780"/>
                <a:gd name="T67" fmla="*/ 659 h 953"/>
                <a:gd name="T68" fmla="*/ 1637 w 2780"/>
                <a:gd name="T69" fmla="*/ 671 h 953"/>
                <a:gd name="T70" fmla="*/ 1625 w 2780"/>
                <a:gd name="T71" fmla="*/ 683 h 953"/>
                <a:gd name="T72" fmla="*/ 1547 w 2780"/>
                <a:gd name="T73" fmla="*/ 689 h 953"/>
                <a:gd name="T74" fmla="*/ 1470 w 2780"/>
                <a:gd name="T75" fmla="*/ 629 h 953"/>
                <a:gd name="T76" fmla="*/ 1337 w 2780"/>
                <a:gd name="T77" fmla="*/ 587 h 953"/>
                <a:gd name="T78" fmla="*/ 1188 w 2780"/>
                <a:gd name="T79" fmla="*/ 671 h 953"/>
                <a:gd name="T80" fmla="*/ 1019 w 2780"/>
                <a:gd name="T81" fmla="*/ 731 h 953"/>
                <a:gd name="T82" fmla="*/ 816 w 2780"/>
                <a:gd name="T83" fmla="*/ 743 h 953"/>
                <a:gd name="T84" fmla="*/ 630 w 2780"/>
                <a:gd name="T85" fmla="*/ 701 h 953"/>
                <a:gd name="T86" fmla="*/ 570 w 2780"/>
                <a:gd name="T87" fmla="*/ 695 h 953"/>
                <a:gd name="T88" fmla="*/ 558 w 2780"/>
                <a:gd name="T89" fmla="*/ 701 h 953"/>
                <a:gd name="T90" fmla="*/ 522 w 2780"/>
                <a:gd name="T91" fmla="*/ 731 h 953"/>
                <a:gd name="T92" fmla="*/ 437 w 2780"/>
                <a:gd name="T93" fmla="*/ 809 h 953"/>
                <a:gd name="T94" fmla="*/ 407 w 2780"/>
                <a:gd name="T95" fmla="*/ 821 h 953"/>
                <a:gd name="T96" fmla="*/ 383 w 2780"/>
                <a:gd name="T97" fmla="*/ 821 h 953"/>
                <a:gd name="T98" fmla="*/ 336 w 2780"/>
                <a:gd name="T99" fmla="*/ 827 h 953"/>
                <a:gd name="T100" fmla="*/ 210 w 2780"/>
                <a:gd name="T101" fmla="*/ 851 h 953"/>
                <a:gd name="T102" fmla="*/ 174 w 2780"/>
                <a:gd name="T103" fmla="*/ 857 h 953"/>
                <a:gd name="T104" fmla="*/ 125 w 2780"/>
                <a:gd name="T105" fmla="*/ 851 h 953"/>
                <a:gd name="T106" fmla="*/ 107 w 2780"/>
                <a:gd name="T107" fmla="*/ 857 h 953"/>
                <a:gd name="T108" fmla="*/ 101 w 2780"/>
                <a:gd name="T109" fmla="*/ 875 h 953"/>
                <a:gd name="T110" fmla="*/ 83 w 2780"/>
                <a:gd name="T111" fmla="*/ 887 h 953"/>
                <a:gd name="T112" fmla="*/ 48 w 2780"/>
                <a:gd name="T113" fmla="*/ 899 h 953"/>
                <a:gd name="T114" fmla="*/ 2789 w 2780"/>
                <a:gd name="T115" fmla="*/ 24 h 95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22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>
                <a:gd name="T0" fmla="*/ 12 w 12"/>
                <a:gd name="T1" fmla="*/ 18 h 18"/>
                <a:gd name="T2" fmla="*/ 12 w 12"/>
                <a:gd name="T3" fmla="*/ 12 h 18"/>
                <a:gd name="T4" fmla="*/ 6 w 12"/>
                <a:gd name="T5" fmla="*/ 6 h 18"/>
                <a:gd name="T6" fmla="*/ 6 w 12"/>
                <a:gd name="T7" fmla="*/ 6 h 18"/>
                <a:gd name="T8" fmla="*/ 0 w 12"/>
                <a:gd name="T9" fmla="*/ 0 h 18"/>
                <a:gd name="T10" fmla="*/ 12 w 12"/>
                <a:gd name="T11" fmla="*/ 18 h 18"/>
                <a:gd name="T12" fmla="*/ 12 w 12"/>
                <a:gd name="T13" fmla="*/ 18 h 18"/>
                <a:gd name="T14" fmla="*/ 12 w 12"/>
                <a:gd name="T15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23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>
                <a:gd name="T0" fmla="*/ 0 w 6"/>
                <a:gd name="T1" fmla="*/ 12 h 18"/>
                <a:gd name="T2" fmla="*/ 6 w 6"/>
                <a:gd name="T3" fmla="*/ 18 h 18"/>
                <a:gd name="T4" fmla="*/ 0 w 6"/>
                <a:gd name="T5" fmla="*/ 0 h 18"/>
                <a:gd name="T6" fmla="*/ 0 w 6"/>
                <a:gd name="T7" fmla="*/ 12 h 18"/>
                <a:gd name="T8" fmla="*/ 0 w 6"/>
                <a:gd name="T9" fmla="*/ 12 h 18"/>
                <a:gd name="T10" fmla="*/ 0 w 6"/>
                <a:gd name="T11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24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>
                <a:gd name="T0" fmla="*/ 280 w 304"/>
                <a:gd name="T1" fmla="*/ 42 h 741"/>
                <a:gd name="T2" fmla="*/ 274 w 304"/>
                <a:gd name="T3" fmla="*/ 42 h 741"/>
                <a:gd name="T4" fmla="*/ 268 w 304"/>
                <a:gd name="T5" fmla="*/ 42 h 741"/>
                <a:gd name="T6" fmla="*/ 256 w 304"/>
                <a:gd name="T7" fmla="*/ 42 h 741"/>
                <a:gd name="T8" fmla="*/ 238 w 304"/>
                <a:gd name="T9" fmla="*/ 48 h 741"/>
                <a:gd name="T10" fmla="*/ 214 w 304"/>
                <a:gd name="T11" fmla="*/ 12 h 741"/>
                <a:gd name="T12" fmla="*/ 196 w 304"/>
                <a:gd name="T13" fmla="*/ 0 h 741"/>
                <a:gd name="T14" fmla="*/ 196 w 304"/>
                <a:gd name="T15" fmla="*/ 0 h 741"/>
                <a:gd name="T16" fmla="*/ 164 w 304"/>
                <a:gd name="T17" fmla="*/ 167 h 741"/>
                <a:gd name="T18" fmla="*/ 144 w 304"/>
                <a:gd name="T19" fmla="*/ 217 h 741"/>
                <a:gd name="T20" fmla="*/ 110 w 304"/>
                <a:gd name="T21" fmla="*/ 281 h 741"/>
                <a:gd name="T22" fmla="*/ 96 w 304"/>
                <a:gd name="T23" fmla="*/ 327 h 741"/>
                <a:gd name="T24" fmla="*/ 124 w 304"/>
                <a:gd name="T25" fmla="*/ 405 h 741"/>
                <a:gd name="T26" fmla="*/ 100 w 304"/>
                <a:gd name="T27" fmla="*/ 463 h 741"/>
                <a:gd name="T28" fmla="*/ 68 w 304"/>
                <a:gd name="T29" fmla="*/ 503 h 741"/>
                <a:gd name="T30" fmla="*/ 30 w 304"/>
                <a:gd name="T31" fmla="*/ 539 h 741"/>
                <a:gd name="T32" fmla="*/ 24 w 304"/>
                <a:gd name="T33" fmla="*/ 613 h 741"/>
                <a:gd name="T34" fmla="*/ 0 w 304"/>
                <a:gd name="T35" fmla="*/ 741 h 741"/>
                <a:gd name="T36" fmla="*/ 202 w 304"/>
                <a:gd name="T37" fmla="*/ 741 h 741"/>
                <a:gd name="T38" fmla="*/ 180 w 304"/>
                <a:gd name="T39" fmla="*/ 639 h 741"/>
                <a:gd name="T40" fmla="*/ 192 w 304"/>
                <a:gd name="T41" fmla="*/ 589 h 741"/>
                <a:gd name="T42" fmla="*/ 178 w 304"/>
                <a:gd name="T43" fmla="*/ 539 h 741"/>
                <a:gd name="T44" fmla="*/ 190 w 304"/>
                <a:gd name="T45" fmla="*/ 499 h 741"/>
                <a:gd name="T46" fmla="*/ 184 w 304"/>
                <a:gd name="T47" fmla="*/ 465 h 741"/>
                <a:gd name="T48" fmla="*/ 192 w 304"/>
                <a:gd name="T49" fmla="*/ 391 h 741"/>
                <a:gd name="T50" fmla="*/ 216 w 304"/>
                <a:gd name="T51" fmla="*/ 313 h 741"/>
                <a:gd name="T52" fmla="*/ 238 w 304"/>
                <a:gd name="T53" fmla="*/ 249 h 741"/>
                <a:gd name="T54" fmla="*/ 268 w 304"/>
                <a:gd name="T55" fmla="*/ 185 h 741"/>
                <a:gd name="T56" fmla="*/ 284 w 304"/>
                <a:gd name="T57" fmla="*/ 159 h 741"/>
                <a:gd name="T58" fmla="*/ 304 w 304"/>
                <a:gd name="T59" fmla="*/ 12 h 741"/>
                <a:gd name="T60" fmla="*/ 298 w 304"/>
                <a:gd name="T61" fmla="*/ 24 h 741"/>
                <a:gd name="T62" fmla="*/ 292 w 304"/>
                <a:gd name="T63" fmla="*/ 30 h 741"/>
                <a:gd name="T64" fmla="*/ 292 w 304"/>
                <a:gd name="T65" fmla="*/ 36 h 741"/>
                <a:gd name="T66" fmla="*/ 286 w 304"/>
                <a:gd name="T67" fmla="*/ 36 h 741"/>
                <a:gd name="T68" fmla="*/ 286 w 304"/>
                <a:gd name="T69" fmla="*/ 42 h 741"/>
                <a:gd name="T70" fmla="*/ 280 w 304"/>
                <a:gd name="T71" fmla="*/ 42 h 741"/>
                <a:gd name="T72" fmla="*/ 280 w 304"/>
                <a:gd name="T73" fmla="*/ 42 h 741"/>
                <a:gd name="T74" fmla="*/ 280 w 304"/>
                <a:gd name="T75" fmla="*/ 42 h 7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25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>
                <a:gd name="T0" fmla="*/ 284 w 314"/>
                <a:gd name="T1" fmla="*/ 6 h 767"/>
                <a:gd name="T2" fmla="*/ 278 w 314"/>
                <a:gd name="T3" fmla="*/ 6 h 767"/>
                <a:gd name="T4" fmla="*/ 272 w 314"/>
                <a:gd name="T5" fmla="*/ 12 h 767"/>
                <a:gd name="T6" fmla="*/ 254 w 314"/>
                <a:gd name="T7" fmla="*/ 18 h 767"/>
                <a:gd name="T8" fmla="*/ 230 w 314"/>
                <a:gd name="T9" fmla="*/ 24 h 767"/>
                <a:gd name="T10" fmla="*/ 206 w 314"/>
                <a:gd name="T11" fmla="*/ 42 h 767"/>
                <a:gd name="T12" fmla="*/ 188 w 314"/>
                <a:gd name="T13" fmla="*/ 48 h 767"/>
                <a:gd name="T14" fmla="*/ 176 w 314"/>
                <a:gd name="T15" fmla="*/ 54 h 767"/>
                <a:gd name="T16" fmla="*/ 170 w 314"/>
                <a:gd name="T17" fmla="*/ 54 h 767"/>
                <a:gd name="T18" fmla="*/ 150 w 314"/>
                <a:gd name="T19" fmla="*/ 169 h 767"/>
                <a:gd name="T20" fmla="*/ 110 w 314"/>
                <a:gd name="T21" fmla="*/ 225 h 767"/>
                <a:gd name="T22" fmla="*/ 54 w 314"/>
                <a:gd name="T23" fmla="*/ 383 h 767"/>
                <a:gd name="T24" fmla="*/ 82 w 314"/>
                <a:gd name="T25" fmla="*/ 555 h 767"/>
                <a:gd name="T26" fmla="*/ 40 w 314"/>
                <a:gd name="T27" fmla="*/ 679 h 767"/>
                <a:gd name="T28" fmla="*/ 0 w 314"/>
                <a:gd name="T29" fmla="*/ 767 h 767"/>
                <a:gd name="T30" fmla="*/ 108 w 314"/>
                <a:gd name="T31" fmla="*/ 767 h 767"/>
                <a:gd name="T32" fmla="*/ 120 w 314"/>
                <a:gd name="T33" fmla="*/ 611 h 767"/>
                <a:gd name="T34" fmla="*/ 148 w 314"/>
                <a:gd name="T35" fmla="*/ 499 h 767"/>
                <a:gd name="T36" fmla="*/ 160 w 314"/>
                <a:gd name="T37" fmla="*/ 367 h 767"/>
                <a:gd name="T38" fmla="*/ 218 w 314"/>
                <a:gd name="T39" fmla="*/ 327 h 767"/>
                <a:gd name="T40" fmla="*/ 238 w 314"/>
                <a:gd name="T41" fmla="*/ 221 h 767"/>
                <a:gd name="T42" fmla="*/ 296 w 314"/>
                <a:gd name="T43" fmla="*/ 135 h 767"/>
                <a:gd name="T44" fmla="*/ 314 w 314"/>
                <a:gd name="T45" fmla="*/ 0 h 767"/>
                <a:gd name="T46" fmla="*/ 302 w 314"/>
                <a:gd name="T47" fmla="*/ 0 h 767"/>
                <a:gd name="T48" fmla="*/ 296 w 314"/>
                <a:gd name="T49" fmla="*/ 0 h 767"/>
                <a:gd name="T50" fmla="*/ 290 w 314"/>
                <a:gd name="T51" fmla="*/ 0 h 767"/>
                <a:gd name="T52" fmla="*/ 284 w 314"/>
                <a:gd name="T53" fmla="*/ 6 h 767"/>
                <a:gd name="T54" fmla="*/ 284 w 314"/>
                <a:gd name="T55" fmla="*/ 6 h 767"/>
                <a:gd name="T56" fmla="*/ 284 w 314"/>
                <a:gd name="T57" fmla="*/ 6 h 767"/>
                <a:gd name="T58" fmla="*/ 284 w 314"/>
                <a:gd name="T59" fmla="*/ 6 h 7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26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>
                <a:gd name="T0" fmla="*/ 257 w 275"/>
                <a:gd name="T1" fmla="*/ 12 h 623"/>
                <a:gd name="T2" fmla="*/ 239 w 275"/>
                <a:gd name="T3" fmla="*/ 6 h 623"/>
                <a:gd name="T4" fmla="*/ 203 w 275"/>
                <a:gd name="T5" fmla="*/ 6 h 623"/>
                <a:gd name="T6" fmla="*/ 203 w 275"/>
                <a:gd name="T7" fmla="*/ 6 h 623"/>
                <a:gd name="T8" fmla="*/ 197 w 275"/>
                <a:gd name="T9" fmla="*/ 6 h 623"/>
                <a:gd name="T10" fmla="*/ 185 w 275"/>
                <a:gd name="T11" fmla="*/ 0 h 623"/>
                <a:gd name="T12" fmla="*/ 173 w 275"/>
                <a:gd name="T13" fmla="*/ 0 h 623"/>
                <a:gd name="T14" fmla="*/ 166 w 275"/>
                <a:gd name="T15" fmla="*/ 0 h 623"/>
                <a:gd name="T16" fmla="*/ 160 w 275"/>
                <a:gd name="T17" fmla="*/ 0 h 623"/>
                <a:gd name="T18" fmla="*/ 144 w 275"/>
                <a:gd name="T19" fmla="*/ 117 h 623"/>
                <a:gd name="T20" fmla="*/ 128 w 275"/>
                <a:gd name="T21" fmla="*/ 185 h 623"/>
                <a:gd name="T22" fmla="*/ 58 w 275"/>
                <a:gd name="T23" fmla="*/ 299 h 623"/>
                <a:gd name="T24" fmla="*/ 54 w 275"/>
                <a:gd name="T25" fmla="*/ 441 h 623"/>
                <a:gd name="T26" fmla="*/ 24 w 275"/>
                <a:gd name="T27" fmla="*/ 523 h 623"/>
                <a:gd name="T28" fmla="*/ 0 w 275"/>
                <a:gd name="T29" fmla="*/ 623 h 623"/>
                <a:gd name="T30" fmla="*/ 78 w 275"/>
                <a:gd name="T31" fmla="*/ 623 h 623"/>
                <a:gd name="T32" fmla="*/ 92 w 275"/>
                <a:gd name="T33" fmla="*/ 555 h 623"/>
                <a:gd name="T34" fmla="*/ 134 w 275"/>
                <a:gd name="T35" fmla="*/ 447 h 623"/>
                <a:gd name="T36" fmla="*/ 158 w 275"/>
                <a:gd name="T37" fmla="*/ 315 h 623"/>
                <a:gd name="T38" fmla="*/ 184 w 275"/>
                <a:gd name="T39" fmla="*/ 257 h 623"/>
                <a:gd name="T40" fmla="*/ 216 w 275"/>
                <a:gd name="T41" fmla="*/ 211 h 623"/>
                <a:gd name="T42" fmla="*/ 222 w 275"/>
                <a:gd name="T43" fmla="*/ 145 h 623"/>
                <a:gd name="T44" fmla="*/ 240 w 275"/>
                <a:gd name="T45" fmla="*/ 111 h 623"/>
                <a:gd name="T46" fmla="*/ 262 w 275"/>
                <a:gd name="T47" fmla="*/ 79 h 623"/>
                <a:gd name="T48" fmla="*/ 275 w 275"/>
                <a:gd name="T49" fmla="*/ 6 h 623"/>
                <a:gd name="T50" fmla="*/ 263 w 275"/>
                <a:gd name="T51" fmla="*/ 12 h 623"/>
                <a:gd name="T52" fmla="*/ 257 w 275"/>
                <a:gd name="T53" fmla="*/ 12 h 623"/>
                <a:gd name="T54" fmla="*/ 257 w 275"/>
                <a:gd name="T55" fmla="*/ 12 h 623"/>
                <a:gd name="T56" fmla="*/ 257 w 275"/>
                <a:gd name="T57" fmla="*/ 12 h 6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27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>
                <a:gd name="T0" fmla="*/ 171 w 213"/>
                <a:gd name="T1" fmla="*/ 12 h 611"/>
                <a:gd name="T2" fmla="*/ 159 w 213"/>
                <a:gd name="T3" fmla="*/ 24 h 611"/>
                <a:gd name="T4" fmla="*/ 153 w 213"/>
                <a:gd name="T5" fmla="*/ 36 h 611"/>
                <a:gd name="T6" fmla="*/ 128 w 213"/>
                <a:gd name="T7" fmla="*/ 60 h 611"/>
                <a:gd name="T8" fmla="*/ 110 w 213"/>
                <a:gd name="T9" fmla="*/ 83 h 611"/>
                <a:gd name="T10" fmla="*/ 86 w 213"/>
                <a:gd name="T11" fmla="*/ 119 h 611"/>
                <a:gd name="T12" fmla="*/ 68 w 213"/>
                <a:gd name="T13" fmla="*/ 167 h 611"/>
                <a:gd name="T14" fmla="*/ 68 w 213"/>
                <a:gd name="T15" fmla="*/ 221 h 611"/>
                <a:gd name="T16" fmla="*/ 68 w 213"/>
                <a:gd name="T17" fmla="*/ 227 h 611"/>
                <a:gd name="T18" fmla="*/ 68 w 213"/>
                <a:gd name="T19" fmla="*/ 233 h 611"/>
                <a:gd name="T20" fmla="*/ 68 w 213"/>
                <a:gd name="T21" fmla="*/ 239 h 611"/>
                <a:gd name="T22" fmla="*/ 68 w 213"/>
                <a:gd name="T23" fmla="*/ 245 h 611"/>
                <a:gd name="T24" fmla="*/ 68 w 213"/>
                <a:gd name="T25" fmla="*/ 251 h 611"/>
                <a:gd name="T26" fmla="*/ 68 w 213"/>
                <a:gd name="T27" fmla="*/ 251 h 611"/>
                <a:gd name="T28" fmla="*/ 68 w 213"/>
                <a:gd name="T29" fmla="*/ 257 h 611"/>
                <a:gd name="T30" fmla="*/ 68 w 213"/>
                <a:gd name="T31" fmla="*/ 269 h 611"/>
                <a:gd name="T32" fmla="*/ 74 w 213"/>
                <a:gd name="T33" fmla="*/ 287 h 611"/>
                <a:gd name="T34" fmla="*/ 80 w 213"/>
                <a:gd name="T35" fmla="*/ 305 h 611"/>
                <a:gd name="T36" fmla="*/ 86 w 213"/>
                <a:gd name="T37" fmla="*/ 311 h 611"/>
                <a:gd name="T38" fmla="*/ 86 w 213"/>
                <a:gd name="T39" fmla="*/ 311 h 611"/>
                <a:gd name="T40" fmla="*/ 92 w 213"/>
                <a:gd name="T41" fmla="*/ 317 h 611"/>
                <a:gd name="T42" fmla="*/ 92 w 213"/>
                <a:gd name="T43" fmla="*/ 323 h 611"/>
                <a:gd name="T44" fmla="*/ 92 w 213"/>
                <a:gd name="T45" fmla="*/ 323 h 611"/>
                <a:gd name="T46" fmla="*/ 24 w 213"/>
                <a:gd name="T47" fmla="*/ 437 h 611"/>
                <a:gd name="T48" fmla="*/ 18 w 213"/>
                <a:gd name="T49" fmla="*/ 471 h 611"/>
                <a:gd name="T50" fmla="*/ 0 w 213"/>
                <a:gd name="T51" fmla="*/ 547 h 611"/>
                <a:gd name="T52" fmla="*/ 50 w 213"/>
                <a:gd name="T53" fmla="*/ 611 h 611"/>
                <a:gd name="T54" fmla="*/ 114 w 213"/>
                <a:gd name="T55" fmla="*/ 611 h 611"/>
                <a:gd name="T56" fmla="*/ 104 w 213"/>
                <a:gd name="T57" fmla="*/ 555 h 611"/>
                <a:gd name="T58" fmla="*/ 120 w 213"/>
                <a:gd name="T59" fmla="*/ 515 h 611"/>
                <a:gd name="T60" fmla="*/ 150 w 213"/>
                <a:gd name="T61" fmla="*/ 449 h 611"/>
                <a:gd name="T62" fmla="*/ 166 w 213"/>
                <a:gd name="T63" fmla="*/ 377 h 611"/>
                <a:gd name="T64" fmla="*/ 156 w 213"/>
                <a:gd name="T65" fmla="*/ 295 h 611"/>
                <a:gd name="T66" fmla="*/ 170 w 213"/>
                <a:gd name="T67" fmla="*/ 203 h 611"/>
                <a:gd name="T68" fmla="*/ 212 w 213"/>
                <a:gd name="T69" fmla="*/ 95 h 611"/>
                <a:gd name="T70" fmla="*/ 213 w 213"/>
                <a:gd name="T71" fmla="*/ 0 h 611"/>
                <a:gd name="T72" fmla="*/ 207 w 213"/>
                <a:gd name="T73" fmla="*/ 0 h 611"/>
                <a:gd name="T74" fmla="*/ 201 w 213"/>
                <a:gd name="T75" fmla="*/ 0 h 611"/>
                <a:gd name="T76" fmla="*/ 195 w 213"/>
                <a:gd name="T77" fmla="*/ 0 h 611"/>
                <a:gd name="T78" fmla="*/ 189 w 213"/>
                <a:gd name="T79" fmla="*/ 0 h 611"/>
                <a:gd name="T80" fmla="*/ 183 w 213"/>
                <a:gd name="T81" fmla="*/ 6 h 611"/>
                <a:gd name="T82" fmla="*/ 177 w 213"/>
                <a:gd name="T83" fmla="*/ 6 h 611"/>
                <a:gd name="T84" fmla="*/ 171 w 213"/>
                <a:gd name="T85" fmla="*/ 12 h 611"/>
                <a:gd name="T86" fmla="*/ 171 w 213"/>
                <a:gd name="T87" fmla="*/ 12 h 611"/>
                <a:gd name="T88" fmla="*/ 171 w 213"/>
                <a:gd name="T89" fmla="*/ 12 h 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28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>
                <a:gd name="T0" fmla="*/ 149 w 167"/>
                <a:gd name="T1" fmla="*/ 60 h 384"/>
                <a:gd name="T2" fmla="*/ 119 w 167"/>
                <a:gd name="T3" fmla="*/ 30 h 384"/>
                <a:gd name="T4" fmla="*/ 89 w 167"/>
                <a:gd name="T5" fmla="*/ 12 h 384"/>
                <a:gd name="T6" fmla="*/ 59 w 167"/>
                <a:gd name="T7" fmla="*/ 0 h 384"/>
                <a:gd name="T8" fmla="*/ 54 w 167"/>
                <a:gd name="T9" fmla="*/ 70 h 384"/>
                <a:gd name="T10" fmla="*/ 46 w 167"/>
                <a:gd name="T11" fmla="*/ 112 h 384"/>
                <a:gd name="T12" fmla="*/ 52 w 167"/>
                <a:gd name="T13" fmla="*/ 168 h 384"/>
                <a:gd name="T14" fmla="*/ 24 w 167"/>
                <a:gd name="T15" fmla="*/ 194 h 384"/>
                <a:gd name="T16" fmla="*/ 16 w 167"/>
                <a:gd name="T17" fmla="*/ 258 h 384"/>
                <a:gd name="T18" fmla="*/ 2 w 167"/>
                <a:gd name="T19" fmla="*/ 300 h 384"/>
                <a:gd name="T20" fmla="*/ 0 w 167"/>
                <a:gd name="T21" fmla="*/ 352 h 384"/>
                <a:gd name="T22" fmla="*/ 47 w 167"/>
                <a:gd name="T23" fmla="*/ 384 h 384"/>
                <a:gd name="T24" fmla="*/ 149 w 167"/>
                <a:gd name="T25" fmla="*/ 384 h 384"/>
                <a:gd name="T26" fmla="*/ 134 w 167"/>
                <a:gd name="T27" fmla="*/ 350 h 384"/>
                <a:gd name="T28" fmla="*/ 104 w 167"/>
                <a:gd name="T29" fmla="*/ 324 h 384"/>
                <a:gd name="T30" fmla="*/ 138 w 167"/>
                <a:gd name="T31" fmla="*/ 274 h 384"/>
                <a:gd name="T32" fmla="*/ 122 w 167"/>
                <a:gd name="T33" fmla="*/ 220 h 384"/>
                <a:gd name="T34" fmla="*/ 132 w 167"/>
                <a:gd name="T35" fmla="*/ 186 h 384"/>
                <a:gd name="T36" fmla="*/ 140 w 167"/>
                <a:gd name="T37" fmla="*/ 154 h 384"/>
                <a:gd name="T38" fmla="*/ 167 w 167"/>
                <a:gd name="T39" fmla="*/ 90 h 384"/>
                <a:gd name="T40" fmla="*/ 149 w 167"/>
                <a:gd name="T41" fmla="*/ 60 h 384"/>
                <a:gd name="T42" fmla="*/ 149 w 167"/>
                <a:gd name="T43" fmla="*/ 60 h 384"/>
                <a:gd name="T44" fmla="*/ 149 w 167"/>
                <a:gd name="T45" fmla="*/ 60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29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>
                <a:gd name="T0" fmla="*/ 136 w 166"/>
                <a:gd name="T1" fmla="*/ 12 h 300"/>
                <a:gd name="T2" fmla="*/ 100 w 166"/>
                <a:gd name="T3" fmla="*/ 0 h 300"/>
                <a:gd name="T4" fmla="*/ 78 w 166"/>
                <a:gd name="T5" fmla="*/ 64 h 300"/>
                <a:gd name="T6" fmla="*/ 70 w 166"/>
                <a:gd name="T7" fmla="*/ 126 h 300"/>
                <a:gd name="T8" fmla="*/ 46 w 166"/>
                <a:gd name="T9" fmla="*/ 184 h 300"/>
                <a:gd name="T10" fmla="*/ 58 w 166"/>
                <a:gd name="T11" fmla="*/ 232 h 300"/>
                <a:gd name="T12" fmla="*/ 38 w 166"/>
                <a:gd name="T13" fmla="*/ 268 h 300"/>
                <a:gd name="T14" fmla="*/ 0 w 166"/>
                <a:gd name="T15" fmla="*/ 300 h 300"/>
                <a:gd name="T16" fmla="*/ 160 w 166"/>
                <a:gd name="T17" fmla="*/ 300 h 300"/>
                <a:gd name="T18" fmla="*/ 136 w 166"/>
                <a:gd name="T19" fmla="*/ 272 h 300"/>
                <a:gd name="T20" fmla="*/ 98 w 166"/>
                <a:gd name="T21" fmla="*/ 234 h 300"/>
                <a:gd name="T22" fmla="*/ 130 w 166"/>
                <a:gd name="T23" fmla="*/ 188 h 300"/>
                <a:gd name="T24" fmla="*/ 138 w 166"/>
                <a:gd name="T25" fmla="*/ 134 h 300"/>
                <a:gd name="T26" fmla="*/ 144 w 166"/>
                <a:gd name="T27" fmla="*/ 94 h 300"/>
                <a:gd name="T28" fmla="*/ 164 w 166"/>
                <a:gd name="T29" fmla="*/ 60 h 300"/>
                <a:gd name="T30" fmla="*/ 166 w 166"/>
                <a:gd name="T31" fmla="*/ 0 h 300"/>
                <a:gd name="T32" fmla="*/ 136 w 166"/>
                <a:gd name="T33" fmla="*/ 12 h 300"/>
                <a:gd name="T34" fmla="*/ 136 w 166"/>
                <a:gd name="T35" fmla="*/ 12 h 300"/>
                <a:gd name="T36" fmla="*/ 136 w 166"/>
                <a:gd name="T37" fmla="*/ 12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30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>
                <a:gd name="T0" fmla="*/ 201 w 237"/>
                <a:gd name="T1" fmla="*/ 0 h 282"/>
                <a:gd name="T2" fmla="*/ 183 w 237"/>
                <a:gd name="T3" fmla="*/ 0 h 282"/>
                <a:gd name="T4" fmla="*/ 158 w 237"/>
                <a:gd name="T5" fmla="*/ 50 h 282"/>
                <a:gd name="T6" fmla="*/ 148 w 237"/>
                <a:gd name="T7" fmla="*/ 92 h 282"/>
                <a:gd name="T8" fmla="*/ 120 w 237"/>
                <a:gd name="T9" fmla="*/ 144 h 282"/>
                <a:gd name="T10" fmla="*/ 82 w 237"/>
                <a:gd name="T11" fmla="*/ 182 h 282"/>
                <a:gd name="T12" fmla="*/ 60 w 237"/>
                <a:gd name="T13" fmla="*/ 232 h 282"/>
                <a:gd name="T14" fmla="*/ 0 w 237"/>
                <a:gd name="T15" fmla="*/ 282 h 282"/>
                <a:gd name="T16" fmla="*/ 128 w 237"/>
                <a:gd name="T17" fmla="*/ 282 h 282"/>
                <a:gd name="T18" fmla="*/ 154 w 237"/>
                <a:gd name="T19" fmla="*/ 254 h 282"/>
                <a:gd name="T20" fmla="*/ 158 w 237"/>
                <a:gd name="T21" fmla="*/ 196 h 282"/>
                <a:gd name="T22" fmla="*/ 188 w 237"/>
                <a:gd name="T23" fmla="*/ 148 h 282"/>
                <a:gd name="T24" fmla="*/ 196 w 237"/>
                <a:gd name="T25" fmla="*/ 70 h 282"/>
                <a:gd name="T26" fmla="*/ 237 w 237"/>
                <a:gd name="T27" fmla="*/ 0 h 282"/>
                <a:gd name="T28" fmla="*/ 201 w 237"/>
                <a:gd name="T29" fmla="*/ 0 h 282"/>
                <a:gd name="T30" fmla="*/ 201 w 237"/>
                <a:gd name="T31" fmla="*/ 0 h 282"/>
                <a:gd name="T32" fmla="*/ 201 w 237"/>
                <a:gd name="T33" fmla="*/ 0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31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>
                <a:gd name="T0" fmla="*/ 167 w 196"/>
                <a:gd name="T1" fmla="*/ 54 h 234"/>
                <a:gd name="T2" fmla="*/ 113 w 196"/>
                <a:gd name="T3" fmla="*/ 24 h 234"/>
                <a:gd name="T4" fmla="*/ 83 w 196"/>
                <a:gd name="T5" fmla="*/ 0 h 234"/>
                <a:gd name="T6" fmla="*/ 80 w 196"/>
                <a:gd name="T7" fmla="*/ 62 h 234"/>
                <a:gd name="T8" fmla="*/ 58 w 196"/>
                <a:gd name="T9" fmla="*/ 100 h 234"/>
                <a:gd name="T10" fmla="*/ 54 w 196"/>
                <a:gd name="T11" fmla="*/ 160 h 234"/>
                <a:gd name="T12" fmla="*/ 36 w 196"/>
                <a:gd name="T13" fmla="*/ 202 h 234"/>
                <a:gd name="T14" fmla="*/ 0 w 196"/>
                <a:gd name="T15" fmla="*/ 234 h 234"/>
                <a:gd name="T16" fmla="*/ 146 w 196"/>
                <a:gd name="T17" fmla="*/ 234 h 234"/>
                <a:gd name="T18" fmla="*/ 170 w 196"/>
                <a:gd name="T19" fmla="*/ 198 h 234"/>
                <a:gd name="T20" fmla="*/ 158 w 196"/>
                <a:gd name="T21" fmla="*/ 138 h 234"/>
                <a:gd name="T22" fmla="*/ 196 w 196"/>
                <a:gd name="T23" fmla="*/ 100 h 234"/>
                <a:gd name="T24" fmla="*/ 191 w 196"/>
                <a:gd name="T25" fmla="*/ 54 h 234"/>
                <a:gd name="T26" fmla="*/ 167 w 196"/>
                <a:gd name="T27" fmla="*/ 54 h 234"/>
                <a:gd name="T28" fmla="*/ 167 w 196"/>
                <a:gd name="T29" fmla="*/ 54 h 234"/>
                <a:gd name="T30" fmla="*/ 167 w 196"/>
                <a:gd name="T31" fmla="*/ 54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32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>
                <a:gd name="T0" fmla="*/ 190 w 190"/>
                <a:gd name="T1" fmla="*/ 0 h 252"/>
                <a:gd name="T2" fmla="*/ 166 w 190"/>
                <a:gd name="T3" fmla="*/ 0 h 252"/>
                <a:gd name="T4" fmla="*/ 158 w 190"/>
                <a:gd name="T5" fmla="*/ 38 h 252"/>
                <a:gd name="T6" fmla="*/ 138 w 190"/>
                <a:gd name="T7" fmla="*/ 120 h 252"/>
                <a:gd name="T8" fmla="*/ 94 w 190"/>
                <a:gd name="T9" fmla="*/ 180 h 252"/>
                <a:gd name="T10" fmla="*/ 62 w 190"/>
                <a:gd name="T11" fmla="*/ 234 h 252"/>
                <a:gd name="T12" fmla="*/ 0 w 190"/>
                <a:gd name="T13" fmla="*/ 252 h 252"/>
                <a:gd name="T14" fmla="*/ 128 w 190"/>
                <a:gd name="T15" fmla="*/ 252 h 252"/>
                <a:gd name="T16" fmla="*/ 142 w 190"/>
                <a:gd name="T17" fmla="*/ 188 h 252"/>
                <a:gd name="T18" fmla="*/ 186 w 190"/>
                <a:gd name="T19" fmla="*/ 90 h 252"/>
                <a:gd name="T20" fmla="*/ 190 w 190"/>
                <a:gd name="T21" fmla="*/ 38 h 252"/>
                <a:gd name="T22" fmla="*/ 190 w 190"/>
                <a:gd name="T23" fmla="*/ 0 h 252"/>
                <a:gd name="T24" fmla="*/ 190 w 190"/>
                <a:gd name="T25" fmla="*/ 0 h 252"/>
                <a:gd name="T26" fmla="*/ 190 w 190"/>
                <a:gd name="T27" fmla="*/ 0 h 252"/>
                <a:gd name="T28" fmla="*/ 190 w 190"/>
                <a:gd name="T29" fmla="*/ 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33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>
                <a:gd name="T0" fmla="*/ 197 w 230"/>
                <a:gd name="T1" fmla="*/ 0 h 132"/>
                <a:gd name="T2" fmla="*/ 191 w 230"/>
                <a:gd name="T3" fmla="*/ 0 h 132"/>
                <a:gd name="T4" fmla="*/ 185 w 230"/>
                <a:gd name="T5" fmla="*/ 0 h 132"/>
                <a:gd name="T6" fmla="*/ 173 w 230"/>
                <a:gd name="T7" fmla="*/ 0 h 132"/>
                <a:gd name="T8" fmla="*/ 161 w 230"/>
                <a:gd name="T9" fmla="*/ 0 h 132"/>
                <a:gd name="T10" fmla="*/ 155 w 230"/>
                <a:gd name="T11" fmla="*/ 0 h 132"/>
                <a:gd name="T12" fmla="*/ 138 w 230"/>
                <a:gd name="T13" fmla="*/ 6 h 132"/>
                <a:gd name="T14" fmla="*/ 132 w 230"/>
                <a:gd name="T15" fmla="*/ 6 h 132"/>
                <a:gd name="T16" fmla="*/ 35 w 230"/>
                <a:gd name="T17" fmla="*/ 18 h 132"/>
                <a:gd name="T18" fmla="*/ 11 w 230"/>
                <a:gd name="T19" fmla="*/ 30 h 132"/>
                <a:gd name="T20" fmla="*/ 23 w 230"/>
                <a:gd name="T21" fmla="*/ 54 h 132"/>
                <a:gd name="T22" fmla="*/ 0 w 230"/>
                <a:gd name="T23" fmla="*/ 100 h 132"/>
                <a:gd name="T24" fmla="*/ 0 w 230"/>
                <a:gd name="T25" fmla="*/ 132 h 132"/>
                <a:gd name="T26" fmla="*/ 162 w 230"/>
                <a:gd name="T27" fmla="*/ 132 h 132"/>
                <a:gd name="T28" fmla="*/ 204 w 230"/>
                <a:gd name="T29" fmla="*/ 88 h 132"/>
                <a:gd name="T30" fmla="*/ 230 w 230"/>
                <a:gd name="T31" fmla="*/ 46 h 132"/>
                <a:gd name="T32" fmla="*/ 214 w 230"/>
                <a:gd name="T33" fmla="*/ 24 h 132"/>
                <a:gd name="T34" fmla="*/ 215 w 230"/>
                <a:gd name="T35" fmla="*/ 0 h 132"/>
                <a:gd name="T36" fmla="*/ 209 w 230"/>
                <a:gd name="T37" fmla="*/ 0 h 132"/>
                <a:gd name="T38" fmla="*/ 203 w 230"/>
                <a:gd name="T39" fmla="*/ 0 h 132"/>
                <a:gd name="T40" fmla="*/ 203 w 230"/>
                <a:gd name="T41" fmla="*/ 0 h 132"/>
                <a:gd name="T42" fmla="*/ 197 w 230"/>
                <a:gd name="T43" fmla="*/ 0 h 132"/>
                <a:gd name="T44" fmla="*/ 197 w 230"/>
                <a:gd name="T45" fmla="*/ 0 h 132"/>
                <a:gd name="T46" fmla="*/ 197 w 230"/>
                <a:gd name="T47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34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>
                <a:gd name="T0" fmla="*/ 71 w 89"/>
                <a:gd name="T1" fmla="*/ 0 h 102"/>
                <a:gd name="T2" fmla="*/ 66 w 89"/>
                <a:gd name="T3" fmla="*/ 48 h 102"/>
                <a:gd name="T4" fmla="*/ 30 w 89"/>
                <a:gd name="T5" fmla="*/ 72 h 102"/>
                <a:gd name="T6" fmla="*/ 0 w 89"/>
                <a:gd name="T7" fmla="*/ 102 h 102"/>
                <a:gd name="T8" fmla="*/ 66 w 89"/>
                <a:gd name="T9" fmla="*/ 102 h 102"/>
                <a:gd name="T10" fmla="*/ 88 w 89"/>
                <a:gd name="T11" fmla="*/ 56 h 102"/>
                <a:gd name="T12" fmla="*/ 89 w 89"/>
                <a:gd name="T13" fmla="*/ 6 h 102"/>
                <a:gd name="T14" fmla="*/ 71 w 89"/>
                <a:gd name="T15" fmla="*/ 0 h 102"/>
                <a:gd name="T16" fmla="*/ 71 w 89"/>
                <a:gd name="T17" fmla="*/ 0 h 102"/>
                <a:gd name="T18" fmla="*/ 71 w 89"/>
                <a:gd name="T19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35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>
                <a:gd name="T0" fmla="*/ 278 w 278"/>
                <a:gd name="T1" fmla="*/ 24 h 953"/>
                <a:gd name="T2" fmla="*/ 272 w 278"/>
                <a:gd name="T3" fmla="*/ 24 h 953"/>
                <a:gd name="T4" fmla="*/ 272 w 278"/>
                <a:gd name="T5" fmla="*/ 18 h 953"/>
                <a:gd name="T6" fmla="*/ 266 w 278"/>
                <a:gd name="T7" fmla="*/ 18 h 953"/>
                <a:gd name="T8" fmla="*/ 254 w 278"/>
                <a:gd name="T9" fmla="*/ 12 h 953"/>
                <a:gd name="T10" fmla="*/ 236 w 278"/>
                <a:gd name="T11" fmla="*/ 6 h 953"/>
                <a:gd name="T12" fmla="*/ 212 w 278"/>
                <a:gd name="T13" fmla="*/ 0 h 953"/>
                <a:gd name="T14" fmla="*/ 206 w 278"/>
                <a:gd name="T15" fmla="*/ 6 h 953"/>
                <a:gd name="T16" fmla="*/ 198 w 278"/>
                <a:gd name="T17" fmla="*/ 129 h 953"/>
                <a:gd name="T18" fmla="*/ 184 w 278"/>
                <a:gd name="T19" fmla="*/ 209 h 953"/>
                <a:gd name="T20" fmla="*/ 182 w 278"/>
                <a:gd name="T21" fmla="*/ 249 h 953"/>
                <a:gd name="T22" fmla="*/ 200 w 278"/>
                <a:gd name="T23" fmla="*/ 339 h 953"/>
                <a:gd name="T24" fmla="*/ 186 w 278"/>
                <a:gd name="T25" fmla="*/ 481 h 953"/>
                <a:gd name="T26" fmla="*/ 176 w 278"/>
                <a:gd name="T27" fmla="*/ 521 h 953"/>
                <a:gd name="T28" fmla="*/ 156 w 278"/>
                <a:gd name="T29" fmla="*/ 601 h 953"/>
                <a:gd name="T30" fmla="*/ 172 w 278"/>
                <a:gd name="T31" fmla="*/ 681 h 953"/>
                <a:gd name="T32" fmla="*/ 138 w 278"/>
                <a:gd name="T33" fmla="*/ 765 h 953"/>
                <a:gd name="T34" fmla="*/ 96 w 278"/>
                <a:gd name="T35" fmla="*/ 847 h 953"/>
                <a:gd name="T36" fmla="*/ 50 w 278"/>
                <a:gd name="T37" fmla="*/ 899 h 953"/>
                <a:gd name="T38" fmla="*/ 0 w 278"/>
                <a:gd name="T39" fmla="*/ 953 h 953"/>
                <a:gd name="T40" fmla="*/ 278 w 278"/>
                <a:gd name="T41" fmla="*/ 953 h 953"/>
                <a:gd name="T42" fmla="*/ 278 w 278"/>
                <a:gd name="T43" fmla="*/ 24 h 953"/>
                <a:gd name="T44" fmla="*/ 278 w 278"/>
                <a:gd name="T45" fmla="*/ 24 h 953"/>
                <a:gd name="T46" fmla="*/ 278 w 278"/>
                <a:gd name="T47" fmla="*/ 24 h 9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s-AR"/>
            </a:p>
          </p:txBody>
        </p:sp>
      </p:grpSp>
      <p:sp>
        <p:nvSpPr>
          <p:cNvPr id="8210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333500"/>
            <a:ext cx="7772400" cy="1524000"/>
          </a:xfrm>
        </p:spPr>
        <p:txBody>
          <a:bodyPr anchor="b"/>
          <a:lstStyle>
            <a:lvl1pPr>
              <a:defRPr sz="5700"/>
            </a:lvl1pPr>
          </a:lstStyle>
          <a:p>
            <a:pPr lvl="0"/>
            <a:r>
              <a:rPr lang="es-ES" noProof="0"/>
              <a:t>Haga clic para cambiar el estilo de título	</a:t>
            </a:r>
          </a:p>
        </p:txBody>
      </p:sp>
      <p:sp>
        <p:nvSpPr>
          <p:cNvPr id="8211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111500"/>
            <a:ext cx="6400800" cy="14605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pPr lvl="0"/>
            <a:r>
              <a:rPr lang="es-ES" noProof="0"/>
              <a:t>Haga clic para modificar el estilo de subtítulo del patrón</a:t>
            </a:r>
          </a:p>
        </p:txBody>
      </p:sp>
      <p:sp>
        <p:nvSpPr>
          <p:cNvPr id="36" name="Rectangle 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7" name="Rectangle 2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8" name="Rectangle 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1F7DB-F285-4EF8-89EE-EFFAF79BCEB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C56258-7354-422A-8EC9-01C7CF7CCE1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31511"/>
            <a:ext cx="2057400" cy="4877593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31511"/>
            <a:ext cx="6019800" cy="4877593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05156B-60E4-4826-91B4-412AD701D9A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338D10-831B-4B86-A0F3-00DCC2C14AB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7EB260-3E51-4474-958E-59F69DA7DA1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333501"/>
            <a:ext cx="4038600" cy="37756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333501"/>
            <a:ext cx="4038600" cy="37756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BA6F30-CD2B-47BF-83C6-8CFB4A02E1A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7F7B64-7463-4021-B459-25A7F3F6694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925BA-75FF-4200-9073-EF34B19C556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4915B1-6F62-425B-9778-FE4C4B2AC72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51EB69-5449-4CA5-888C-6B4B24E6682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AR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E1C68-97AC-42C3-BD29-9624A0F865E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2"/>
          <p:cNvGrpSpPr>
            <a:grpSpLocks/>
          </p:cNvGrpSpPr>
          <p:nvPr/>
        </p:nvGrpSpPr>
        <p:grpSpPr bwMode="auto">
          <a:xfrm>
            <a:off x="4716464" y="4454261"/>
            <a:ext cx="4427537" cy="1260739"/>
            <a:chOff x="2971" y="3367"/>
            <a:chExt cx="2789" cy="953"/>
          </a:xfrm>
        </p:grpSpPr>
        <p:sp>
          <p:nvSpPr>
            <p:cNvPr id="1032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>
                <a:gd name="T0" fmla="*/ 2777 w 2780"/>
                <a:gd name="T1" fmla="*/ 18 h 953"/>
                <a:gd name="T2" fmla="*/ 2687 w 2780"/>
                <a:gd name="T3" fmla="*/ 24 h 953"/>
                <a:gd name="T4" fmla="*/ 2621 w 2780"/>
                <a:gd name="T5" fmla="*/ 102 h 953"/>
                <a:gd name="T6" fmla="*/ 2519 w 2780"/>
                <a:gd name="T7" fmla="*/ 156 h 953"/>
                <a:gd name="T8" fmla="*/ 2513 w 2780"/>
                <a:gd name="T9" fmla="*/ 222 h 953"/>
                <a:gd name="T10" fmla="*/ 2495 w 2780"/>
                <a:gd name="T11" fmla="*/ 246 h 953"/>
                <a:gd name="T12" fmla="*/ 2477 w 2780"/>
                <a:gd name="T13" fmla="*/ 252 h 953"/>
                <a:gd name="T14" fmla="*/ 2405 w 2780"/>
                <a:gd name="T15" fmla="*/ 210 h 953"/>
                <a:gd name="T16" fmla="*/ 2267 w 2780"/>
                <a:gd name="T17" fmla="*/ 192 h 953"/>
                <a:gd name="T18" fmla="*/ 2243 w 2780"/>
                <a:gd name="T19" fmla="*/ 186 h 953"/>
                <a:gd name="T20" fmla="*/ 2225 w 2780"/>
                <a:gd name="T21" fmla="*/ 192 h 953"/>
                <a:gd name="T22" fmla="*/ 2153 w 2780"/>
                <a:gd name="T23" fmla="*/ 228 h 953"/>
                <a:gd name="T24" fmla="*/ 2117 w 2780"/>
                <a:gd name="T25" fmla="*/ 240 h 953"/>
                <a:gd name="T26" fmla="*/ 2093 w 2780"/>
                <a:gd name="T27" fmla="*/ 246 h 953"/>
                <a:gd name="T28" fmla="*/ 2081 w 2780"/>
                <a:gd name="T29" fmla="*/ 258 h 953"/>
                <a:gd name="T30" fmla="*/ 2081 w 2780"/>
                <a:gd name="T31" fmla="*/ 276 h 953"/>
                <a:gd name="T32" fmla="*/ 2058 w 2780"/>
                <a:gd name="T33" fmla="*/ 300 h 953"/>
                <a:gd name="T34" fmla="*/ 2040 w 2780"/>
                <a:gd name="T35" fmla="*/ 312 h 953"/>
                <a:gd name="T36" fmla="*/ 2028 w 2780"/>
                <a:gd name="T37" fmla="*/ 324 h 953"/>
                <a:gd name="T38" fmla="*/ 2016 w 2780"/>
                <a:gd name="T39" fmla="*/ 336 h 953"/>
                <a:gd name="T40" fmla="*/ 1985 w 2780"/>
                <a:gd name="T41" fmla="*/ 342 h 953"/>
                <a:gd name="T42" fmla="*/ 1919 w 2780"/>
                <a:gd name="T43" fmla="*/ 336 h 953"/>
                <a:gd name="T44" fmla="*/ 1883 w 2780"/>
                <a:gd name="T45" fmla="*/ 330 h 953"/>
                <a:gd name="T46" fmla="*/ 1871 w 2780"/>
                <a:gd name="T47" fmla="*/ 342 h 953"/>
                <a:gd name="T48" fmla="*/ 1859 w 2780"/>
                <a:gd name="T49" fmla="*/ 354 h 953"/>
                <a:gd name="T50" fmla="*/ 1829 w 2780"/>
                <a:gd name="T51" fmla="*/ 360 h 953"/>
                <a:gd name="T52" fmla="*/ 1770 w 2780"/>
                <a:gd name="T53" fmla="*/ 342 h 953"/>
                <a:gd name="T54" fmla="*/ 1746 w 2780"/>
                <a:gd name="T55" fmla="*/ 342 h 953"/>
                <a:gd name="T56" fmla="*/ 1722 w 2780"/>
                <a:gd name="T57" fmla="*/ 354 h 953"/>
                <a:gd name="T58" fmla="*/ 1661 w 2780"/>
                <a:gd name="T59" fmla="*/ 425 h 953"/>
                <a:gd name="T60" fmla="*/ 1619 w 2780"/>
                <a:gd name="T61" fmla="*/ 569 h 953"/>
                <a:gd name="T62" fmla="*/ 1619 w 2780"/>
                <a:gd name="T63" fmla="*/ 593 h 953"/>
                <a:gd name="T64" fmla="*/ 1625 w 2780"/>
                <a:gd name="T65" fmla="*/ 641 h 953"/>
                <a:gd name="T66" fmla="*/ 1643 w 2780"/>
                <a:gd name="T67" fmla="*/ 659 h 953"/>
                <a:gd name="T68" fmla="*/ 1637 w 2780"/>
                <a:gd name="T69" fmla="*/ 671 h 953"/>
                <a:gd name="T70" fmla="*/ 1625 w 2780"/>
                <a:gd name="T71" fmla="*/ 683 h 953"/>
                <a:gd name="T72" fmla="*/ 1547 w 2780"/>
                <a:gd name="T73" fmla="*/ 689 h 953"/>
                <a:gd name="T74" fmla="*/ 1470 w 2780"/>
                <a:gd name="T75" fmla="*/ 629 h 953"/>
                <a:gd name="T76" fmla="*/ 1337 w 2780"/>
                <a:gd name="T77" fmla="*/ 587 h 953"/>
                <a:gd name="T78" fmla="*/ 1188 w 2780"/>
                <a:gd name="T79" fmla="*/ 671 h 953"/>
                <a:gd name="T80" fmla="*/ 1019 w 2780"/>
                <a:gd name="T81" fmla="*/ 731 h 953"/>
                <a:gd name="T82" fmla="*/ 816 w 2780"/>
                <a:gd name="T83" fmla="*/ 743 h 953"/>
                <a:gd name="T84" fmla="*/ 630 w 2780"/>
                <a:gd name="T85" fmla="*/ 701 h 953"/>
                <a:gd name="T86" fmla="*/ 570 w 2780"/>
                <a:gd name="T87" fmla="*/ 695 h 953"/>
                <a:gd name="T88" fmla="*/ 558 w 2780"/>
                <a:gd name="T89" fmla="*/ 701 h 953"/>
                <a:gd name="T90" fmla="*/ 522 w 2780"/>
                <a:gd name="T91" fmla="*/ 731 h 953"/>
                <a:gd name="T92" fmla="*/ 437 w 2780"/>
                <a:gd name="T93" fmla="*/ 809 h 953"/>
                <a:gd name="T94" fmla="*/ 407 w 2780"/>
                <a:gd name="T95" fmla="*/ 821 h 953"/>
                <a:gd name="T96" fmla="*/ 383 w 2780"/>
                <a:gd name="T97" fmla="*/ 821 h 953"/>
                <a:gd name="T98" fmla="*/ 336 w 2780"/>
                <a:gd name="T99" fmla="*/ 827 h 953"/>
                <a:gd name="T100" fmla="*/ 210 w 2780"/>
                <a:gd name="T101" fmla="*/ 851 h 953"/>
                <a:gd name="T102" fmla="*/ 174 w 2780"/>
                <a:gd name="T103" fmla="*/ 857 h 953"/>
                <a:gd name="T104" fmla="*/ 125 w 2780"/>
                <a:gd name="T105" fmla="*/ 851 h 953"/>
                <a:gd name="T106" fmla="*/ 107 w 2780"/>
                <a:gd name="T107" fmla="*/ 857 h 953"/>
                <a:gd name="T108" fmla="*/ 101 w 2780"/>
                <a:gd name="T109" fmla="*/ 875 h 953"/>
                <a:gd name="T110" fmla="*/ 83 w 2780"/>
                <a:gd name="T111" fmla="*/ 887 h 953"/>
                <a:gd name="T112" fmla="*/ 48 w 2780"/>
                <a:gd name="T113" fmla="*/ 899 h 953"/>
                <a:gd name="T114" fmla="*/ 2789 w 2780"/>
                <a:gd name="T115" fmla="*/ 24 h 95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7172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>
                <a:gd name="T0" fmla="*/ 12 w 12"/>
                <a:gd name="T1" fmla="*/ 18 h 18"/>
                <a:gd name="T2" fmla="*/ 12 w 12"/>
                <a:gd name="T3" fmla="*/ 12 h 18"/>
                <a:gd name="T4" fmla="*/ 6 w 12"/>
                <a:gd name="T5" fmla="*/ 6 h 18"/>
                <a:gd name="T6" fmla="*/ 6 w 12"/>
                <a:gd name="T7" fmla="*/ 6 h 18"/>
                <a:gd name="T8" fmla="*/ 0 w 12"/>
                <a:gd name="T9" fmla="*/ 0 h 18"/>
                <a:gd name="T10" fmla="*/ 12 w 12"/>
                <a:gd name="T11" fmla="*/ 18 h 18"/>
                <a:gd name="T12" fmla="*/ 12 w 12"/>
                <a:gd name="T13" fmla="*/ 18 h 18"/>
                <a:gd name="T14" fmla="*/ 12 w 12"/>
                <a:gd name="T15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7173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>
                <a:gd name="T0" fmla="*/ 0 w 6"/>
                <a:gd name="T1" fmla="*/ 12 h 18"/>
                <a:gd name="T2" fmla="*/ 6 w 6"/>
                <a:gd name="T3" fmla="*/ 18 h 18"/>
                <a:gd name="T4" fmla="*/ 0 w 6"/>
                <a:gd name="T5" fmla="*/ 0 h 18"/>
                <a:gd name="T6" fmla="*/ 0 w 6"/>
                <a:gd name="T7" fmla="*/ 12 h 18"/>
                <a:gd name="T8" fmla="*/ 0 w 6"/>
                <a:gd name="T9" fmla="*/ 12 h 18"/>
                <a:gd name="T10" fmla="*/ 0 w 6"/>
                <a:gd name="T11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7174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>
                <a:gd name="T0" fmla="*/ 280 w 304"/>
                <a:gd name="T1" fmla="*/ 42 h 741"/>
                <a:gd name="T2" fmla="*/ 274 w 304"/>
                <a:gd name="T3" fmla="*/ 42 h 741"/>
                <a:gd name="T4" fmla="*/ 268 w 304"/>
                <a:gd name="T5" fmla="*/ 42 h 741"/>
                <a:gd name="T6" fmla="*/ 256 w 304"/>
                <a:gd name="T7" fmla="*/ 42 h 741"/>
                <a:gd name="T8" fmla="*/ 238 w 304"/>
                <a:gd name="T9" fmla="*/ 48 h 741"/>
                <a:gd name="T10" fmla="*/ 214 w 304"/>
                <a:gd name="T11" fmla="*/ 12 h 741"/>
                <a:gd name="T12" fmla="*/ 196 w 304"/>
                <a:gd name="T13" fmla="*/ 0 h 741"/>
                <a:gd name="T14" fmla="*/ 196 w 304"/>
                <a:gd name="T15" fmla="*/ 0 h 741"/>
                <a:gd name="T16" fmla="*/ 164 w 304"/>
                <a:gd name="T17" fmla="*/ 167 h 741"/>
                <a:gd name="T18" fmla="*/ 144 w 304"/>
                <a:gd name="T19" fmla="*/ 217 h 741"/>
                <a:gd name="T20" fmla="*/ 110 w 304"/>
                <a:gd name="T21" fmla="*/ 281 h 741"/>
                <a:gd name="T22" fmla="*/ 96 w 304"/>
                <a:gd name="T23" fmla="*/ 327 h 741"/>
                <a:gd name="T24" fmla="*/ 124 w 304"/>
                <a:gd name="T25" fmla="*/ 405 h 741"/>
                <a:gd name="T26" fmla="*/ 100 w 304"/>
                <a:gd name="T27" fmla="*/ 463 h 741"/>
                <a:gd name="T28" fmla="*/ 68 w 304"/>
                <a:gd name="T29" fmla="*/ 503 h 741"/>
                <a:gd name="T30" fmla="*/ 30 w 304"/>
                <a:gd name="T31" fmla="*/ 539 h 741"/>
                <a:gd name="T32" fmla="*/ 24 w 304"/>
                <a:gd name="T33" fmla="*/ 613 h 741"/>
                <a:gd name="T34" fmla="*/ 0 w 304"/>
                <a:gd name="T35" fmla="*/ 741 h 741"/>
                <a:gd name="T36" fmla="*/ 202 w 304"/>
                <a:gd name="T37" fmla="*/ 741 h 741"/>
                <a:gd name="T38" fmla="*/ 180 w 304"/>
                <a:gd name="T39" fmla="*/ 639 h 741"/>
                <a:gd name="T40" fmla="*/ 192 w 304"/>
                <a:gd name="T41" fmla="*/ 589 h 741"/>
                <a:gd name="T42" fmla="*/ 178 w 304"/>
                <a:gd name="T43" fmla="*/ 539 h 741"/>
                <a:gd name="T44" fmla="*/ 190 w 304"/>
                <a:gd name="T45" fmla="*/ 499 h 741"/>
                <a:gd name="T46" fmla="*/ 184 w 304"/>
                <a:gd name="T47" fmla="*/ 465 h 741"/>
                <a:gd name="T48" fmla="*/ 192 w 304"/>
                <a:gd name="T49" fmla="*/ 391 h 741"/>
                <a:gd name="T50" fmla="*/ 216 w 304"/>
                <a:gd name="T51" fmla="*/ 313 h 741"/>
                <a:gd name="T52" fmla="*/ 238 w 304"/>
                <a:gd name="T53" fmla="*/ 249 h 741"/>
                <a:gd name="T54" fmla="*/ 268 w 304"/>
                <a:gd name="T55" fmla="*/ 185 h 741"/>
                <a:gd name="T56" fmla="*/ 284 w 304"/>
                <a:gd name="T57" fmla="*/ 159 h 741"/>
                <a:gd name="T58" fmla="*/ 304 w 304"/>
                <a:gd name="T59" fmla="*/ 12 h 741"/>
                <a:gd name="T60" fmla="*/ 298 w 304"/>
                <a:gd name="T61" fmla="*/ 24 h 741"/>
                <a:gd name="T62" fmla="*/ 292 w 304"/>
                <a:gd name="T63" fmla="*/ 30 h 741"/>
                <a:gd name="T64" fmla="*/ 292 w 304"/>
                <a:gd name="T65" fmla="*/ 36 h 741"/>
                <a:gd name="T66" fmla="*/ 286 w 304"/>
                <a:gd name="T67" fmla="*/ 36 h 741"/>
                <a:gd name="T68" fmla="*/ 286 w 304"/>
                <a:gd name="T69" fmla="*/ 42 h 741"/>
                <a:gd name="T70" fmla="*/ 280 w 304"/>
                <a:gd name="T71" fmla="*/ 42 h 741"/>
                <a:gd name="T72" fmla="*/ 280 w 304"/>
                <a:gd name="T73" fmla="*/ 42 h 741"/>
                <a:gd name="T74" fmla="*/ 280 w 304"/>
                <a:gd name="T75" fmla="*/ 42 h 7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7175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>
                <a:gd name="T0" fmla="*/ 284 w 314"/>
                <a:gd name="T1" fmla="*/ 6 h 767"/>
                <a:gd name="T2" fmla="*/ 278 w 314"/>
                <a:gd name="T3" fmla="*/ 6 h 767"/>
                <a:gd name="T4" fmla="*/ 272 w 314"/>
                <a:gd name="T5" fmla="*/ 12 h 767"/>
                <a:gd name="T6" fmla="*/ 254 w 314"/>
                <a:gd name="T7" fmla="*/ 18 h 767"/>
                <a:gd name="T8" fmla="*/ 230 w 314"/>
                <a:gd name="T9" fmla="*/ 24 h 767"/>
                <a:gd name="T10" fmla="*/ 206 w 314"/>
                <a:gd name="T11" fmla="*/ 42 h 767"/>
                <a:gd name="T12" fmla="*/ 188 w 314"/>
                <a:gd name="T13" fmla="*/ 48 h 767"/>
                <a:gd name="T14" fmla="*/ 176 w 314"/>
                <a:gd name="T15" fmla="*/ 54 h 767"/>
                <a:gd name="T16" fmla="*/ 170 w 314"/>
                <a:gd name="T17" fmla="*/ 54 h 767"/>
                <a:gd name="T18" fmla="*/ 150 w 314"/>
                <a:gd name="T19" fmla="*/ 169 h 767"/>
                <a:gd name="T20" fmla="*/ 110 w 314"/>
                <a:gd name="T21" fmla="*/ 225 h 767"/>
                <a:gd name="T22" fmla="*/ 54 w 314"/>
                <a:gd name="T23" fmla="*/ 383 h 767"/>
                <a:gd name="T24" fmla="*/ 82 w 314"/>
                <a:gd name="T25" fmla="*/ 555 h 767"/>
                <a:gd name="T26" fmla="*/ 40 w 314"/>
                <a:gd name="T27" fmla="*/ 679 h 767"/>
                <a:gd name="T28" fmla="*/ 0 w 314"/>
                <a:gd name="T29" fmla="*/ 767 h 767"/>
                <a:gd name="T30" fmla="*/ 108 w 314"/>
                <a:gd name="T31" fmla="*/ 767 h 767"/>
                <a:gd name="T32" fmla="*/ 120 w 314"/>
                <a:gd name="T33" fmla="*/ 611 h 767"/>
                <a:gd name="T34" fmla="*/ 148 w 314"/>
                <a:gd name="T35" fmla="*/ 499 h 767"/>
                <a:gd name="T36" fmla="*/ 160 w 314"/>
                <a:gd name="T37" fmla="*/ 367 h 767"/>
                <a:gd name="T38" fmla="*/ 218 w 314"/>
                <a:gd name="T39" fmla="*/ 327 h 767"/>
                <a:gd name="T40" fmla="*/ 238 w 314"/>
                <a:gd name="T41" fmla="*/ 221 h 767"/>
                <a:gd name="T42" fmla="*/ 296 w 314"/>
                <a:gd name="T43" fmla="*/ 135 h 767"/>
                <a:gd name="T44" fmla="*/ 314 w 314"/>
                <a:gd name="T45" fmla="*/ 0 h 767"/>
                <a:gd name="T46" fmla="*/ 302 w 314"/>
                <a:gd name="T47" fmla="*/ 0 h 767"/>
                <a:gd name="T48" fmla="*/ 296 w 314"/>
                <a:gd name="T49" fmla="*/ 0 h 767"/>
                <a:gd name="T50" fmla="*/ 290 w 314"/>
                <a:gd name="T51" fmla="*/ 0 h 767"/>
                <a:gd name="T52" fmla="*/ 284 w 314"/>
                <a:gd name="T53" fmla="*/ 6 h 767"/>
                <a:gd name="T54" fmla="*/ 284 w 314"/>
                <a:gd name="T55" fmla="*/ 6 h 767"/>
                <a:gd name="T56" fmla="*/ 284 w 314"/>
                <a:gd name="T57" fmla="*/ 6 h 767"/>
                <a:gd name="T58" fmla="*/ 284 w 314"/>
                <a:gd name="T59" fmla="*/ 6 h 7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7176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>
                <a:gd name="T0" fmla="*/ 257 w 275"/>
                <a:gd name="T1" fmla="*/ 12 h 623"/>
                <a:gd name="T2" fmla="*/ 239 w 275"/>
                <a:gd name="T3" fmla="*/ 6 h 623"/>
                <a:gd name="T4" fmla="*/ 203 w 275"/>
                <a:gd name="T5" fmla="*/ 6 h 623"/>
                <a:gd name="T6" fmla="*/ 203 w 275"/>
                <a:gd name="T7" fmla="*/ 6 h 623"/>
                <a:gd name="T8" fmla="*/ 197 w 275"/>
                <a:gd name="T9" fmla="*/ 6 h 623"/>
                <a:gd name="T10" fmla="*/ 185 w 275"/>
                <a:gd name="T11" fmla="*/ 0 h 623"/>
                <a:gd name="T12" fmla="*/ 173 w 275"/>
                <a:gd name="T13" fmla="*/ 0 h 623"/>
                <a:gd name="T14" fmla="*/ 166 w 275"/>
                <a:gd name="T15" fmla="*/ 0 h 623"/>
                <a:gd name="T16" fmla="*/ 160 w 275"/>
                <a:gd name="T17" fmla="*/ 0 h 623"/>
                <a:gd name="T18" fmla="*/ 144 w 275"/>
                <a:gd name="T19" fmla="*/ 117 h 623"/>
                <a:gd name="T20" fmla="*/ 128 w 275"/>
                <a:gd name="T21" fmla="*/ 185 h 623"/>
                <a:gd name="T22" fmla="*/ 58 w 275"/>
                <a:gd name="T23" fmla="*/ 299 h 623"/>
                <a:gd name="T24" fmla="*/ 54 w 275"/>
                <a:gd name="T25" fmla="*/ 441 h 623"/>
                <a:gd name="T26" fmla="*/ 24 w 275"/>
                <a:gd name="T27" fmla="*/ 523 h 623"/>
                <a:gd name="T28" fmla="*/ 0 w 275"/>
                <a:gd name="T29" fmla="*/ 623 h 623"/>
                <a:gd name="T30" fmla="*/ 78 w 275"/>
                <a:gd name="T31" fmla="*/ 623 h 623"/>
                <a:gd name="T32" fmla="*/ 92 w 275"/>
                <a:gd name="T33" fmla="*/ 555 h 623"/>
                <a:gd name="T34" fmla="*/ 134 w 275"/>
                <a:gd name="T35" fmla="*/ 447 h 623"/>
                <a:gd name="T36" fmla="*/ 158 w 275"/>
                <a:gd name="T37" fmla="*/ 315 h 623"/>
                <a:gd name="T38" fmla="*/ 184 w 275"/>
                <a:gd name="T39" fmla="*/ 257 h 623"/>
                <a:gd name="T40" fmla="*/ 216 w 275"/>
                <a:gd name="T41" fmla="*/ 211 h 623"/>
                <a:gd name="T42" fmla="*/ 222 w 275"/>
                <a:gd name="T43" fmla="*/ 145 h 623"/>
                <a:gd name="T44" fmla="*/ 240 w 275"/>
                <a:gd name="T45" fmla="*/ 111 h 623"/>
                <a:gd name="T46" fmla="*/ 262 w 275"/>
                <a:gd name="T47" fmla="*/ 79 h 623"/>
                <a:gd name="T48" fmla="*/ 275 w 275"/>
                <a:gd name="T49" fmla="*/ 6 h 623"/>
                <a:gd name="T50" fmla="*/ 263 w 275"/>
                <a:gd name="T51" fmla="*/ 12 h 623"/>
                <a:gd name="T52" fmla="*/ 257 w 275"/>
                <a:gd name="T53" fmla="*/ 12 h 623"/>
                <a:gd name="T54" fmla="*/ 257 w 275"/>
                <a:gd name="T55" fmla="*/ 12 h 623"/>
                <a:gd name="T56" fmla="*/ 257 w 275"/>
                <a:gd name="T57" fmla="*/ 12 h 6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7177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>
                <a:gd name="T0" fmla="*/ 171 w 213"/>
                <a:gd name="T1" fmla="*/ 12 h 611"/>
                <a:gd name="T2" fmla="*/ 159 w 213"/>
                <a:gd name="T3" fmla="*/ 24 h 611"/>
                <a:gd name="T4" fmla="*/ 153 w 213"/>
                <a:gd name="T5" fmla="*/ 36 h 611"/>
                <a:gd name="T6" fmla="*/ 128 w 213"/>
                <a:gd name="T7" fmla="*/ 60 h 611"/>
                <a:gd name="T8" fmla="*/ 110 w 213"/>
                <a:gd name="T9" fmla="*/ 83 h 611"/>
                <a:gd name="T10" fmla="*/ 86 w 213"/>
                <a:gd name="T11" fmla="*/ 119 h 611"/>
                <a:gd name="T12" fmla="*/ 68 w 213"/>
                <a:gd name="T13" fmla="*/ 167 h 611"/>
                <a:gd name="T14" fmla="*/ 68 w 213"/>
                <a:gd name="T15" fmla="*/ 221 h 611"/>
                <a:gd name="T16" fmla="*/ 68 w 213"/>
                <a:gd name="T17" fmla="*/ 227 h 611"/>
                <a:gd name="T18" fmla="*/ 68 w 213"/>
                <a:gd name="T19" fmla="*/ 233 h 611"/>
                <a:gd name="T20" fmla="*/ 68 w 213"/>
                <a:gd name="T21" fmla="*/ 239 h 611"/>
                <a:gd name="T22" fmla="*/ 68 w 213"/>
                <a:gd name="T23" fmla="*/ 245 h 611"/>
                <a:gd name="T24" fmla="*/ 68 w 213"/>
                <a:gd name="T25" fmla="*/ 251 h 611"/>
                <a:gd name="T26" fmla="*/ 68 w 213"/>
                <a:gd name="T27" fmla="*/ 251 h 611"/>
                <a:gd name="T28" fmla="*/ 68 w 213"/>
                <a:gd name="T29" fmla="*/ 257 h 611"/>
                <a:gd name="T30" fmla="*/ 68 w 213"/>
                <a:gd name="T31" fmla="*/ 269 h 611"/>
                <a:gd name="T32" fmla="*/ 74 w 213"/>
                <a:gd name="T33" fmla="*/ 287 h 611"/>
                <a:gd name="T34" fmla="*/ 80 w 213"/>
                <a:gd name="T35" fmla="*/ 305 h 611"/>
                <a:gd name="T36" fmla="*/ 86 w 213"/>
                <a:gd name="T37" fmla="*/ 311 h 611"/>
                <a:gd name="T38" fmla="*/ 86 w 213"/>
                <a:gd name="T39" fmla="*/ 311 h 611"/>
                <a:gd name="T40" fmla="*/ 92 w 213"/>
                <a:gd name="T41" fmla="*/ 317 h 611"/>
                <a:gd name="T42" fmla="*/ 92 w 213"/>
                <a:gd name="T43" fmla="*/ 323 h 611"/>
                <a:gd name="T44" fmla="*/ 92 w 213"/>
                <a:gd name="T45" fmla="*/ 323 h 611"/>
                <a:gd name="T46" fmla="*/ 24 w 213"/>
                <a:gd name="T47" fmla="*/ 437 h 611"/>
                <a:gd name="T48" fmla="*/ 18 w 213"/>
                <a:gd name="T49" fmla="*/ 471 h 611"/>
                <a:gd name="T50" fmla="*/ 0 w 213"/>
                <a:gd name="T51" fmla="*/ 547 h 611"/>
                <a:gd name="T52" fmla="*/ 50 w 213"/>
                <a:gd name="T53" fmla="*/ 611 h 611"/>
                <a:gd name="T54" fmla="*/ 114 w 213"/>
                <a:gd name="T55" fmla="*/ 611 h 611"/>
                <a:gd name="T56" fmla="*/ 104 w 213"/>
                <a:gd name="T57" fmla="*/ 555 h 611"/>
                <a:gd name="T58" fmla="*/ 120 w 213"/>
                <a:gd name="T59" fmla="*/ 515 h 611"/>
                <a:gd name="T60" fmla="*/ 150 w 213"/>
                <a:gd name="T61" fmla="*/ 449 h 611"/>
                <a:gd name="T62" fmla="*/ 166 w 213"/>
                <a:gd name="T63" fmla="*/ 377 h 611"/>
                <a:gd name="T64" fmla="*/ 156 w 213"/>
                <a:gd name="T65" fmla="*/ 295 h 611"/>
                <a:gd name="T66" fmla="*/ 170 w 213"/>
                <a:gd name="T67" fmla="*/ 203 h 611"/>
                <a:gd name="T68" fmla="*/ 212 w 213"/>
                <a:gd name="T69" fmla="*/ 95 h 611"/>
                <a:gd name="T70" fmla="*/ 213 w 213"/>
                <a:gd name="T71" fmla="*/ 0 h 611"/>
                <a:gd name="T72" fmla="*/ 207 w 213"/>
                <a:gd name="T73" fmla="*/ 0 h 611"/>
                <a:gd name="T74" fmla="*/ 201 w 213"/>
                <a:gd name="T75" fmla="*/ 0 h 611"/>
                <a:gd name="T76" fmla="*/ 195 w 213"/>
                <a:gd name="T77" fmla="*/ 0 h 611"/>
                <a:gd name="T78" fmla="*/ 189 w 213"/>
                <a:gd name="T79" fmla="*/ 0 h 611"/>
                <a:gd name="T80" fmla="*/ 183 w 213"/>
                <a:gd name="T81" fmla="*/ 6 h 611"/>
                <a:gd name="T82" fmla="*/ 177 w 213"/>
                <a:gd name="T83" fmla="*/ 6 h 611"/>
                <a:gd name="T84" fmla="*/ 171 w 213"/>
                <a:gd name="T85" fmla="*/ 12 h 611"/>
                <a:gd name="T86" fmla="*/ 171 w 213"/>
                <a:gd name="T87" fmla="*/ 12 h 611"/>
                <a:gd name="T88" fmla="*/ 171 w 213"/>
                <a:gd name="T89" fmla="*/ 12 h 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7178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>
                <a:gd name="T0" fmla="*/ 149 w 167"/>
                <a:gd name="T1" fmla="*/ 60 h 384"/>
                <a:gd name="T2" fmla="*/ 119 w 167"/>
                <a:gd name="T3" fmla="*/ 30 h 384"/>
                <a:gd name="T4" fmla="*/ 89 w 167"/>
                <a:gd name="T5" fmla="*/ 12 h 384"/>
                <a:gd name="T6" fmla="*/ 59 w 167"/>
                <a:gd name="T7" fmla="*/ 0 h 384"/>
                <a:gd name="T8" fmla="*/ 54 w 167"/>
                <a:gd name="T9" fmla="*/ 70 h 384"/>
                <a:gd name="T10" fmla="*/ 46 w 167"/>
                <a:gd name="T11" fmla="*/ 112 h 384"/>
                <a:gd name="T12" fmla="*/ 52 w 167"/>
                <a:gd name="T13" fmla="*/ 168 h 384"/>
                <a:gd name="T14" fmla="*/ 24 w 167"/>
                <a:gd name="T15" fmla="*/ 194 h 384"/>
                <a:gd name="T16" fmla="*/ 16 w 167"/>
                <a:gd name="T17" fmla="*/ 258 h 384"/>
                <a:gd name="T18" fmla="*/ 2 w 167"/>
                <a:gd name="T19" fmla="*/ 300 h 384"/>
                <a:gd name="T20" fmla="*/ 0 w 167"/>
                <a:gd name="T21" fmla="*/ 352 h 384"/>
                <a:gd name="T22" fmla="*/ 47 w 167"/>
                <a:gd name="T23" fmla="*/ 384 h 384"/>
                <a:gd name="T24" fmla="*/ 149 w 167"/>
                <a:gd name="T25" fmla="*/ 384 h 384"/>
                <a:gd name="T26" fmla="*/ 134 w 167"/>
                <a:gd name="T27" fmla="*/ 350 h 384"/>
                <a:gd name="T28" fmla="*/ 104 w 167"/>
                <a:gd name="T29" fmla="*/ 324 h 384"/>
                <a:gd name="T30" fmla="*/ 138 w 167"/>
                <a:gd name="T31" fmla="*/ 274 h 384"/>
                <a:gd name="T32" fmla="*/ 122 w 167"/>
                <a:gd name="T33" fmla="*/ 220 h 384"/>
                <a:gd name="T34" fmla="*/ 132 w 167"/>
                <a:gd name="T35" fmla="*/ 186 h 384"/>
                <a:gd name="T36" fmla="*/ 140 w 167"/>
                <a:gd name="T37" fmla="*/ 154 h 384"/>
                <a:gd name="T38" fmla="*/ 167 w 167"/>
                <a:gd name="T39" fmla="*/ 90 h 384"/>
                <a:gd name="T40" fmla="*/ 149 w 167"/>
                <a:gd name="T41" fmla="*/ 60 h 384"/>
                <a:gd name="T42" fmla="*/ 149 w 167"/>
                <a:gd name="T43" fmla="*/ 60 h 384"/>
                <a:gd name="T44" fmla="*/ 149 w 167"/>
                <a:gd name="T45" fmla="*/ 60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7179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>
                <a:gd name="T0" fmla="*/ 136 w 166"/>
                <a:gd name="T1" fmla="*/ 12 h 300"/>
                <a:gd name="T2" fmla="*/ 100 w 166"/>
                <a:gd name="T3" fmla="*/ 0 h 300"/>
                <a:gd name="T4" fmla="*/ 78 w 166"/>
                <a:gd name="T5" fmla="*/ 64 h 300"/>
                <a:gd name="T6" fmla="*/ 70 w 166"/>
                <a:gd name="T7" fmla="*/ 126 h 300"/>
                <a:gd name="T8" fmla="*/ 46 w 166"/>
                <a:gd name="T9" fmla="*/ 184 h 300"/>
                <a:gd name="T10" fmla="*/ 58 w 166"/>
                <a:gd name="T11" fmla="*/ 232 h 300"/>
                <a:gd name="T12" fmla="*/ 38 w 166"/>
                <a:gd name="T13" fmla="*/ 268 h 300"/>
                <a:gd name="T14" fmla="*/ 0 w 166"/>
                <a:gd name="T15" fmla="*/ 300 h 300"/>
                <a:gd name="T16" fmla="*/ 160 w 166"/>
                <a:gd name="T17" fmla="*/ 300 h 300"/>
                <a:gd name="T18" fmla="*/ 136 w 166"/>
                <a:gd name="T19" fmla="*/ 272 h 300"/>
                <a:gd name="T20" fmla="*/ 98 w 166"/>
                <a:gd name="T21" fmla="*/ 234 h 300"/>
                <a:gd name="T22" fmla="*/ 130 w 166"/>
                <a:gd name="T23" fmla="*/ 188 h 300"/>
                <a:gd name="T24" fmla="*/ 138 w 166"/>
                <a:gd name="T25" fmla="*/ 134 h 300"/>
                <a:gd name="T26" fmla="*/ 144 w 166"/>
                <a:gd name="T27" fmla="*/ 94 h 300"/>
                <a:gd name="T28" fmla="*/ 164 w 166"/>
                <a:gd name="T29" fmla="*/ 60 h 300"/>
                <a:gd name="T30" fmla="*/ 166 w 166"/>
                <a:gd name="T31" fmla="*/ 0 h 300"/>
                <a:gd name="T32" fmla="*/ 136 w 166"/>
                <a:gd name="T33" fmla="*/ 12 h 300"/>
                <a:gd name="T34" fmla="*/ 136 w 166"/>
                <a:gd name="T35" fmla="*/ 12 h 300"/>
                <a:gd name="T36" fmla="*/ 136 w 166"/>
                <a:gd name="T37" fmla="*/ 12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7180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>
                <a:gd name="T0" fmla="*/ 201 w 237"/>
                <a:gd name="T1" fmla="*/ 0 h 282"/>
                <a:gd name="T2" fmla="*/ 183 w 237"/>
                <a:gd name="T3" fmla="*/ 0 h 282"/>
                <a:gd name="T4" fmla="*/ 158 w 237"/>
                <a:gd name="T5" fmla="*/ 50 h 282"/>
                <a:gd name="T6" fmla="*/ 148 w 237"/>
                <a:gd name="T7" fmla="*/ 92 h 282"/>
                <a:gd name="T8" fmla="*/ 120 w 237"/>
                <a:gd name="T9" fmla="*/ 144 h 282"/>
                <a:gd name="T10" fmla="*/ 82 w 237"/>
                <a:gd name="T11" fmla="*/ 182 h 282"/>
                <a:gd name="T12" fmla="*/ 60 w 237"/>
                <a:gd name="T13" fmla="*/ 232 h 282"/>
                <a:gd name="T14" fmla="*/ 0 w 237"/>
                <a:gd name="T15" fmla="*/ 282 h 282"/>
                <a:gd name="T16" fmla="*/ 128 w 237"/>
                <a:gd name="T17" fmla="*/ 282 h 282"/>
                <a:gd name="T18" fmla="*/ 154 w 237"/>
                <a:gd name="T19" fmla="*/ 254 h 282"/>
                <a:gd name="T20" fmla="*/ 158 w 237"/>
                <a:gd name="T21" fmla="*/ 196 h 282"/>
                <a:gd name="T22" fmla="*/ 188 w 237"/>
                <a:gd name="T23" fmla="*/ 148 h 282"/>
                <a:gd name="T24" fmla="*/ 196 w 237"/>
                <a:gd name="T25" fmla="*/ 70 h 282"/>
                <a:gd name="T26" fmla="*/ 237 w 237"/>
                <a:gd name="T27" fmla="*/ 0 h 282"/>
                <a:gd name="T28" fmla="*/ 201 w 237"/>
                <a:gd name="T29" fmla="*/ 0 h 282"/>
                <a:gd name="T30" fmla="*/ 201 w 237"/>
                <a:gd name="T31" fmla="*/ 0 h 282"/>
                <a:gd name="T32" fmla="*/ 201 w 237"/>
                <a:gd name="T33" fmla="*/ 0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7181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>
                <a:gd name="T0" fmla="*/ 167 w 196"/>
                <a:gd name="T1" fmla="*/ 54 h 234"/>
                <a:gd name="T2" fmla="*/ 113 w 196"/>
                <a:gd name="T3" fmla="*/ 24 h 234"/>
                <a:gd name="T4" fmla="*/ 83 w 196"/>
                <a:gd name="T5" fmla="*/ 0 h 234"/>
                <a:gd name="T6" fmla="*/ 80 w 196"/>
                <a:gd name="T7" fmla="*/ 62 h 234"/>
                <a:gd name="T8" fmla="*/ 58 w 196"/>
                <a:gd name="T9" fmla="*/ 100 h 234"/>
                <a:gd name="T10" fmla="*/ 54 w 196"/>
                <a:gd name="T11" fmla="*/ 160 h 234"/>
                <a:gd name="T12" fmla="*/ 36 w 196"/>
                <a:gd name="T13" fmla="*/ 202 h 234"/>
                <a:gd name="T14" fmla="*/ 0 w 196"/>
                <a:gd name="T15" fmla="*/ 234 h 234"/>
                <a:gd name="T16" fmla="*/ 146 w 196"/>
                <a:gd name="T17" fmla="*/ 234 h 234"/>
                <a:gd name="T18" fmla="*/ 170 w 196"/>
                <a:gd name="T19" fmla="*/ 198 h 234"/>
                <a:gd name="T20" fmla="*/ 158 w 196"/>
                <a:gd name="T21" fmla="*/ 138 h 234"/>
                <a:gd name="T22" fmla="*/ 196 w 196"/>
                <a:gd name="T23" fmla="*/ 100 h 234"/>
                <a:gd name="T24" fmla="*/ 191 w 196"/>
                <a:gd name="T25" fmla="*/ 54 h 234"/>
                <a:gd name="T26" fmla="*/ 167 w 196"/>
                <a:gd name="T27" fmla="*/ 54 h 234"/>
                <a:gd name="T28" fmla="*/ 167 w 196"/>
                <a:gd name="T29" fmla="*/ 54 h 234"/>
                <a:gd name="T30" fmla="*/ 167 w 196"/>
                <a:gd name="T31" fmla="*/ 54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7182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>
                <a:gd name="T0" fmla="*/ 190 w 190"/>
                <a:gd name="T1" fmla="*/ 0 h 252"/>
                <a:gd name="T2" fmla="*/ 166 w 190"/>
                <a:gd name="T3" fmla="*/ 0 h 252"/>
                <a:gd name="T4" fmla="*/ 158 w 190"/>
                <a:gd name="T5" fmla="*/ 38 h 252"/>
                <a:gd name="T6" fmla="*/ 138 w 190"/>
                <a:gd name="T7" fmla="*/ 120 h 252"/>
                <a:gd name="T8" fmla="*/ 94 w 190"/>
                <a:gd name="T9" fmla="*/ 180 h 252"/>
                <a:gd name="T10" fmla="*/ 62 w 190"/>
                <a:gd name="T11" fmla="*/ 234 h 252"/>
                <a:gd name="T12" fmla="*/ 0 w 190"/>
                <a:gd name="T13" fmla="*/ 252 h 252"/>
                <a:gd name="T14" fmla="*/ 128 w 190"/>
                <a:gd name="T15" fmla="*/ 252 h 252"/>
                <a:gd name="T16" fmla="*/ 142 w 190"/>
                <a:gd name="T17" fmla="*/ 188 h 252"/>
                <a:gd name="T18" fmla="*/ 186 w 190"/>
                <a:gd name="T19" fmla="*/ 90 h 252"/>
                <a:gd name="T20" fmla="*/ 190 w 190"/>
                <a:gd name="T21" fmla="*/ 38 h 252"/>
                <a:gd name="T22" fmla="*/ 190 w 190"/>
                <a:gd name="T23" fmla="*/ 0 h 252"/>
                <a:gd name="T24" fmla="*/ 190 w 190"/>
                <a:gd name="T25" fmla="*/ 0 h 252"/>
                <a:gd name="T26" fmla="*/ 190 w 190"/>
                <a:gd name="T27" fmla="*/ 0 h 252"/>
                <a:gd name="T28" fmla="*/ 190 w 190"/>
                <a:gd name="T29" fmla="*/ 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7183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>
                <a:gd name="T0" fmla="*/ 197 w 230"/>
                <a:gd name="T1" fmla="*/ 0 h 132"/>
                <a:gd name="T2" fmla="*/ 191 w 230"/>
                <a:gd name="T3" fmla="*/ 0 h 132"/>
                <a:gd name="T4" fmla="*/ 185 w 230"/>
                <a:gd name="T5" fmla="*/ 0 h 132"/>
                <a:gd name="T6" fmla="*/ 173 w 230"/>
                <a:gd name="T7" fmla="*/ 0 h 132"/>
                <a:gd name="T8" fmla="*/ 161 w 230"/>
                <a:gd name="T9" fmla="*/ 0 h 132"/>
                <a:gd name="T10" fmla="*/ 155 w 230"/>
                <a:gd name="T11" fmla="*/ 0 h 132"/>
                <a:gd name="T12" fmla="*/ 138 w 230"/>
                <a:gd name="T13" fmla="*/ 6 h 132"/>
                <a:gd name="T14" fmla="*/ 132 w 230"/>
                <a:gd name="T15" fmla="*/ 6 h 132"/>
                <a:gd name="T16" fmla="*/ 35 w 230"/>
                <a:gd name="T17" fmla="*/ 18 h 132"/>
                <a:gd name="T18" fmla="*/ 11 w 230"/>
                <a:gd name="T19" fmla="*/ 30 h 132"/>
                <a:gd name="T20" fmla="*/ 23 w 230"/>
                <a:gd name="T21" fmla="*/ 54 h 132"/>
                <a:gd name="T22" fmla="*/ 0 w 230"/>
                <a:gd name="T23" fmla="*/ 100 h 132"/>
                <a:gd name="T24" fmla="*/ 0 w 230"/>
                <a:gd name="T25" fmla="*/ 132 h 132"/>
                <a:gd name="T26" fmla="*/ 162 w 230"/>
                <a:gd name="T27" fmla="*/ 132 h 132"/>
                <a:gd name="T28" fmla="*/ 204 w 230"/>
                <a:gd name="T29" fmla="*/ 88 h 132"/>
                <a:gd name="T30" fmla="*/ 230 w 230"/>
                <a:gd name="T31" fmla="*/ 46 h 132"/>
                <a:gd name="T32" fmla="*/ 214 w 230"/>
                <a:gd name="T33" fmla="*/ 24 h 132"/>
                <a:gd name="T34" fmla="*/ 215 w 230"/>
                <a:gd name="T35" fmla="*/ 0 h 132"/>
                <a:gd name="T36" fmla="*/ 209 w 230"/>
                <a:gd name="T37" fmla="*/ 0 h 132"/>
                <a:gd name="T38" fmla="*/ 203 w 230"/>
                <a:gd name="T39" fmla="*/ 0 h 132"/>
                <a:gd name="T40" fmla="*/ 203 w 230"/>
                <a:gd name="T41" fmla="*/ 0 h 132"/>
                <a:gd name="T42" fmla="*/ 197 w 230"/>
                <a:gd name="T43" fmla="*/ 0 h 132"/>
                <a:gd name="T44" fmla="*/ 197 w 230"/>
                <a:gd name="T45" fmla="*/ 0 h 132"/>
                <a:gd name="T46" fmla="*/ 197 w 230"/>
                <a:gd name="T47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7184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>
                <a:gd name="T0" fmla="*/ 71 w 89"/>
                <a:gd name="T1" fmla="*/ 0 h 102"/>
                <a:gd name="T2" fmla="*/ 66 w 89"/>
                <a:gd name="T3" fmla="*/ 48 h 102"/>
                <a:gd name="T4" fmla="*/ 30 w 89"/>
                <a:gd name="T5" fmla="*/ 72 h 102"/>
                <a:gd name="T6" fmla="*/ 0 w 89"/>
                <a:gd name="T7" fmla="*/ 102 h 102"/>
                <a:gd name="T8" fmla="*/ 66 w 89"/>
                <a:gd name="T9" fmla="*/ 102 h 102"/>
                <a:gd name="T10" fmla="*/ 88 w 89"/>
                <a:gd name="T11" fmla="*/ 56 h 102"/>
                <a:gd name="T12" fmla="*/ 89 w 89"/>
                <a:gd name="T13" fmla="*/ 6 h 102"/>
                <a:gd name="T14" fmla="*/ 71 w 89"/>
                <a:gd name="T15" fmla="*/ 0 h 102"/>
                <a:gd name="T16" fmla="*/ 71 w 89"/>
                <a:gd name="T17" fmla="*/ 0 h 102"/>
                <a:gd name="T18" fmla="*/ 71 w 89"/>
                <a:gd name="T19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7185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>
                <a:gd name="T0" fmla="*/ 278 w 278"/>
                <a:gd name="T1" fmla="*/ 24 h 953"/>
                <a:gd name="T2" fmla="*/ 272 w 278"/>
                <a:gd name="T3" fmla="*/ 24 h 953"/>
                <a:gd name="T4" fmla="*/ 272 w 278"/>
                <a:gd name="T5" fmla="*/ 18 h 953"/>
                <a:gd name="T6" fmla="*/ 266 w 278"/>
                <a:gd name="T7" fmla="*/ 18 h 953"/>
                <a:gd name="T8" fmla="*/ 254 w 278"/>
                <a:gd name="T9" fmla="*/ 12 h 953"/>
                <a:gd name="T10" fmla="*/ 236 w 278"/>
                <a:gd name="T11" fmla="*/ 6 h 953"/>
                <a:gd name="T12" fmla="*/ 212 w 278"/>
                <a:gd name="T13" fmla="*/ 0 h 953"/>
                <a:gd name="T14" fmla="*/ 206 w 278"/>
                <a:gd name="T15" fmla="*/ 6 h 953"/>
                <a:gd name="T16" fmla="*/ 198 w 278"/>
                <a:gd name="T17" fmla="*/ 129 h 953"/>
                <a:gd name="T18" fmla="*/ 184 w 278"/>
                <a:gd name="T19" fmla="*/ 209 h 953"/>
                <a:gd name="T20" fmla="*/ 182 w 278"/>
                <a:gd name="T21" fmla="*/ 249 h 953"/>
                <a:gd name="T22" fmla="*/ 200 w 278"/>
                <a:gd name="T23" fmla="*/ 339 h 953"/>
                <a:gd name="T24" fmla="*/ 186 w 278"/>
                <a:gd name="T25" fmla="*/ 481 h 953"/>
                <a:gd name="T26" fmla="*/ 176 w 278"/>
                <a:gd name="T27" fmla="*/ 521 h 953"/>
                <a:gd name="T28" fmla="*/ 156 w 278"/>
                <a:gd name="T29" fmla="*/ 601 h 953"/>
                <a:gd name="T30" fmla="*/ 172 w 278"/>
                <a:gd name="T31" fmla="*/ 681 h 953"/>
                <a:gd name="T32" fmla="*/ 138 w 278"/>
                <a:gd name="T33" fmla="*/ 765 h 953"/>
                <a:gd name="T34" fmla="*/ 96 w 278"/>
                <a:gd name="T35" fmla="*/ 847 h 953"/>
                <a:gd name="T36" fmla="*/ 50 w 278"/>
                <a:gd name="T37" fmla="*/ 899 h 953"/>
                <a:gd name="T38" fmla="*/ 0 w 278"/>
                <a:gd name="T39" fmla="*/ 953 h 953"/>
                <a:gd name="T40" fmla="*/ 278 w 278"/>
                <a:gd name="T41" fmla="*/ 953 h 953"/>
                <a:gd name="T42" fmla="*/ 278 w 278"/>
                <a:gd name="T43" fmla="*/ 24 h 953"/>
                <a:gd name="T44" fmla="*/ 278 w 278"/>
                <a:gd name="T45" fmla="*/ 24 h 953"/>
                <a:gd name="T46" fmla="*/ 278 w 278"/>
                <a:gd name="T47" fmla="*/ 24 h 9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s-AR"/>
            </a:p>
          </p:txBody>
        </p:sp>
      </p:grpSp>
      <p:sp>
        <p:nvSpPr>
          <p:cNvPr id="7186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31511"/>
            <a:ext cx="8229600" cy="94985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cambiar el estilo de título	</a:t>
            </a:r>
          </a:p>
        </p:txBody>
      </p:sp>
      <p:sp>
        <p:nvSpPr>
          <p:cNvPr id="7187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032"/>
            <a:ext cx="2133600" cy="381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188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7000"/>
            <a:ext cx="2895600" cy="381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189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032"/>
            <a:ext cx="2133600" cy="381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67C64D0-3A3C-4339-9A49-07CD232F5FD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7190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1"/>
            <a:ext cx="8229600" cy="377560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1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1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1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1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1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1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1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1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1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1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1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1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6" grpId="0"/>
      <p:bldP spid="7190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19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7190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719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719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19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7190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719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719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19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7190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719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719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19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7190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719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719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19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7190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719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719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u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785786" y="3630047"/>
            <a:ext cx="81439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320040">
              <a:buSzPct val="50000"/>
              <a:buFont typeface="Wingdings" panose="05000000000000000000" pitchFamily="2" charset="2"/>
              <a:buChar char="q"/>
            </a:pPr>
            <a:r>
              <a:rPr lang="es-ES" sz="3200" b="1" dirty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Nivelación Barométrica.-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785786" y="3034730"/>
            <a:ext cx="835821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320040">
              <a:buSzPct val="50000"/>
              <a:buFont typeface="Wingdings" panose="05000000000000000000" pitchFamily="2" charset="2"/>
              <a:buChar char="q"/>
            </a:pPr>
            <a:r>
              <a:rPr lang="es-ES" sz="3200" b="1" dirty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Nivelación Trigonométrica o por Pendientes.- </a:t>
            </a:r>
          </a:p>
        </p:txBody>
      </p:sp>
      <p:sp>
        <p:nvSpPr>
          <p:cNvPr id="5" name="4 Rectángulo"/>
          <p:cNvSpPr/>
          <p:nvPr/>
        </p:nvSpPr>
        <p:spPr>
          <a:xfrm>
            <a:off x="785786" y="1844097"/>
            <a:ext cx="664371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320040">
              <a:buSzPct val="50000"/>
              <a:buFont typeface="Wingdings" panose="05000000000000000000" pitchFamily="2" charset="2"/>
              <a:buChar char="q"/>
            </a:pPr>
            <a:r>
              <a:rPr lang="es-ES" sz="3200" b="1" dirty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Cinta.-</a:t>
            </a:r>
          </a:p>
        </p:txBody>
      </p:sp>
      <p:sp>
        <p:nvSpPr>
          <p:cNvPr id="9" name="8 Rectángulo"/>
          <p:cNvSpPr/>
          <p:nvPr/>
        </p:nvSpPr>
        <p:spPr>
          <a:xfrm>
            <a:off x="274320" y="238107"/>
            <a:ext cx="7938392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4400" u="sng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MÉTODOS para DETERMINAR</a:t>
            </a:r>
          </a:p>
          <a:p>
            <a:r>
              <a:rPr lang="es-ES" sz="4400" u="sng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DIFERENCIAS DE ELEVACIÓN</a:t>
            </a:r>
            <a:endParaRPr lang="es-ES" sz="4400" dirty="0">
              <a:solidFill>
                <a:schemeClr val="tx2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785786" y="2428354"/>
            <a:ext cx="664371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320040">
              <a:buSzPct val="50000"/>
              <a:buFont typeface="Wingdings" panose="05000000000000000000" pitchFamily="2" charset="2"/>
              <a:buChar char="q"/>
            </a:pPr>
            <a:r>
              <a:rPr lang="es-ES" sz="3200" b="1" dirty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Nivelación Geométrica o por Alturas.-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00282" y="0"/>
            <a:ext cx="66437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" sz="1500" b="1" i="1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ALTIMETRÍA</a:t>
            </a: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Rectángulo"/>
          <p:cNvSpPr/>
          <p:nvPr/>
        </p:nvSpPr>
        <p:spPr>
          <a:xfrm>
            <a:off x="2500282" y="0"/>
            <a:ext cx="66437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" sz="1500" b="1" i="1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ALTIMETRÍA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0856" y="3155158"/>
            <a:ext cx="8941738" cy="1845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620" y="4794270"/>
            <a:ext cx="8933688" cy="905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10 Imagen" descr="Perfil Longitudinal 2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8596" y="930384"/>
            <a:ext cx="8309934" cy="2143140"/>
          </a:xfrm>
          <a:prstGeom prst="rect">
            <a:avLst/>
          </a:prstGeom>
        </p:spPr>
      </p:pic>
      <p:sp>
        <p:nvSpPr>
          <p:cNvPr id="2" name="9 Rectángulo">
            <a:extLst>
              <a:ext uri="{FF2B5EF4-FFF2-40B4-BE49-F238E27FC236}">
                <a16:creationId xmlns:a16="http://schemas.microsoft.com/office/drawing/2014/main" id="{FD495A5D-02FF-6722-EE9A-1DC920663AE1}"/>
              </a:ext>
            </a:extLst>
          </p:cNvPr>
          <p:cNvSpPr/>
          <p:nvPr/>
        </p:nvSpPr>
        <p:spPr>
          <a:xfrm>
            <a:off x="274320" y="238107"/>
            <a:ext cx="866775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4400" u="sng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NIVELACIÓN TRIGONOMÉTRICA</a:t>
            </a:r>
            <a:endParaRPr lang="es-ES" sz="4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0856" y="3155158"/>
            <a:ext cx="8941738" cy="1845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620" y="4794270"/>
            <a:ext cx="8933688" cy="905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" name="18 Rectángulo"/>
          <p:cNvSpPr/>
          <p:nvPr/>
        </p:nvSpPr>
        <p:spPr>
          <a:xfrm>
            <a:off x="2500282" y="0"/>
            <a:ext cx="66437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" sz="1500" b="1" i="1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ALTIMETRÍA</a:t>
            </a:r>
          </a:p>
        </p:txBody>
      </p:sp>
      <p:sp>
        <p:nvSpPr>
          <p:cNvPr id="9" name="8 Rectángulo"/>
          <p:cNvSpPr/>
          <p:nvPr/>
        </p:nvSpPr>
        <p:spPr>
          <a:xfrm>
            <a:off x="2928958" y="1226380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es-AR" dirty="0">
                <a:solidFill>
                  <a:srgbClr val="002060"/>
                </a:solidFill>
              </a:rPr>
              <a:t>Libreta de campo, lápiz, calculadora.</a:t>
            </a:r>
          </a:p>
          <a:p>
            <a:pPr lvl="0">
              <a:buFont typeface="Arial" pitchFamily="34" charset="0"/>
              <a:buChar char="•"/>
            </a:pPr>
            <a:r>
              <a:rPr lang="es-AR" dirty="0">
                <a:solidFill>
                  <a:srgbClr val="002060"/>
                </a:solidFill>
              </a:rPr>
              <a:t>Cinta métrica.</a:t>
            </a:r>
          </a:p>
          <a:p>
            <a:pPr lvl="0">
              <a:buFont typeface="Arial" pitchFamily="34" charset="0"/>
              <a:buChar char="•"/>
            </a:pPr>
            <a:r>
              <a:rPr lang="es-AR" dirty="0">
                <a:solidFill>
                  <a:srgbClr val="002060"/>
                </a:solidFill>
              </a:rPr>
              <a:t>Estacas, clavos, martillo.</a:t>
            </a:r>
          </a:p>
          <a:p>
            <a:pPr lvl="0">
              <a:buFont typeface="Arial" pitchFamily="34" charset="0"/>
              <a:buChar char="•"/>
            </a:pPr>
            <a:r>
              <a:rPr lang="es-AR" dirty="0">
                <a:solidFill>
                  <a:srgbClr val="002060"/>
                </a:solidFill>
              </a:rPr>
              <a:t>Jalones, fichas.</a:t>
            </a:r>
          </a:p>
          <a:p>
            <a:pPr lvl="0">
              <a:buFont typeface="Arial" pitchFamily="34" charset="0"/>
              <a:buChar char="•"/>
            </a:pPr>
            <a:r>
              <a:rPr lang="es-AR" dirty="0">
                <a:solidFill>
                  <a:srgbClr val="002060"/>
                </a:solidFill>
              </a:rPr>
              <a:t>Teodolito.</a:t>
            </a:r>
          </a:p>
          <a:p>
            <a:pPr lvl="0">
              <a:buFont typeface="Arial" pitchFamily="34" charset="0"/>
              <a:buChar char="•"/>
            </a:pPr>
            <a:r>
              <a:rPr lang="es-AR" dirty="0">
                <a:solidFill>
                  <a:srgbClr val="002060"/>
                </a:solidFill>
              </a:rPr>
              <a:t>Trípode.</a:t>
            </a:r>
          </a:p>
          <a:p>
            <a:pPr lvl="0">
              <a:buFont typeface="Arial" pitchFamily="34" charset="0"/>
              <a:buChar char="•"/>
            </a:pPr>
            <a:r>
              <a:rPr lang="es-AR" dirty="0">
                <a:solidFill>
                  <a:srgbClr val="002060"/>
                </a:solidFill>
              </a:rPr>
              <a:t>Mira parlante.</a:t>
            </a:r>
          </a:p>
        </p:txBody>
      </p:sp>
      <p:sp>
        <p:nvSpPr>
          <p:cNvPr id="13" name="12 Rectángulo"/>
          <p:cNvSpPr/>
          <p:nvPr/>
        </p:nvSpPr>
        <p:spPr>
          <a:xfrm>
            <a:off x="428597" y="892955"/>
            <a:ext cx="486549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000" b="1" dirty="0">
                <a:solidFill>
                  <a:srgbClr val="002060"/>
                </a:solidFill>
                <a:latin typeface="Arial Narrow" pitchFamily="34" charset="0"/>
              </a:rPr>
              <a:t>INSTRUMENTO Y HERRAMIENTAS A UTILIZAR</a:t>
            </a:r>
          </a:p>
        </p:txBody>
      </p:sp>
      <p:pic>
        <p:nvPicPr>
          <p:cNvPr id="23" name="22 Imagen" descr="Perfil Longitudinal 3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8596" y="930384"/>
            <a:ext cx="8309934" cy="2143140"/>
          </a:xfrm>
          <a:prstGeom prst="rect">
            <a:avLst/>
          </a:prstGeom>
        </p:spPr>
      </p:pic>
      <p:sp>
        <p:nvSpPr>
          <p:cNvPr id="16" name="15 CuadroTexto"/>
          <p:cNvSpPr txBox="1"/>
          <p:nvPr/>
        </p:nvSpPr>
        <p:spPr>
          <a:xfrm>
            <a:off x="2475462" y="3343379"/>
            <a:ext cx="2146485" cy="553998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>
                <a:lumMod val="1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s-US" sz="30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s-US" sz="3000" b="1" baseline="-250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s-US" sz="30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s-US" sz="3000" b="1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s-US" sz="3000" b="1" dirty="0" err="1">
                <a:solidFill>
                  <a:srgbClr val="003300"/>
                </a:solidFill>
                <a:latin typeface="Calibri"/>
                <a:cs typeface="Times New Roman" pitchFamily="18" charset="0"/>
              </a:rPr>
              <a:t>·cos</a:t>
            </a:r>
            <a:r>
              <a:rPr lang="es-US" sz="3000" b="1" dirty="0">
                <a:solidFill>
                  <a:srgbClr val="003300"/>
                </a:solidFill>
                <a:latin typeface="Calibri"/>
                <a:cs typeface="Times New Roman" pitchFamily="18" charset="0"/>
              </a:rPr>
              <a:t>(</a:t>
            </a:r>
            <a:r>
              <a:rPr lang="es-US" sz="3000" b="1" dirty="0">
                <a:solidFill>
                  <a:srgbClr val="003300"/>
                </a:solidFill>
                <a:latin typeface="Symbol" pitchFamily="18" charset="2"/>
                <a:cs typeface="Times New Roman" pitchFamily="18" charset="0"/>
              </a:rPr>
              <a:t>b</a:t>
            </a:r>
            <a:r>
              <a:rPr lang="es-US" sz="3000" b="1" dirty="0">
                <a:solidFill>
                  <a:srgbClr val="003300"/>
                </a:solidFill>
                <a:latin typeface="Calibri"/>
                <a:cs typeface="Times New Roman" pitchFamily="18" charset="0"/>
              </a:rPr>
              <a:t>)</a:t>
            </a:r>
            <a:endParaRPr lang="es-AR" sz="3500" b="1" baseline="-25000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2461430" y="3998227"/>
            <a:ext cx="2182008" cy="553998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>
                <a:lumMod val="1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s-US" sz="3000" b="1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s-US" sz="3000" b="1" baseline="-25000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s-US" sz="30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s-US" sz="3000" b="1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s-US" sz="3000" b="1" dirty="0" err="1">
                <a:solidFill>
                  <a:srgbClr val="003300"/>
                </a:solidFill>
                <a:latin typeface="Calibri"/>
                <a:cs typeface="Times New Roman" pitchFamily="18" charset="0"/>
              </a:rPr>
              <a:t>·sen</a:t>
            </a:r>
            <a:r>
              <a:rPr lang="es-US" sz="3000" b="1" dirty="0">
                <a:solidFill>
                  <a:srgbClr val="003300"/>
                </a:solidFill>
                <a:latin typeface="Calibri"/>
                <a:cs typeface="Times New Roman" pitchFamily="18" charset="0"/>
              </a:rPr>
              <a:t>(</a:t>
            </a:r>
            <a:r>
              <a:rPr lang="es-US" sz="3000" b="1" dirty="0">
                <a:solidFill>
                  <a:srgbClr val="003300"/>
                </a:solidFill>
                <a:latin typeface="Symbol" pitchFamily="18" charset="2"/>
                <a:cs typeface="Times New Roman" pitchFamily="18" charset="0"/>
              </a:rPr>
              <a:t>b</a:t>
            </a:r>
            <a:r>
              <a:rPr lang="es-US" sz="3000" b="1" dirty="0">
                <a:solidFill>
                  <a:srgbClr val="003300"/>
                </a:solidFill>
                <a:latin typeface="Calibri"/>
                <a:cs typeface="Times New Roman" pitchFamily="18" charset="0"/>
              </a:rPr>
              <a:t>)</a:t>
            </a:r>
            <a:endParaRPr lang="es-AR" sz="3500" b="1" baseline="-25000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2461430" y="4593544"/>
            <a:ext cx="6491714" cy="553998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>
                <a:lumMod val="1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s-US" sz="3000" b="1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s-US" sz="3000" b="1" baseline="-25000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s-US" sz="30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= COTA o ALTURA o ELEVACIÓN</a:t>
            </a:r>
            <a:endParaRPr lang="es-AR" sz="3500" b="1" baseline="-25000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20 Rectángulo"/>
          <p:cNvSpPr/>
          <p:nvPr/>
        </p:nvSpPr>
        <p:spPr>
          <a:xfrm>
            <a:off x="500034" y="2569468"/>
            <a:ext cx="7766870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s-ES" sz="4400" b="1" u="sng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haroni" pitchFamily="2" charset="-79"/>
                <a:cs typeface="Aharoni" pitchFamily="2" charset="-79"/>
              </a:rPr>
              <a:t>NIVELACIÓN</a:t>
            </a:r>
            <a:r>
              <a:rPr lang="es-ES" sz="4400" u="sng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s-ES" sz="4400" b="1" u="sng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haroni" pitchFamily="2" charset="-79"/>
                <a:cs typeface="Aharoni" pitchFamily="2" charset="-79"/>
              </a:rPr>
              <a:t>TAQUIMÉTRICA</a:t>
            </a:r>
            <a:endParaRPr lang="es-ES" sz="4400" dirty="0">
              <a:solidFill>
                <a:schemeClr val="tx2"/>
              </a:solidFill>
            </a:endParaRPr>
          </a:p>
        </p:txBody>
      </p:sp>
      <p:sp>
        <p:nvSpPr>
          <p:cNvPr id="2" name="9 Rectángulo">
            <a:extLst>
              <a:ext uri="{FF2B5EF4-FFF2-40B4-BE49-F238E27FC236}">
                <a16:creationId xmlns:a16="http://schemas.microsoft.com/office/drawing/2014/main" id="{D7886430-231E-C688-DC05-0FE569DD431B}"/>
              </a:ext>
            </a:extLst>
          </p:cNvPr>
          <p:cNvSpPr/>
          <p:nvPr/>
        </p:nvSpPr>
        <p:spPr>
          <a:xfrm>
            <a:off x="274320" y="238107"/>
            <a:ext cx="866775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4400" u="sng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NIVELACIÓN TRIGONOMÉTRICA</a:t>
            </a:r>
            <a:endParaRPr lang="es-ES" sz="4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6" grpId="0" animBg="1"/>
      <p:bldP spid="17" grpId="0" animBg="1"/>
      <p:bldP spid="18" grpId="0" animBg="1"/>
      <p:bldP spid="2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Rectángulo"/>
          <p:cNvSpPr/>
          <p:nvPr/>
        </p:nvSpPr>
        <p:spPr>
          <a:xfrm>
            <a:off x="2500282" y="0"/>
            <a:ext cx="66437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" sz="1500" b="1" i="1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ALTIMETRÍA</a:t>
            </a:r>
          </a:p>
        </p:txBody>
      </p:sp>
      <p:sp>
        <p:nvSpPr>
          <p:cNvPr id="18" name="17 CuadroTexto"/>
          <p:cNvSpPr txBox="1"/>
          <p:nvPr/>
        </p:nvSpPr>
        <p:spPr>
          <a:xfrm>
            <a:off x="1386793" y="5135880"/>
            <a:ext cx="2157963" cy="553998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>
                <a:lumMod val="1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s-US" sz="30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s-US" sz="3000" b="1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s-US" sz="3000" b="1" baseline="-25000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s-US" sz="30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= l</a:t>
            </a:r>
            <a:r>
              <a:rPr lang="es-US" sz="3500" b="1" baseline="-250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s-US" sz="30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- l</a:t>
            </a:r>
            <a:r>
              <a:rPr lang="es-US" sz="3500" b="1" baseline="-250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s-AR" sz="3500" b="1" baseline="-25000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23 Flecha derecha"/>
          <p:cNvSpPr/>
          <p:nvPr/>
        </p:nvSpPr>
        <p:spPr>
          <a:xfrm>
            <a:off x="3992856" y="5265420"/>
            <a:ext cx="357190" cy="238127"/>
          </a:xfrm>
          <a:prstGeom prst="rightArrow">
            <a:avLst/>
          </a:prstGeom>
          <a:solidFill>
            <a:srgbClr val="FFFF0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6" name="25 CuadroTexto"/>
          <p:cNvSpPr txBox="1"/>
          <p:nvPr/>
        </p:nvSpPr>
        <p:spPr>
          <a:xfrm>
            <a:off x="4744378" y="5134292"/>
            <a:ext cx="2727029" cy="553998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>
                <a:lumMod val="1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s-US" sz="30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s-US" sz="3000" b="1" baseline="-250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s-US" sz="30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US" sz="30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= </a:t>
            </a:r>
            <a:r>
              <a:rPr lang="es-US" sz="30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s-US" sz="3000" b="1" baseline="-250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s-US" sz="30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s-US" sz="30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s-US" sz="3000" b="1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s-US" sz="3000" b="1" baseline="-25000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s-US" sz="30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s-AR" sz="30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85721" y="238107"/>
            <a:ext cx="723146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4400" u="sng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NIVELACIÓN GEOMÉTRICA</a:t>
            </a:r>
            <a:endParaRPr lang="es-ES" sz="4400" dirty="0">
              <a:solidFill>
                <a:schemeClr val="tx2"/>
              </a:solidFill>
            </a:endParaRPr>
          </a:p>
        </p:txBody>
      </p:sp>
      <p:pic>
        <p:nvPicPr>
          <p:cNvPr id="9" name="8 Imagen" descr="CA-CB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7290" y="1530105"/>
            <a:ext cx="5929354" cy="3399097"/>
          </a:xfrm>
          <a:prstGeom prst="rect">
            <a:avLst/>
          </a:prstGeom>
        </p:spPr>
      </p:pic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142876" y="1000123"/>
            <a:ext cx="8858280" cy="1643063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/>
          <a:p>
            <a:pPr marL="274320">
              <a:spcBef>
                <a:spcPct val="20000"/>
              </a:spcBef>
              <a:buClr>
                <a:schemeClr val="hlink"/>
              </a:buClr>
              <a:buSzPct val="70000"/>
              <a:defRPr/>
            </a:pPr>
            <a:r>
              <a:rPr lang="es-ES" sz="2500" dirty="0">
                <a:solidFill>
                  <a:schemeClr val="bg1">
                    <a:lumMod val="50000"/>
                  </a:schemeClr>
                </a:solidFill>
                <a:latin typeface="Segoe UI Semibold" pitchFamily="34" charset="0"/>
                <a:cs typeface="Segoe UI Semibold" pitchFamily="34" charset="0"/>
              </a:rPr>
              <a:t>Se entiende por Nivelación Geométrica al sistema de mediciones altimétricas consistentes en determinar la diferencia de alturas entre dos puntos observados, mediante visuales horizontales dirigidas a miras verticales.</a:t>
            </a:r>
            <a:endParaRPr lang="es-ES" sz="2500" kern="0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Segoe UI Semibold" pitchFamily="34" charset="0"/>
              <a:cs typeface="Segoe UI Semibold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Trabajos\00_Facultad de Ingeniería\00_Topografía\Año 2022\000_TEÓRICOS\04_Altimetría\Nivelacion-trigonometrica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2500310"/>
            <a:ext cx="7215238" cy="2935611"/>
          </a:xfrm>
          <a:prstGeom prst="rect">
            <a:avLst/>
          </a:prstGeom>
          <a:noFill/>
        </p:spPr>
      </p:pic>
      <p:sp>
        <p:nvSpPr>
          <p:cNvPr id="7" name="6 Rectángulo"/>
          <p:cNvSpPr/>
          <p:nvPr/>
        </p:nvSpPr>
        <p:spPr>
          <a:xfrm>
            <a:off x="274320" y="238107"/>
            <a:ext cx="866775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4400" u="sng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NIVELACIÓN TRIGONOMÉTRICA</a:t>
            </a:r>
            <a:endParaRPr lang="es-ES" sz="4400" dirty="0">
              <a:solidFill>
                <a:schemeClr val="tx2"/>
              </a:solidFill>
            </a:endParaRPr>
          </a:p>
        </p:txBody>
      </p:sp>
      <p:sp>
        <p:nvSpPr>
          <p:cNvPr id="19" name="18 Rectángulo"/>
          <p:cNvSpPr/>
          <p:nvPr/>
        </p:nvSpPr>
        <p:spPr>
          <a:xfrm>
            <a:off x="2500282" y="0"/>
            <a:ext cx="66437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" sz="1500" b="1" i="1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ALTIMETRÍA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142844" y="1145384"/>
            <a:ext cx="8869712" cy="2355058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/>
          <a:p>
            <a:pPr marL="274320">
              <a:spcBef>
                <a:spcPct val="20000"/>
              </a:spcBef>
              <a:buClr>
                <a:schemeClr val="hlink"/>
              </a:buClr>
              <a:buSzPct val="70000"/>
              <a:defRPr/>
            </a:pPr>
            <a:r>
              <a:rPr lang="es-ES" sz="2500" dirty="0">
                <a:solidFill>
                  <a:schemeClr val="bg1">
                    <a:lumMod val="50000"/>
                  </a:schemeClr>
                </a:solidFill>
                <a:latin typeface="Segoe UI Semibold" pitchFamily="34" charset="0"/>
                <a:cs typeface="Segoe UI Semibold" pitchFamily="34" charset="0"/>
              </a:rPr>
              <a:t>Se entiende por Nivelación Trigonométrica al sistema de mediciones altimétricas consistente en determinar la diferencia de alturas entre dos puntos observados, mediante visuales inclinadas dirigidas sobre miras verticales.</a:t>
            </a:r>
            <a:endParaRPr lang="es-ES" sz="2500" kern="0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Segoe UI Semibold" pitchFamily="34" charset="0"/>
              <a:cs typeface="Segoe UI Semibold" pitchFamily="34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1714512" y="3333754"/>
            <a:ext cx="74294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buFont typeface="Wingdings" pitchFamily="2" charset="2"/>
              <a:buChar char="q"/>
              <a:defRPr/>
            </a:pPr>
            <a:r>
              <a:rPr lang="es-ES" sz="3200" b="1" dirty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Teodolito.-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1714480" y="3918011"/>
            <a:ext cx="74295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buFont typeface="Wingdings" pitchFamily="2" charset="2"/>
              <a:buChar char="q"/>
              <a:defRPr/>
            </a:pPr>
            <a:r>
              <a:rPr lang="es-ES" sz="3200" b="1" dirty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Mira Parlante (Estadal).-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" dur="indefinite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4" dur="indefinite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74320" y="238107"/>
            <a:ext cx="866775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4400" u="sng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NIVELACIÓN TRIGONOMÉTRICA</a:t>
            </a:r>
            <a:endParaRPr lang="es-ES" sz="4400" dirty="0">
              <a:solidFill>
                <a:schemeClr val="tx2"/>
              </a:solidFill>
            </a:endParaRPr>
          </a:p>
        </p:txBody>
      </p:sp>
      <p:sp>
        <p:nvSpPr>
          <p:cNvPr id="19" name="18 Rectángulo"/>
          <p:cNvSpPr/>
          <p:nvPr/>
        </p:nvSpPr>
        <p:spPr>
          <a:xfrm>
            <a:off x="2500282" y="0"/>
            <a:ext cx="66437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" sz="1500" b="1" i="1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ALTIMETRÍA</a:t>
            </a:r>
          </a:p>
        </p:txBody>
      </p:sp>
      <p:pic>
        <p:nvPicPr>
          <p:cNvPr id="17" name="16 Imagen" descr="CA-CB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10" y="1065584"/>
            <a:ext cx="5845688" cy="3531547"/>
          </a:xfrm>
          <a:prstGeom prst="rect">
            <a:avLst/>
          </a:prstGeom>
        </p:spPr>
      </p:pic>
      <p:sp>
        <p:nvSpPr>
          <p:cNvPr id="18" name="17 CuadroTexto"/>
          <p:cNvSpPr txBox="1"/>
          <p:nvPr/>
        </p:nvSpPr>
        <p:spPr>
          <a:xfrm>
            <a:off x="1214414" y="4702982"/>
            <a:ext cx="2598788" cy="553998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>
                <a:lumMod val="1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s-US" sz="30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s-US" sz="3000" b="1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s-US" sz="3000" b="1" baseline="-25000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s-US" sz="30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= C</a:t>
            </a:r>
            <a:r>
              <a:rPr lang="es-US" sz="3500" b="1" baseline="-250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s-US" sz="30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s-US" sz="3000" b="1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s-US" sz="3500" b="1" baseline="-25000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s-AR" sz="3500" b="1" baseline="-25000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4429124" y="5119703"/>
            <a:ext cx="3391762" cy="553998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>
                <a:lumMod val="1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s-US" sz="30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s-US" sz="3000" b="1" baseline="-250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s-US" sz="30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s-US" sz="3000" b="1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s-US" sz="3500" b="1" baseline="-25000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s-US" sz="30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US" sz="30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 </a:t>
            </a:r>
            <a:r>
              <a:rPr lang="es-US" sz="30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s-US" sz="3000" b="1" baseline="-250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s-US" sz="30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s-US" sz="3000" b="1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s-US" sz="3500" b="1" baseline="-25000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s-US" sz="30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+ T</a:t>
            </a:r>
            <a:endParaRPr lang="es-AR" sz="30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6646201" y="1369208"/>
            <a:ext cx="1962397" cy="553998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>
                <a:lumMod val="1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s-US" sz="30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z</a:t>
            </a:r>
            <a:r>
              <a:rPr lang="es-US" sz="30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= 90° + </a:t>
            </a:r>
            <a:r>
              <a:rPr lang="es-US" sz="3000" b="1" dirty="0">
                <a:solidFill>
                  <a:srgbClr val="003300"/>
                </a:solidFill>
                <a:latin typeface="Symbol" pitchFamily="18" charset="2"/>
                <a:cs typeface="Times New Roman" pitchFamily="18" charset="0"/>
              </a:rPr>
              <a:t>a</a:t>
            </a:r>
            <a:endParaRPr lang="es-AR" sz="3500" b="1" baseline="-25000" dirty="0">
              <a:solidFill>
                <a:srgbClr val="003300"/>
              </a:solidFill>
              <a:latin typeface="Symbol" pitchFamily="18" charset="2"/>
              <a:cs typeface="Times New Roman" pitchFamily="18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6701504" y="2812557"/>
            <a:ext cx="1871025" cy="553998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>
                <a:lumMod val="1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s-US" sz="3000" b="1" dirty="0">
                <a:solidFill>
                  <a:srgbClr val="003300"/>
                </a:solidFill>
                <a:latin typeface="Symbol" pitchFamily="18" charset="2"/>
                <a:cs typeface="Times New Roman" pitchFamily="18" charset="0"/>
              </a:rPr>
              <a:t>a </a:t>
            </a:r>
            <a:r>
              <a:rPr lang="es-US" sz="30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= 90° - z</a:t>
            </a:r>
            <a:endParaRPr lang="es-AR" sz="3500" b="1" baseline="-25000" dirty="0">
              <a:solidFill>
                <a:srgbClr val="003300"/>
              </a:solidFill>
              <a:latin typeface="Symbol" pitchFamily="18" charset="2"/>
              <a:cs typeface="Times New Roman" pitchFamily="18" charset="0"/>
            </a:endParaRPr>
          </a:p>
        </p:txBody>
      </p:sp>
      <p:sp>
        <p:nvSpPr>
          <p:cNvPr id="9" name="8 Flecha derecha"/>
          <p:cNvSpPr/>
          <p:nvPr/>
        </p:nvSpPr>
        <p:spPr>
          <a:xfrm rot="5400000">
            <a:off x="7530724" y="2238371"/>
            <a:ext cx="297658" cy="285752"/>
          </a:xfrm>
          <a:prstGeom prst="rightArrow">
            <a:avLst/>
          </a:prstGeom>
          <a:solidFill>
            <a:schemeClr val="tx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3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74320" y="238107"/>
            <a:ext cx="866775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4400" u="sng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NIVELACIÓN TRIGONOMÉTRICA</a:t>
            </a:r>
            <a:endParaRPr lang="es-ES" sz="4400" dirty="0">
              <a:solidFill>
                <a:schemeClr val="tx2"/>
              </a:solidFill>
            </a:endParaRPr>
          </a:p>
        </p:txBody>
      </p:sp>
      <p:sp>
        <p:nvSpPr>
          <p:cNvPr id="19" name="18 Rectángulo"/>
          <p:cNvSpPr/>
          <p:nvPr/>
        </p:nvSpPr>
        <p:spPr>
          <a:xfrm>
            <a:off x="2500282" y="0"/>
            <a:ext cx="66437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" sz="1500" b="1" i="1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ALTIMETRÍA</a:t>
            </a:r>
          </a:p>
        </p:txBody>
      </p:sp>
      <p:pic>
        <p:nvPicPr>
          <p:cNvPr id="12" name="Picture 8" descr="taquimetria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07" y="990587"/>
            <a:ext cx="5185559" cy="29384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12 Rectángulo"/>
          <p:cNvSpPr/>
          <p:nvPr/>
        </p:nvSpPr>
        <p:spPr>
          <a:xfrm>
            <a:off x="5286380" y="3297987"/>
            <a:ext cx="3857652" cy="400110"/>
          </a:xfrm>
          <a:prstGeom prst="rect">
            <a:avLst/>
          </a:prstGeom>
          <a:ln w="63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s-AR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s-AR" sz="2000" b="1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s-AR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AR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cota del punto de estación.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2143108" y="4464855"/>
            <a:ext cx="6000792" cy="113110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5" name="14 Rectángulo"/>
          <p:cNvSpPr/>
          <p:nvPr/>
        </p:nvSpPr>
        <p:spPr>
          <a:xfrm>
            <a:off x="5499743" y="1071550"/>
            <a:ext cx="1215397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700" dirty="0">
                <a:solidFill>
                  <a:srgbClr val="FF0000"/>
                </a:solidFill>
                <a:latin typeface="Arial Narrow" pitchFamily="34" charset="0"/>
              </a:rPr>
              <a:t>DATOS:</a:t>
            </a:r>
          </a:p>
        </p:txBody>
      </p:sp>
      <p:sp>
        <p:nvSpPr>
          <p:cNvPr id="16" name="15 Rectángulo"/>
          <p:cNvSpPr/>
          <p:nvPr/>
        </p:nvSpPr>
        <p:spPr>
          <a:xfrm>
            <a:off x="2634490" y="3988602"/>
            <a:ext cx="2008948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700" dirty="0">
                <a:solidFill>
                  <a:srgbClr val="FF0000"/>
                </a:solidFill>
                <a:latin typeface="Arial Narrow" pitchFamily="34" charset="0"/>
              </a:rPr>
              <a:t>INCÓGNITAS:</a:t>
            </a:r>
          </a:p>
        </p:txBody>
      </p:sp>
      <p:sp>
        <p:nvSpPr>
          <p:cNvPr id="20" name="19 Rectángulo"/>
          <p:cNvSpPr/>
          <p:nvPr/>
        </p:nvSpPr>
        <p:spPr>
          <a:xfrm>
            <a:off x="5286380" y="1539332"/>
            <a:ext cx="3857652" cy="1938992"/>
          </a:xfrm>
          <a:prstGeom prst="rect">
            <a:avLst/>
          </a:prstGeom>
          <a:ln w="63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s-AR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s-AR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altura de instrumento.</a:t>
            </a:r>
          </a:p>
          <a:p>
            <a:r>
              <a:rPr lang="es-AR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s-AR" sz="2000" b="1" baseline="-25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s-AR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AR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lectura media.</a:t>
            </a:r>
          </a:p>
          <a:p>
            <a:r>
              <a:rPr lang="es-AR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s-AR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: lectura superior.</a:t>
            </a:r>
          </a:p>
          <a:p>
            <a:r>
              <a:rPr lang="es-AR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s-AR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: lectura inferior.</a:t>
            </a:r>
          </a:p>
          <a:p>
            <a:r>
              <a:rPr lang="es-AR" sz="1900" b="1" i="1" dirty="0">
                <a:solidFill>
                  <a:srgbClr val="002060"/>
                </a:solidFill>
              </a:rPr>
              <a:t>z</a:t>
            </a:r>
            <a:r>
              <a:rPr lang="es-AR" sz="2000" dirty="0">
                <a:solidFill>
                  <a:srgbClr val="002060"/>
                </a:solidFill>
              </a:rPr>
              <a:t> </a:t>
            </a:r>
            <a:r>
              <a:rPr lang="es-AR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ángulo o distancia cenital.</a:t>
            </a:r>
          </a:p>
          <a:p>
            <a:r>
              <a:rPr lang="es-AR" sz="2000" b="1" dirty="0">
                <a:solidFill>
                  <a:srgbClr val="002060"/>
                </a:solidFill>
                <a:sym typeface="Symbol"/>
              </a:rPr>
              <a:t></a:t>
            </a:r>
            <a:r>
              <a:rPr lang="es-AR" sz="2000" b="1" dirty="0">
                <a:solidFill>
                  <a:srgbClr val="002060"/>
                </a:solidFill>
              </a:rPr>
              <a:t> </a:t>
            </a:r>
            <a:r>
              <a:rPr lang="es-AR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ángulo de altura (90°- z).</a:t>
            </a:r>
          </a:p>
        </p:txBody>
      </p:sp>
      <p:sp>
        <p:nvSpPr>
          <p:cNvPr id="21" name="20 Rectángulo"/>
          <p:cNvSpPr/>
          <p:nvPr/>
        </p:nvSpPr>
        <p:spPr>
          <a:xfrm>
            <a:off x="2143108" y="4476738"/>
            <a:ext cx="621510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 </a:t>
            </a:r>
            <a:r>
              <a:rPr lang="es-AR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distancia estadimétrica.</a:t>
            </a:r>
            <a:endParaRPr lang="es-AR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s-AR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s-AR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: distancia desde el eje horizontal H-H del instrumento </a:t>
            </a:r>
          </a:p>
        </p:txBody>
      </p:sp>
      <p:sp>
        <p:nvSpPr>
          <p:cNvPr id="22" name="21 Rectángulo"/>
          <p:cNvSpPr/>
          <p:nvPr/>
        </p:nvSpPr>
        <p:spPr>
          <a:xfrm>
            <a:off x="2500298" y="4964873"/>
            <a:ext cx="364330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la lectura media a</a:t>
            </a:r>
            <a:r>
              <a:rPr lang="es-AR" sz="2000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s-AR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7" name="26 Rectángulo"/>
          <p:cNvSpPr/>
          <p:nvPr/>
        </p:nvSpPr>
        <p:spPr>
          <a:xfrm>
            <a:off x="2143108" y="5238767"/>
            <a:ext cx="25699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s-AR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: cota del punto visado.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/>
      <p:bldP spid="16" grpId="0"/>
      <p:bldP spid="20" grpId="0" animBg="1"/>
      <p:bldP spid="21" grpId="0"/>
      <p:bldP spid="22" grpId="0"/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8 Imagen" descr="taquimetría 3.png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5500694" y="1131082"/>
            <a:ext cx="3000396" cy="2976582"/>
          </a:xfrm>
          <a:prstGeom prst="rect">
            <a:avLst/>
          </a:prstGeom>
        </p:spPr>
      </p:pic>
      <p:sp>
        <p:nvSpPr>
          <p:cNvPr id="11" name="10 CuadroTexto"/>
          <p:cNvSpPr txBox="1"/>
          <p:nvPr/>
        </p:nvSpPr>
        <p:spPr>
          <a:xfrm>
            <a:off x="585504" y="4003190"/>
            <a:ext cx="2129109" cy="553998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>
                <a:lumMod val="1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s-US" sz="3000" b="1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s-US" sz="3000" b="1" baseline="-25000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s-US" sz="30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= k</a:t>
            </a:r>
            <a:r>
              <a:rPr lang="es-US" sz="3000" b="1" dirty="0">
                <a:solidFill>
                  <a:srgbClr val="003300"/>
                </a:solidFill>
                <a:latin typeface="Calibri"/>
                <a:cs typeface="Times New Roman" pitchFamily="18" charset="0"/>
              </a:rPr>
              <a:t>·(a-b)</a:t>
            </a:r>
            <a:endParaRPr lang="es-AR" sz="3500" b="1" baseline="-25000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1071538" y="4583918"/>
            <a:ext cx="2736390" cy="553998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>
                <a:lumMod val="1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s-US" sz="30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d' = </a:t>
            </a:r>
            <a:r>
              <a:rPr lang="es-US" sz="3000" b="1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s-US" sz="3000" b="1" baseline="-25000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s-US" sz="3000" b="1" dirty="0">
                <a:solidFill>
                  <a:srgbClr val="003300"/>
                </a:solidFill>
                <a:latin typeface="Calibri"/>
                <a:cs typeface="Times New Roman" pitchFamily="18" charset="0"/>
              </a:rPr>
              <a:t>·[</a:t>
            </a:r>
            <a:r>
              <a:rPr lang="es-US" sz="3000" b="1" dirty="0" err="1">
                <a:solidFill>
                  <a:srgbClr val="003300"/>
                </a:solidFill>
                <a:latin typeface="Calibri"/>
                <a:cs typeface="Times New Roman" pitchFamily="18" charset="0"/>
              </a:rPr>
              <a:t>cos</a:t>
            </a:r>
            <a:r>
              <a:rPr lang="es-US" sz="3000" b="1" dirty="0">
                <a:solidFill>
                  <a:srgbClr val="003300"/>
                </a:solidFill>
                <a:latin typeface="Calibri"/>
                <a:cs typeface="Times New Roman" pitchFamily="18" charset="0"/>
              </a:rPr>
              <a:t>(</a:t>
            </a:r>
            <a:r>
              <a:rPr lang="es-US" sz="3000" b="1" dirty="0">
                <a:solidFill>
                  <a:srgbClr val="003300"/>
                </a:solidFill>
                <a:latin typeface="Symbol" pitchFamily="18" charset="2"/>
                <a:cs typeface="Times New Roman" pitchFamily="18" charset="0"/>
              </a:rPr>
              <a:t>a</a:t>
            </a:r>
            <a:r>
              <a:rPr lang="es-US" sz="3000" b="1" dirty="0">
                <a:solidFill>
                  <a:srgbClr val="003300"/>
                </a:solidFill>
                <a:latin typeface="Calibri"/>
                <a:cs typeface="Times New Roman" pitchFamily="18" charset="0"/>
              </a:rPr>
              <a:t>)]</a:t>
            </a:r>
            <a:endParaRPr lang="es-AR" sz="3500" b="1" baseline="-25000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5286380" y="4345792"/>
            <a:ext cx="3346878" cy="553998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>
                <a:lumMod val="1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s-US" sz="30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T = [</a:t>
            </a:r>
            <a:r>
              <a:rPr lang="es-US" sz="3000" b="1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s-US" sz="3000" b="1" baseline="-25000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s-US" sz="3000" b="1" dirty="0" err="1">
                <a:solidFill>
                  <a:srgbClr val="003300"/>
                </a:solidFill>
                <a:latin typeface="Calibri"/>
                <a:cs typeface="Times New Roman" pitchFamily="18" charset="0"/>
              </a:rPr>
              <a:t>·sen</a:t>
            </a:r>
            <a:r>
              <a:rPr lang="es-US" sz="3000" b="1" dirty="0">
                <a:solidFill>
                  <a:srgbClr val="003300"/>
                </a:solidFill>
                <a:latin typeface="Calibri"/>
                <a:cs typeface="Times New Roman" pitchFamily="18" charset="0"/>
              </a:rPr>
              <a:t> (2</a:t>
            </a:r>
            <a:r>
              <a:rPr lang="es-US" sz="3000" b="1" dirty="0">
                <a:solidFill>
                  <a:srgbClr val="003300"/>
                </a:solidFill>
                <a:latin typeface="Symbol" pitchFamily="18" charset="2"/>
                <a:cs typeface="Times New Roman" pitchFamily="18" charset="0"/>
              </a:rPr>
              <a:t>a</a:t>
            </a:r>
            <a:r>
              <a:rPr lang="es-US" sz="3000" b="1" dirty="0">
                <a:solidFill>
                  <a:srgbClr val="003300"/>
                </a:solidFill>
                <a:latin typeface="Calibri"/>
                <a:cs typeface="Times New Roman" pitchFamily="18" charset="0"/>
              </a:rPr>
              <a:t>)]/2</a:t>
            </a:r>
            <a:endParaRPr lang="es-AR" sz="3500" b="1" baseline="-25000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5500695" y="5134292"/>
            <a:ext cx="2913939" cy="553998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>
                <a:lumMod val="1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s-US" sz="30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H = H</a:t>
            </a:r>
            <a:r>
              <a:rPr lang="es-US" sz="3000" b="1" baseline="-250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es-US" sz="3000" b="1" dirty="0">
                <a:solidFill>
                  <a:srgbClr val="003300"/>
                </a:solidFill>
                <a:latin typeface="Calibri"/>
                <a:cs typeface="Times New Roman" pitchFamily="18" charset="0"/>
              </a:rPr>
              <a:t>+ i + T - </a:t>
            </a:r>
            <a:r>
              <a:rPr lang="es-US" sz="3000" b="1" dirty="0" err="1">
                <a:solidFill>
                  <a:srgbClr val="003300"/>
                </a:solidFill>
                <a:latin typeface="Calibri"/>
                <a:cs typeface="Times New Roman" pitchFamily="18" charset="0"/>
              </a:rPr>
              <a:t>a</a:t>
            </a:r>
            <a:r>
              <a:rPr lang="es-US" sz="3000" b="1" baseline="-25000" dirty="0" err="1">
                <a:solidFill>
                  <a:srgbClr val="003300"/>
                </a:solidFill>
                <a:latin typeface="Calibri"/>
                <a:cs typeface="Times New Roman" pitchFamily="18" charset="0"/>
              </a:rPr>
              <a:t>v</a:t>
            </a:r>
            <a:endParaRPr lang="es-AR" sz="3500" b="1" baseline="-25000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3" y="892955"/>
            <a:ext cx="5210175" cy="307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14 CuadroTexto"/>
          <p:cNvSpPr txBox="1"/>
          <p:nvPr/>
        </p:nvSpPr>
        <p:spPr>
          <a:xfrm>
            <a:off x="1455978" y="5179235"/>
            <a:ext cx="2758832" cy="553998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>
                <a:lumMod val="1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s-US" sz="30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d = </a:t>
            </a:r>
            <a:r>
              <a:rPr lang="es-US" sz="3000" b="1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s-US" sz="3000" b="1" baseline="-25000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s-US" sz="3000" b="1" dirty="0">
                <a:solidFill>
                  <a:srgbClr val="003300"/>
                </a:solidFill>
                <a:latin typeface="Calibri"/>
                <a:cs typeface="Times New Roman" pitchFamily="18" charset="0"/>
              </a:rPr>
              <a:t>·[</a:t>
            </a:r>
            <a:r>
              <a:rPr lang="es-US" sz="3000" b="1" dirty="0" err="1">
                <a:solidFill>
                  <a:srgbClr val="003300"/>
                </a:solidFill>
                <a:latin typeface="Calibri"/>
                <a:cs typeface="Times New Roman" pitchFamily="18" charset="0"/>
              </a:rPr>
              <a:t>cos</a:t>
            </a:r>
            <a:r>
              <a:rPr lang="es-US" sz="3000" b="1" dirty="0">
                <a:solidFill>
                  <a:srgbClr val="003300"/>
                </a:solidFill>
                <a:latin typeface="Calibri"/>
                <a:cs typeface="Times New Roman" pitchFamily="18" charset="0"/>
              </a:rPr>
              <a:t>(</a:t>
            </a:r>
            <a:r>
              <a:rPr lang="es-US" sz="3000" b="1" dirty="0">
                <a:solidFill>
                  <a:srgbClr val="003300"/>
                </a:solidFill>
                <a:latin typeface="Symbol" pitchFamily="18" charset="2"/>
                <a:cs typeface="Times New Roman" pitchFamily="18" charset="0"/>
              </a:rPr>
              <a:t>a</a:t>
            </a:r>
            <a:r>
              <a:rPr lang="es-US" sz="3000" b="1" dirty="0">
                <a:solidFill>
                  <a:srgbClr val="003300"/>
                </a:solidFill>
                <a:latin typeface="Calibri"/>
                <a:cs typeface="Times New Roman" pitchFamily="18" charset="0"/>
              </a:rPr>
              <a:t>)]</a:t>
            </a:r>
            <a:r>
              <a:rPr lang="es-US" sz="3000" b="1" baseline="30000" dirty="0">
                <a:solidFill>
                  <a:srgbClr val="003300"/>
                </a:solidFill>
                <a:latin typeface="Calibri"/>
                <a:cs typeface="Times New Roman" pitchFamily="18" charset="0"/>
              </a:rPr>
              <a:t>2</a:t>
            </a:r>
            <a:endParaRPr lang="es-AR" sz="3500" b="1" baseline="-25000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16 Conector recto"/>
          <p:cNvCxnSpPr/>
          <p:nvPr/>
        </p:nvCxnSpPr>
        <p:spPr>
          <a:xfrm rot="16200000" flipH="1">
            <a:off x="6746578" y="1930723"/>
            <a:ext cx="2514600" cy="1005840"/>
          </a:xfrm>
          <a:prstGeom prst="line">
            <a:avLst/>
          </a:prstGeom>
          <a:ln w="508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9 Rectángulo">
            <a:extLst>
              <a:ext uri="{FF2B5EF4-FFF2-40B4-BE49-F238E27FC236}">
                <a16:creationId xmlns:a16="http://schemas.microsoft.com/office/drawing/2014/main" id="{CDDF752D-ED53-D1E8-C12D-41E15452F7FB}"/>
              </a:ext>
            </a:extLst>
          </p:cNvPr>
          <p:cNvSpPr/>
          <p:nvPr/>
        </p:nvSpPr>
        <p:spPr>
          <a:xfrm>
            <a:off x="274320" y="238107"/>
            <a:ext cx="866775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4400" u="sng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NIVELACIÓN TRIGONOMÉTRICA</a:t>
            </a:r>
            <a:endParaRPr lang="es-ES" sz="4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Rectángulo"/>
          <p:cNvSpPr/>
          <p:nvPr/>
        </p:nvSpPr>
        <p:spPr>
          <a:xfrm>
            <a:off x="2500282" y="0"/>
            <a:ext cx="66437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" sz="1500" b="1" i="1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ALTIMETRÍA</a:t>
            </a:r>
          </a:p>
        </p:txBody>
      </p:sp>
      <p:sp>
        <p:nvSpPr>
          <p:cNvPr id="9" name="8 Rectángulo"/>
          <p:cNvSpPr/>
          <p:nvPr/>
        </p:nvSpPr>
        <p:spPr>
          <a:xfrm>
            <a:off x="2928958" y="1226380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es-AR" dirty="0">
                <a:solidFill>
                  <a:srgbClr val="002060"/>
                </a:solidFill>
              </a:rPr>
              <a:t>Libreta de campo, lápiz, calculadora.</a:t>
            </a:r>
          </a:p>
          <a:p>
            <a:pPr lvl="0">
              <a:buFont typeface="Arial" pitchFamily="34" charset="0"/>
              <a:buChar char="•"/>
            </a:pPr>
            <a:r>
              <a:rPr lang="es-AR" dirty="0">
                <a:solidFill>
                  <a:srgbClr val="002060"/>
                </a:solidFill>
              </a:rPr>
              <a:t>Cinta métrica.</a:t>
            </a:r>
          </a:p>
          <a:p>
            <a:pPr lvl="0">
              <a:buFont typeface="Arial" pitchFamily="34" charset="0"/>
              <a:buChar char="•"/>
            </a:pPr>
            <a:r>
              <a:rPr lang="es-AR" dirty="0">
                <a:solidFill>
                  <a:srgbClr val="002060"/>
                </a:solidFill>
              </a:rPr>
              <a:t>Estacas, clavos, martillo, pintura.</a:t>
            </a:r>
          </a:p>
          <a:p>
            <a:pPr lvl="0">
              <a:buFont typeface="Arial" pitchFamily="34" charset="0"/>
              <a:buChar char="•"/>
            </a:pPr>
            <a:r>
              <a:rPr lang="es-AR" dirty="0">
                <a:solidFill>
                  <a:srgbClr val="002060"/>
                </a:solidFill>
              </a:rPr>
              <a:t>Jalones, fichas.</a:t>
            </a:r>
          </a:p>
          <a:p>
            <a:pPr lvl="0">
              <a:buFont typeface="Arial" pitchFamily="34" charset="0"/>
              <a:buChar char="•"/>
            </a:pPr>
            <a:r>
              <a:rPr lang="es-AR" dirty="0">
                <a:solidFill>
                  <a:srgbClr val="002060"/>
                </a:solidFill>
              </a:rPr>
              <a:t>Teodolito.</a:t>
            </a:r>
          </a:p>
          <a:p>
            <a:pPr lvl="0">
              <a:buFont typeface="Arial" pitchFamily="34" charset="0"/>
              <a:buChar char="•"/>
            </a:pPr>
            <a:r>
              <a:rPr lang="es-AR" dirty="0">
                <a:solidFill>
                  <a:srgbClr val="002060"/>
                </a:solidFill>
              </a:rPr>
              <a:t>Trípode.</a:t>
            </a:r>
          </a:p>
          <a:p>
            <a:pPr lvl="0">
              <a:buFont typeface="Arial" pitchFamily="34" charset="0"/>
              <a:buChar char="•"/>
            </a:pPr>
            <a:r>
              <a:rPr lang="es-AR" dirty="0">
                <a:solidFill>
                  <a:srgbClr val="002060"/>
                </a:solidFill>
              </a:rPr>
              <a:t>Mira parlante.</a:t>
            </a:r>
          </a:p>
        </p:txBody>
      </p:sp>
      <p:sp>
        <p:nvSpPr>
          <p:cNvPr id="13" name="12 Rectángulo"/>
          <p:cNvSpPr/>
          <p:nvPr/>
        </p:nvSpPr>
        <p:spPr>
          <a:xfrm>
            <a:off x="428597" y="892955"/>
            <a:ext cx="486549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000" b="1" dirty="0">
                <a:solidFill>
                  <a:srgbClr val="002060"/>
                </a:solidFill>
                <a:latin typeface="Arial Narrow" pitchFamily="34" charset="0"/>
              </a:rPr>
              <a:t>INSTRUMENTO Y HERRAMIENTAS A UTILIZAR</a:t>
            </a:r>
          </a:p>
        </p:txBody>
      </p:sp>
      <p:pic>
        <p:nvPicPr>
          <p:cNvPr id="25" name="24 Imagen" descr="Perfil Longitudinal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7" y="3214690"/>
            <a:ext cx="8309933" cy="2143140"/>
          </a:xfrm>
          <a:prstGeom prst="rect">
            <a:avLst/>
          </a:prstGeom>
        </p:spPr>
      </p:pic>
      <p:sp>
        <p:nvSpPr>
          <p:cNvPr id="2" name="9 Rectángulo">
            <a:extLst>
              <a:ext uri="{FF2B5EF4-FFF2-40B4-BE49-F238E27FC236}">
                <a16:creationId xmlns:a16="http://schemas.microsoft.com/office/drawing/2014/main" id="{9536C164-67D4-DB51-CF03-B621795DB663}"/>
              </a:ext>
            </a:extLst>
          </p:cNvPr>
          <p:cNvSpPr/>
          <p:nvPr/>
        </p:nvSpPr>
        <p:spPr>
          <a:xfrm>
            <a:off x="274320" y="238107"/>
            <a:ext cx="866775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4400" u="sng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NIVELACIÓN TRIGONOMÉTRICA</a:t>
            </a:r>
            <a:endParaRPr lang="es-ES" sz="4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Rectángulo"/>
          <p:cNvSpPr/>
          <p:nvPr/>
        </p:nvSpPr>
        <p:spPr>
          <a:xfrm>
            <a:off x="2500282" y="0"/>
            <a:ext cx="66437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" sz="1500" b="1" i="1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ALTIMETRÍA</a:t>
            </a:r>
          </a:p>
        </p:txBody>
      </p:sp>
      <p:sp>
        <p:nvSpPr>
          <p:cNvPr id="9" name="8 Rectángulo"/>
          <p:cNvSpPr/>
          <p:nvPr/>
        </p:nvSpPr>
        <p:spPr>
          <a:xfrm>
            <a:off x="2928958" y="1226380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es-AR" dirty="0">
                <a:solidFill>
                  <a:srgbClr val="002060"/>
                </a:solidFill>
              </a:rPr>
              <a:t>Libreta de campo, lápiz, calculadora.</a:t>
            </a:r>
          </a:p>
          <a:p>
            <a:pPr lvl="0">
              <a:buFont typeface="Arial" pitchFamily="34" charset="0"/>
              <a:buChar char="•"/>
            </a:pPr>
            <a:r>
              <a:rPr lang="es-AR" dirty="0">
                <a:solidFill>
                  <a:srgbClr val="002060"/>
                </a:solidFill>
              </a:rPr>
              <a:t>Cinta métrica.</a:t>
            </a:r>
          </a:p>
          <a:p>
            <a:pPr lvl="0">
              <a:buFont typeface="Arial" pitchFamily="34" charset="0"/>
              <a:buChar char="•"/>
            </a:pPr>
            <a:r>
              <a:rPr lang="es-AR" dirty="0">
                <a:solidFill>
                  <a:srgbClr val="002060"/>
                </a:solidFill>
              </a:rPr>
              <a:t>Estacas, clavos, martillo, pintura.</a:t>
            </a:r>
          </a:p>
          <a:p>
            <a:pPr lvl="0">
              <a:buFont typeface="Arial" pitchFamily="34" charset="0"/>
              <a:buChar char="•"/>
            </a:pPr>
            <a:r>
              <a:rPr lang="es-AR" dirty="0">
                <a:solidFill>
                  <a:srgbClr val="002060"/>
                </a:solidFill>
              </a:rPr>
              <a:t>Jalones, fichas.</a:t>
            </a:r>
          </a:p>
          <a:p>
            <a:pPr lvl="0">
              <a:buFont typeface="Arial" pitchFamily="34" charset="0"/>
              <a:buChar char="•"/>
            </a:pPr>
            <a:r>
              <a:rPr lang="es-AR" dirty="0">
                <a:solidFill>
                  <a:srgbClr val="002060"/>
                </a:solidFill>
              </a:rPr>
              <a:t>Teodolito.</a:t>
            </a:r>
          </a:p>
          <a:p>
            <a:pPr lvl="0">
              <a:buFont typeface="Arial" pitchFamily="34" charset="0"/>
              <a:buChar char="•"/>
            </a:pPr>
            <a:r>
              <a:rPr lang="es-AR" dirty="0">
                <a:solidFill>
                  <a:srgbClr val="002060"/>
                </a:solidFill>
              </a:rPr>
              <a:t>Trípode.</a:t>
            </a:r>
          </a:p>
          <a:p>
            <a:pPr lvl="0">
              <a:buFont typeface="Arial" pitchFamily="34" charset="0"/>
              <a:buChar char="•"/>
            </a:pPr>
            <a:r>
              <a:rPr lang="es-AR" dirty="0">
                <a:solidFill>
                  <a:srgbClr val="002060"/>
                </a:solidFill>
              </a:rPr>
              <a:t>Mira parlante.</a:t>
            </a:r>
          </a:p>
        </p:txBody>
      </p:sp>
      <p:sp>
        <p:nvSpPr>
          <p:cNvPr id="13" name="12 Rectángulo"/>
          <p:cNvSpPr/>
          <p:nvPr/>
        </p:nvSpPr>
        <p:spPr>
          <a:xfrm>
            <a:off x="428597" y="892955"/>
            <a:ext cx="486549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000" b="1" dirty="0">
                <a:solidFill>
                  <a:srgbClr val="002060"/>
                </a:solidFill>
                <a:latin typeface="Arial Narrow" pitchFamily="34" charset="0"/>
              </a:rPr>
              <a:t>INSTRUMENTO Y HERRAMIENTAS A UTILIZAR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0856" y="3155158"/>
            <a:ext cx="8941738" cy="1845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7 Imagen" descr="Perfil Longitudinal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597" y="930384"/>
            <a:ext cx="8309933" cy="2143140"/>
          </a:xfrm>
          <a:prstGeom prst="rect">
            <a:avLst/>
          </a:prstGeom>
        </p:spPr>
      </p:pic>
      <p:sp>
        <p:nvSpPr>
          <p:cNvPr id="12" name="11 Elipse"/>
          <p:cNvSpPr/>
          <p:nvPr/>
        </p:nvSpPr>
        <p:spPr>
          <a:xfrm>
            <a:off x="6215074" y="3631412"/>
            <a:ext cx="1285884" cy="142876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4" name="13 Rectángulo"/>
          <p:cNvSpPr/>
          <p:nvPr/>
        </p:nvSpPr>
        <p:spPr>
          <a:xfrm>
            <a:off x="6858016" y="5060172"/>
            <a:ext cx="1928794" cy="338554"/>
          </a:xfrm>
          <a:prstGeom prst="rect">
            <a:avLst/>
          </a:prstGeom>
          <a:solidFill>
            <a:srgbClr val="F8F8F8"/>
          </a:solidFill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s-ES" sz="1600" b="1" dirty="0">
                <a:solidFill>
                  <a:srgbClr val="FF0000"/>
                </a:solidFill>
                <a:latin typeface="Arial Narrow" pitchFamily="34" charset="0"/>
              </a:rPr>
              <a:t>Teorema del Coseno</a:t>
            </a:r>
          </a:p>
        </p:txBody>
      </p:sp>
      <p:sp>
        <p:nvSpPr>
          <p:cNvPr id="2" name="9 Rectángulo">
            <a:extLst>
              <a:ext uri="{FF2B5EF4-FFF2-40B4-BE49-F238E27FC236}">
                <a16:creationId xmlns:a16="http://schemas.microsoft.com/office/drawing/2014/main" id="{6990D159-1817-F182-7407-0F1417AF2CCF}"/>
              </a:ext>
            </a:extLst>
          </p:cNvPr>
          <p:cNvSpPr/>
          <p:nvPr/>
        </p:nvSpPr>
        <p:spPr>
          <a:xfrm>
            <a:off x="274320" y="238107"/>
            <a:ext cx="866775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4400" u="sng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NIVELACIÓN TRIGONOMÉTRICA</a:t>
            </a:r>
            <a:endParaRPr lang="es-ES" sz="4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Rectángulo"/>
          <p:cNvSpPr/>
          <p:nvPr/>
        </p:nvSpPr>
        <p:spPr>
          <a:xfrm>
            <a:off x="2500282" y="0"/>
            <a:ext cx="66437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" sz="1500" b="1" i="1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ALTIMETRÍA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0856" y="3155158"/>
            <a:ext cx="8941738" cy="1845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620" y="4794270"/>
            <a:ext cx="8933688" cy="905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9 Imagen" descr="Perfil Longitudinal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8597" y="930384"/>
            <a:ext cx="8309933" cy="2143140"/>
          </a:xfrm>
          <a:prstGeom prst="rect">
            <a:avLst/>
          </a:prstGeom>
        </p:spPr>
      </p:pic>
      <p:sp>
        <p:nvSpPr>
          <p:cNvPr id="2" name="9 Rectángulo">
            <a:extLst>
              <a:ext uri="{FF2B5EF4-FFF2-40B4-BE49-F238E27FC236}">
                <a16:creationId xmlns:a16="http://schemas.microsoft.com/office/drawing/2014/main" id="{A824EA45-1AC6-30EE-F539-6F5DD53B532D}"/>
              </a:ext>
            </a:extLst>
          </p:cNvPr>
          <p:cNvSpPr/>
          <p:nvPr/>
        </p:nvSpPr>
        <p:spPr>
          <a:xfrm>
            <a:off x="274320" y="238107"/>
            <a:ext cx="866775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4400" u="sng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NIVELACIÓN TRIGONOMÉTRICA</a:t>
            </a:r>
            <a:endParaRPr lang="es-ES" sz="4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cantilado">
  <a:themeElements>
    <a:clrScheme name="Acantilado 5">
      <a:dk1>
        <a:srgbClr val="009999"/>
      </a:dk1>
      <a:lt1>
        <a:srgbClr val="EAEAEA"/>
      </a:lt1>
      <a:dk2>
        <a:srgbClr val="006666"/>
      </a:dk2>
      <a:lt2>
        <a:srgbClr val="FFFFCC"/>
      </a:lt2>
      <a:accent1>
        <a:srgbClr val="339966"/>
      </a:accent1>
      <a:accent2>
        <a:srgbClr val="5E855B"/>
      </a:accent2>
      <a:accent3>
        <a:srgbClr val="AAB8B8"/>
      </a:accent3>
      <a:accent4>
        <a:srgbClr val="C8C8C8"/>
      </a:accent4>
      <a:accent5>
        <a:srgbClr val="ADCAB8"/>
      </a:accent5>
      <a:accent6>
        <a:srgbClr val="547852"/>
      </a:accent6>
      <a:hlink>
        <a:srgbClr val="EEC85E"/>
      </a:hlink>
      <a:folHlink>
        <a:srgbClr val="AA8456"/>
      </a:folHlink>
    </a:clrScheme>
    <a:fontScheme name="Acantilado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cantilado 1">
        <a:dk1>
          <a:srgbClr val="5B5B49"/>
        </a:dk1>
        <a:lt1>
          <a:srgbClr val="DDDDDD"/>
        </a:lt1>
        <a:dk2>
          <a:srgbClr val="2B2A00"/>
        </a:dk2>
        <a:lt2>
          <a:srgbClr val="E0DFBE"/>
        </a:lt2>
        <a:accent1>
          <a:srgbClr val="878543"/>
        </a:accent1>
        <a:accent2>
          <a:srgbClr val="716E00"/>
        </a:accent2>
        <a:accent3>
          <a:srgbClr val="ACACAA"/>
        </a:accent3>
        <a:accent4>
          <a:srgbClr val="BDBDBD"/>
        </a:accent4>
        <a:accent5>
          <a:srgbClr val="C3C2B0"/>
        </a:accent5>
        <a:accent6>
          <a:srgbClr val="666300"/>
        </a:accent6>
        <a:hlink>
          <a:srgbClr val="CC9900"/>
        </a:hlink>
        <a:folHlink>
          <a:srgbClr val="99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antilado 2">
        <a:dk1>
          <a:srgbClr val="746354"/>
        </a:dk1>
        <a:lt1>
          <a:srgbClr val="FFFFFF"/>
        </a:lt1>
        <a:dk2>
          <a:srgbClr val="523E26"/>
        </a:dk2>
        <a:lt2>
          <a:srgbClr val="E1DFAF"/>
        </a:lt2>
        <a:accent1>
          <a:srgbClr val="CC9900"/>
        </a:accent1>
        <a:accent2>
          <a:srgbClr val="669900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5C8A00"/>
        </a:accent6>
        <a:hlink>
          <a:srgbClr val="CCCC00"/>
        </a:hlink>
        <a:folHlink>
          <a:srgbClr val="AC793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antilado 3">
        <a:dk1>
          <a:srgbClr val="667B5B"/>
        </a:dk1>
        <a:lt1>
          <a:srgbClr val="E6E6DA"/>
        </a:lt1>
        <a:dk2>
          <a:srgbClr val="295200"/>
        </a:dk2>
        <a:lt2>
          <a:srgbClr val="F3F2D9"/>
        </a:lt2>
        <a:accent1>
          <a:srgbClr val="808000"/>
        </a:accent1>
        <a:accent2>
          <a:srgbClr val="838D75"/>
        </a:accent2>
        <a:accent3>
          <a:srgbClr val="ACB3AA"/>
        </a:accent3>
        <a:accent4>
          <a:srgbClr val="C4C4BA"/>
        </a:accent4>
        <a:accent5>
          <a:srgbClr val="C0C0AA"/>
        </a:accent5>
        <a:accent6>
          <a:srgbClr val="767F69"/>
        </a:accent6>
        <a:hlink>
          <a:srgbClr val="33CC33"/>
        </a:hlink>
        <a:folHlink>
          <a:srgbClr val="33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antilado 4">
        <a:dk1>
          <a:srgbClr val="86615A"/>
        </a:dk1>
        <a:lt1>
          <a:srgbClr val="FFFFFF"/>
        </a:lt1>
        <a:dk2>
          <a:srgbClr val="633427"/>
        </a:dk2>
        <a:lt2>
          <a:srgbClr val="E9DDCD"/>
        </a:lt2>
        <a:accent1>
          <a:srgbClr val="A34545"/>
        </a:accent1>
        <a:accent2>
          <a:srgbClr val="C86400"/>
        </a:accent2>
        <a:accent3>
          <a:srgbClr val="B7AEAC"/>
        </a:accent3>
        <a:accent4>
          <a:srgbClr val="DADADA"/>
        </a:accent4>
        <a:accent5>
          <a:srgbClr val="CEB0B0"/>
        </a:accent5>
        <a:accent6>
          <a:srgbClr val="B55A00"/>
        </a:accent6>
        <a:hlink>
          <a:srgbClr val="ECAE00"/>
        </a:hlink>
        <a:folHlink>
          <a:srgbClr val="BAA8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antilado 5">
        <a:dk1>
          <a:srgbClr val="009999"/>
        </a:dk1>
        <a:lt1>
          <a:srgbClr val="EAEAEA"/>
        </a:lt1>
        <a:dk2>
          <a:srgbClr val="006666"/>
        </a:dk2>
        <a:lt2>
          <a:srgbClr val="FFFFCC"/>
        </a:lt2>
        <a:accent1>
          <a:srgbClr val="339966"/>
        </a:accent1>
        <a:accent2>
          <a:srgbClr val="5E855B"/>
        </a:accent2>
        <a:accent3>
          <a:srgbClr val="AAB8B8"/>
        </a:accent3>
        <a:accent4>
          <a:srgbClr val="C8C8C8"/>
        </a:accent4>
        <a:accent5>
          <a:srgbClr val="ADCAB8"/>
        </a:accent5>
        <a:accent6>
          <a:srgbClr val="547852"/>
        </a:accent6>
        <a:hlink>
          <a:srgbClr val="EEC85E"/>
        </a:hlink>
        <a:folHlink>
          <a:srgbClr val="AA845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antilado 6">
        <a:dk1>
          <a:srgbClr val="B8A47C"/>
        </a:dk1>
        <a:lt1>
          <a:srgbClr val="FFFFFF"/>
        </a:lt1>
        <a:dk2>
          <a:srgbClr val="A68A58"/>
        </a:dk2>
        <a:lt2>
          <a:srgbClr val="DAD79C"/>
        </a:lt2>
        <a:accent1>
          <a:srgbClr val="816B35"/>
        </a:accent1>
        <a:accent2>
          <a:srgbClr val="FFCC00"/>
        </a:accent2>
        <a:accent3>
          <a:srgbClr val="D0C4B4"/>
        </a:accent3>
        <a:accent4>
          <a:srgbClr val="DADADA"/>
        </a:accent4>
        <a:accent5>
          <a:srgbClr val="C1BAAE"/>
        </a:accent5>
        <a:accent6>
          <a:srgbClr val="E7B900"/>
        </a:accent6>
        <a:hlink>
          <a:srgbClr val="0066CC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antilado 7">
        <a:dk1>
          <a:srgbClr val="336699"/>
        </a:dk1>
        <a:lt1>
          <a:srgbClr val="F8F8F8"/>
        </a:lt1>
        <a:dk2>
          <a:srgbClr val="003366"/>
        </a:dk2>
        <a:lt2>
          <a:srgbClr val="D1DDD4"/>
        </a:lt2>
        <a:accent1>
          <a:srgbClr val="3399FF"/>
        </a:accent1>
        <a:accent2>
          <a:srgbClr val="006699"/>
        </a:accent2>
        <a:accent3>
          <a:srgbClr val="AAADB8"/>
        </a:accent3>
        <a:accent4>
          <a:srgbClr val="D4D4D4"/>
        </a:accent4>
        <a:accent5>
          <a:srgbClr val="ADCAFF"/>
        </a:accent5>
        <a:accent6>
          <a:srgbClr val="005C8A"/>
        </a:accent6>
        <a:hlink>
          <a:srgbClr val="86C0CE"/>
        </a:hlink>
        <a:folHlink>
          <a:srgbClr val="0080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Cliff</Template>
  <TotalTime>11625</TotalTime>
  <Words>409</Words>
  <Application>Microsoft Office PowerPoint</Application>
  <PresentationFormat>Presentación en pantalla (16:10)</PresentationFormat>
  <Paragraphs>83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21" baseType="lpstr">
      <vt:lpstr>Aharoni</vt:lpstr>
      <vt:lpstr>Arial</vt:lpstr>
      <vt:lpstr>Arial Narrow</vt:lpstr>
      <vt:lpstr>Calibri</vt:lpstr>
      <vt:lpstr>Segoe UI Semibold</vt:lpstr>
      <vt:lpstr>Symbol</vt:lpstr>
      <vt:lpstr>Times New Roman</vt:lpstr>
      <vt:lpstr>Verdana</vt:lpstr>
      <vt:lpstr>Wingdings</vt:lpstr>
      <vt:lpstr>Acantilado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Propiedades Parola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Otros Usuarios</dc:creator>
  <cp:lastModifiedBy>Ing. Adrián Hippler</cp:lastModifiedBy>
  <cp:revision>193</cp:revision>
  <dcterms:created xsi:type="dcterms:W3CDTF">2002-12-27T12:48:58Z</dcterms:created>
  <dcterms:modified xsi:type="dcterms:W3CDTF">2025-04-30T14:27:30Z</dcterms:modified>
</cp:coreProperties>
</file>