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75" r:id="rId2"/>
    <p:sldId id="276" r:id="rId3"/>
    <p:sldId id="286" r:id="rId4"/>
    <p:sldId id="278" r:id="rId5"/>
    <p:sldId id="277" r:id="rId6"/>
    <p:sldId id="282" r:id="rId7"/>
    <p:sldId id="279" r:id="rId8"/>
    <p:sldId id="280" r:id="rId9"/>
    <p:sldId id="281" r:id="rId10"/>
    <p:sldId id="283" r:id="rId11"/>
    <p:sldId id="284" r:id="rId12"/>
    <p:sldId id="285" r:id="rId13"/>
  </p:sldIdLst>
  <p:sldSz cx="9144000" cy="5715000" type="screen16x1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04D4D"/>
    <a:srgbClr val="00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82" d="100"/>
          <a:sy n="82" d="100"/>
        </p:scale>
        <p:origin x="1050" y="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88058-8609-4D27-B67E-41FE0751ADC7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BF85-664F-463F-A434-37AD9F7254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5" y="4454262"/>
            <a:ext cx="4427537" cy="1260739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4716465" y="4454262"/>
            <a:ext cx="4427537" cy="1260739"/>
            <a:chOff x="2971" y="3367"/>
            <a:chExt cx="2789" cy="953"/>
          </a:xfrm>
        </p:grpSpPr>
        <p:sp>
          <p:nvSpPr>
            <p:cNvPr id="2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33500"/>
            <a:ext cx="7772400" cy="15240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111500"/>
            <a:ext cx="6400800" cy="1460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36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F7DB-F285-4EF8-89EE-EFFAF79BCE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6258-7354-422A-8EC9-01C7CF7CCE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31511"/>
            <a:ext cx="2057400" cy="487759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31511"/>
            <a:ext cx="6019800" cy="487759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5156B-60E4-4826-91B4-412AD701D9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8D10-831B-4B86-A0F3-00DCC2C14A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B260-3E51-4474-958E-59F69DA7DA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56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56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6F30-CD2B-47BF-83C6-8CFB4A02E1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F7B64-7463-4021-B459-25A7F3F669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25BA-75FF-4200-9073-EF34B19C55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915B1-6F62-425B-9778-FE4C4B2AC7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1EB69-5449-4CA5-888C-6B4B24E668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1C68-97AC-42C3-BD29-9624A0F865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4716465" y="4454262"/>
            <a:ext cx="4427537" cy="1260739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31512"/>
            <a:ext cx="8229600" cy="9498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032"/>
            <a:ext cx="21336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032"/>
            <a:ext cx="21336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67C64D0-3A3C-4339-9A49-07CD232F5F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56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9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214414" y="1152788"/>
            <a:ext cx="742955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POR LONGITUD INEXACTA DE LA CINTA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POR INFLUENCIA DE LA TEMPERATURA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POR ESFUERZO TIRANTE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DE AGARRADERA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DE ALINEACIÓN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DE HORIZONTALIDAD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DE FLEXIÓN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DE PLOMADA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DE FICHA</a:t>
            </a:r>
            <a:endParaRPr lang="es-AR" dirty="0">
              <a:solidFill>
                <a:srgbClr val="002060"/>
              </a:solidFill>
            </a:endParaRP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s-ES_tradnl" dirty="0">
                <a:solidFill>
                  <a:srgbClr val="002060"/>
                </a:solidFill>
              </a:rPr>
              <a:t>ERROR POR TERRENO INCLINADO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10 Rectángulo">
            <a:extLst>
              <a:ext uri="{FF2B5EF4-FFF2-40B4-BE49-F238E27FC236}">
                <a16:creationId xmlns:a16="http://schemas.microsoft.com/office/drawing/2014/main" id="{833ED964-264A-7E9C-D525-C829207673F5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DE PLOMADA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VARIABLE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Trabajos\00_Facultad de Ingeniería\00_Topografía\Año 2022\000_TEÓRICOS\descar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4" y="1790046"/>
            <a:ext cx="5500725" cy="2575590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22171002-AADF-6805-E056-DA88986CDB41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DE FICHA (Marcas)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32642"/>
            <a:ext cx="8643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 LA CAUSA ES EL OPERADOR, ES UN ERROR ACCIDENTAL DE TIPO VARIABLE.</a:t>
            </a:r>
          </a:p>
          <a:p>
            <a:pPr lvl="0">
              <a:buFontTx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 SE DA POR LA OPERATORIA DE TRABAJO, ES UN ERROR SISTEMÁTICO DE TIPO CONSTANTE.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Trabajos\00_Facultad de Ingeniería\00_Topografía\Año 2022\000_TEÓRICOS\images (3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9577" y="1725083"/>
            <a:ext cx="4035433" cy="3230696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E2388098-A81C-1E6E-C950-7CFBC8F4F68D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POR TERRENO INCLINADO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00034" y="5007935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VARIABLE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Trabajos\00_Facultad de Ingeniería\00_Topografía\Año 2022\000_TEÓRICOS\distanci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9488" y="1760719"/>
            <a:ext cx="7021536" cy="3160546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43FECD4C-E383-49D7-E6D9-17D1820A76B7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957" y="1904993"/>
            <a:ext cx="8305525" cy="3095647"/>
          </a:xfrm>
          <a:prstGeom prst="rect">
            <a:avLst/>
          </a:prstGeom>
          <a:ln w="34925" cmpd="dbl">
            <a:solidFill>
              <a:srgbClr val="002060"/>
            </a:solidFill>
          </a:ln>
        </p:spPr>
      </p:pic>
      <p:sp>
        <p:nvSpPr>
          <p:cNvPr id="12" name="11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TIPOS de ERRORES</a:t>
            </a:r>
          </a:p>
        </p:txBody>
      </p:sp>
      <p:sp>
        <p:nvSpPr>
          <p:cNvPr id="2" name="10 Rectángulo">
            <a:extLst>
              <a:ext uri="{FF2B5EF4-FFF2-40B4-BE49-F238E27FC236}">
                <a16:creationId xmlns:a16="http://schemas.microsoft.com/office/drawing/2014/main" id="{A3F8F52B-4F86-5E37-2E86-978447A3E59F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POR LONGITUD INEXACTA DE LA CINTA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85854" y="1547803"/>
            <a:ext cx="2574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(FALTA DE CALIBRACIÓN)</a:t>
            </a:r>
            <a:endParaRPr lang="es-A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CONSTANTE.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Trabajos\00_Facultad de Ingeniería\00_Topografía\Año 2022\000_TEÓRICOS\descarga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11369"/>
            <a:ext cx="5000660" cy="2333642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588EDF97-3CA5-647A-CCEA-58EADA4CB5DB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Trabajos\00_Facultad de Ingeniería\00_Topografía\Año 2022\000_TEÓRICOS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845461"/>
            <a:ext cx="5457530" cy="2678926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POR INFLUENCIA DE LA TEMPERATURA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VARIABLE.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Trabajos\00_Facultad de Ingeniería\00_Topografía\Año 2022\000_TEÓRICOS\193955164003_gt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702981"/>
            <a:ext cx="3563938" cy="841376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B797116C-A48B-51DA-6DC0-794DF19DDA03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POR ESFUERZO TIRANTE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CONSTANTE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Trabajos\00_Facultad de Ingeniería\00_Topografía\Año 2022\000_TEÓRICOS\images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845462"/>
            <a:ext cx="5846562" cy="2202672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E8D90D29-6119-1A8A-8BBC-0747003CE189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DE FLEXIÓN O CATENARIA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VARIABLE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Trabajos\00_Facultad de Ingeniería\00_Topografía\Año 2022\000_TEÓRICOS\Unidad 5 Imagen 0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237" y="2083588"/>
            <a:ext cx="8586660" cy="1726419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CF126774-9A84-7702-57C5-1001865BB0E9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DE AGARRADERA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CONSTANTE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Trabajos\00_Facultad de Ingeniería\00_Topografía\Año 2022\000_TEÓRICOS\Unidad 5 Imagen 004.jpg"/>
          <p:cNvPicPr>
            <a:picLocks noChangeAspect="1" noChangeArrowheads="1"/>
          </p:cNvPicPr>
          <p:nvPr/>
        </p:nvPicPr>
        <p:blipFill>
          <a:blip r:embed="rId2"/>
          <a:srcRect r="38049"/>
          <a:stretch>
            <a:fillRect/>
          </a:stretch>
        </p:blipFill>
        <p:spPr bwMode="auto">
          <a:xfrm>
            <a:off x="4714876" y="1804533"/>
            <a:ext cx="4071966" cy="3513610"/>
          </a:xfrm>
          <a:prstGeom prst="rect">
            <a:avLst/>
          </a:prstGeom>
          <a:noFill/>
        </p:spPr>
      </p:pic>
      <p:pic>
        <p:nvPicPr>
          <p:cNvPr id="5124" name="Picture 4" descr="C:\Trabajos\00_Facultad de Ingeniería\00_Topografía\Año 2022\000_TEÓRICOS\images (5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863" y="1825618"/>
            <a:ext cx="4309703" cy="2381267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B2FA1528-E0BB-6D56-8B3B-2F3E34017405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DE ALINEACIÓN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OR ACCIDENTAL DE TIP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VARIABLE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Trabajos\00_Facultad de Ingeniería\00_Topografía\Año 2022\000_TEÓRICOS\images (2).png"/>
          <p:cNvPicPr>
            <a:picLocks noChangeAspect="1" noChangeArrowheads="1"/>
          </p:cNvPicPr>
          <p:nvPr/>
        </p:nvPicPr>
        <p:blipFill>
          <a:blip r:embed="rId2"/>
          <a:srcRect b="22670"/>
          <a:stretch>
            <a:fillRect/>
          </a:stretch>
        </p:blipFill>
        <p:spPr bwMode="auto">
          <a:xfrm>
            <a:off x="485912" y="1904994"/>
            <a:ext cx="8246429" cy="1726419"/>
          </a:xfrm>
          <a:prstGeom prst="rect">
            <a:avLst/>
          </a:prstGeom>
          <a:noFill/>
        </p:spPr>
      </p:pic>
      <p:sp>
        <p:nvSpPr>
          <p:cNvPr id="2" name="10 Rectángulo">
            <a:extLst>
              <a:ext uri="{FF2B5EF4-FFF2-40B4-BE49-F238E27FC236}">
                <a16:creationId xmlns:a16="http://schemas.microsoft.com/office/drawing/2014/main" id="{EB9D9172-F28F-DC83-AC2B-6CDEA4D7A9A5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Trabajos\00_Facultad de Ingeniería\00_Topografía\Año 2022\000_TEÓRICOS\Unidad 5 Imagen 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5" y="1698640"/>
            <a:ext cx="5438775" cy="3302000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1142978" y="238107"/>
            <a:ext cx="5195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ERRORES de CINTA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10715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ERROR DE HORIZONTALIDAD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5067467"/>
            <a:ext cx="86439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•"/>
            </a:pP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UN ERROR SISTEMÁTICO DE TIPO </a:t>
            </a:r>
            <a:r>
              <a:rPr lang="es-ES_tradnl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VARIABLE</a:t>
            </a:r>
            <a:r>
              <a:rPr kumimoji="0" lang="es-ES_tradn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0 Rectángulo">
            <a:extLst>
              <a:ext uri="{FF2B5EF4-FFF2-40B4-BE49-F238E27FC236}">
                <a16:creationId xmlns:a16="http://schemas.microsoft.com/office/drawing/2014/main" id="{2ABD97B9-D746-2B55-1E48-31602099E308}"/>
              </a:ext>
            </a:extLst>
          </p:cNvPr>
          <p:cNvSpPr/>
          <p:nvPr/>
        </p:nvSpPr>
        <p:spPr>
          <a:xfrm>
            <a:off x="2500282" y="2"/>
            <a:ext cx="6643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TEORIA de ERRORES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cantilado">
  <a:themeElements>
    <a:clrScheme name="Acantilado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Acantilad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ntilado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9329</TotalTime>
  <Words>267</Words>
  <Application>Microsoft Office PowerPoint</Application>
  <PresentationFormat>Presentación en pantalla (16:10)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Aharoni</vt:lpstr>
      <vt:lpstr>Arial</vt:lpstr>
      <vt:lpstr>Arial Narrow</vt:lpstr>
      <vt:lpstr>Calibri</vt:lpstr>
      <vt:lpstr>Verdana</vt:lpstr>
      <vt:lpstr>Wingdings</vt:lpstr>
      <vt:lpstr>Acantilado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Propiedades Parola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Otros Usuarios</dc:creator>
  <cp:lastModifiedBy>Ing. Adrián Hippler</cp:lastModifiedBy>
  <cp:revision>181</cp:revision>
  <dcterms:created xsi:type="dcterms:W3CDTF">2002-12-27T12:48:58Z</dcterms:created>
  <dcterms:modified xsi:type="dcterms:W3CDTF">2025-03-18T18:17:50Z</dcterms:modified>
</cp:coreProperties>
</file>