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sldIdLst>
    <p:sldId id="286" r:id="rId2"/>
    <p:sldId id="275" r:id="rId3"/>
    <p:sldId id="276" r:id="rId4"/>
    <p:sldId id="277" r:id="rId5"/>
    <p:sldId id="278" r:id="rId6"/>
    <p:sldId id="287" r:id="rId7"/>
    <p:sldId id="282" r:id="rId8"/>
    <p:sldId id="283" r:id="rId9"/>
    <p:sldId id="284" r:id="rId10"/>
    <p:sldId id="281" r:id="rId11"/>
    <p:sldId id="285" r:id="rId12"/>
    <p:sldId id="280" r:id="rId13"/>
  </p:sldIdLst>
  <p:sldSz cx="9144000" cy="5715000" type="screen16x10"/>
  <p:notesSz cx="6858000" cy="9144000"/>
  <p:defaultTextStyle>
    <a:defPPr>
      <a:defRPr lang="es-ES"/>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2060"/>
    <a:srgbClr val="004D4D"/>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82" d="100"/>
          <a:sy n="82" d="100"/>
        </p:scale>
        <p:origin x="1050" y="6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E88058-8609-4D27-B67E-41FE0751ADC7}" type="datetimeFigureOut">
              <a:rPr lang="es-ES" smtClean="0"/>
              <a:pPr/>
              <a:t>18/03/2025</a:t>
            </a:fld>
            <a:endParaRPr lang="es-ES"/>
          </a:p>
        </p:txBody>
      </p:sp>
      <p:sp>
        <p:nvSpPr>
          <p:cNvPr id="4" name="3 Marcador de imagen de diapositiva"/>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C0BF85-664F-463F-A434-37AD9F725420}"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4716467" y="4454263"/>
            <a:ext cx="4427537" cy="1260739"/>
            <a:chOff x="2971" y="3367"/>
            <a:chExt cx="2789" cy="953"/>
          </a:xfrm>
        </p:grpSpPr>
        <p:sp>
          <p:nvSpPr>
            <p:cNvPr id="5" name="Freeform 3"/>
            <p:cNvSpPr>
              <a:spLocks/>
            </p:cNvSpPr>
            <p:nvPr/>
          </p:nvSpPr>
          <p:spPr bwMode="ltGray">
            <a:xfrm>
              <a:off x="2971" y="3367"/>
              <a:ext cx="2789" cy="953"/>
            </a:xfrm>
            <a:custGeom>
              <a:avLst/>
              <a:gdLst>
                <a:gd name="T0" fmla="*/ 2777 w 2780"/>
                <a:gd name="T1" fmla="*/ 18 h 953"/>
                <a:gd name="T2" fmla="*/ 2687 w 2780"/>
                <a:gd name="T3" fmla="*/ 24 h 953"/>
                <a:gd name="T4" fmla="*/ 2621 w 2780"/>
                <a:gd name="T5" fmla="*/ 102 h 953"/>
                <a:gd name="T6" fmla="*/ 2519 w 2780"/>
                <a:gd name="T7" fmla="*/ 156 h 953"/>
                <a:gd name="T8" fmla="*/ 2513 w 2780"/>
                <a:gd name="T9" fmla="*/ 222 h 953"/>
                <a:gd name="T10" fmla="*/ 2495 w 2780"/>
                <a:gd name="T11" fmla="*/ 246 h 953"/>
                <a:gd name="T12" fmla="*/ 2477 w 2780"/>
                <a:gd name="T13" fmla="*/ 252 h 953"/>
                <a:gd name="T14" fmla="*/ 2405 w 2780"/>
                <a:gd name="T15" fmla="*/ 210 h 953"/>
                <a:gd name="T16" fmla="*/ 2267 w 2780"/>
                <a:gd name="T17" fmla="*/ 192 h 953"/>
                <a:gd name="T18" fmla="*/ 2243 w 2780"/>
                <a:gd name="T19" fmla="*/ 186 h 953"/>
                <a:gd name="T20" fmla="*/ 2225 w 2780"/>
                <a:gd name="T21" fmla="*/ 192 h 953"/>
                <a:gd name="T22" fmla="*/ 2153 w 2780"/>
                <a:gd name="T23" fmla="*/ 228 h 953"/>
                <a:gd name="T24" fmla="*/ 2117 w 2780"/>
                <a:gd name="T25" fmla="*/ 240 h 953"/>
                <a:gd name="T26" fmla="*/ 2093 w 2780"/>
                <a:gd name="T27" fmla="*/ 246 h 953"/>
                <a:gd name="T28" fmla="*/ 2081 w 2780"/>
                <a:gd name="T29" fmla="*/ 258 h 953"/>
                <a:gd name="T30" fmla="*/ 2081 w 2780"/>
                <a:gd name="T31" fmla="*/ 276 h 953"/>
                <a:gd name="T32" fmla="*/ 2058 w 2780"/>
                <a:gd name="T33" fmla="*/ 300 h 953"/>
                <a:gd name="T34" fmla="*/ 2040 w 2780"/>
                <a:gd name="T35" fmla="*/ 312 h 953"/>
                <a:gd name="T36" fmla="*/ 2028 w 2780"/>
                <a:gd name="T37" fmla="*/ 324 h 953"/>
                <a:gd name="T38" fmla="*/ 2016 w 2780"/>
                <a:gd name="T39" fmla="*/ 336 h 953"/>
                <a:gd name="T40" fmla="*/ 1985 w 2780"/>
                <a:gd name="T41" fmla="*/ 342 h 953"/>
                <a:gd name="T42" fmla="*/ 1919 w 2780"/>
                <a:gd name="T43" fmla="*/ 336 h 953"/>
                <a:gd name="T44" fmla="*/ 1883 w 2780"/>
                <a:gd name="T45" fmla="*/ 330 h 953"/>
                <a:gd name="T46" fmla="*/ 1871 w 2780"/>
                <a:gd name="T47" fmla="*/ 342 h 953"/>
                <a:gd name="T48" fmla="*/ 1859 w 2780"/>
                <a:gd name="T49" fmla="*/ 354 h 953"/>
                <a:gd name="T50" fmla="*/ 1829 w 2780"/>
                <a:gd name="T51" fmla="*/ 360 h 953"/>
                <a:gd name="T52" fmla="*/ 1770 w 2780"/>
                <a:gd name="T53" fmla="*/ 342 h 953"/>
                <a:gd name="T54" fmla="*/ 1746 w 2780"/>
                <a:gd name="T55" fmla="*/ 342 h 953"/>
                <a:gd name="T56" fmla="*/ 1722 w 2780"/>
                <a:gd name="T57" fmla="*/ 354 h 953"/>
                <a:gd name="T58" fmla="*/ 1661 w 2780"/>
                <a:gd name="T59" fmla="*/ 425 h 953"/>
                <a:gd name="T60" fmla="*/ 1619 w 2780"/>
                <a:gd name="T61" fmla="*/ 569 h 953"/>
                <a:gd name="T62" fmla="*/ 1619 w 2780"/>
                <a:gd name="T63" fmla="*/ 593 h 953"/>
                <a:gd name="T64" fmla="*/ 1625 w 2780"/>
                <a:gd name="T65" fmla="*/ 641 h 953"/>
                <a:gd name="T66" fmla="*/ 1643 w 2780"/>
                <a:gd name="T67" fmla="*/ 659 h 953"/>
                <a:gd name="T68" fmla="*/ 1637 w 2780"/>
                <a:gd name="T69" fmla="*/ 671 h 953"/>
                <a:gd name="T70" fmla="*/ 1625 w 2780"/>
                <a:gd name="T71" fmla="*/ 683 h 953"/>
                <a:gd name="T72" fmla="*/ 1547 w 2780"/>
                <a:gd name="T73" fmla="*/ 689 h 953"/>
                <a:gd name="T74" fmla="*/ 1470 w 2780"/>
                <a:gd name="T75" fmla="*/ 629 h 953"/>
                <a:gd name="T76" fmla="*/ 1337 w 2780"/>
                <a:gd name="T77" fmla="*/ 587 h 953"/>
                <a:gd name="T78" fmla="*/ 1188 w 2780"/>
                <a:gd name="T79" fmla="*/ 671 h 953"/>
                <a:gd name="T80" fmla="*/ 1019 w 2780"/>
                <a:gd name="T81" fmla="*/ 731 h 953"/>
                <a:gd name="T82" fmla="*/ 816 w 2780"/>
                <a:gd name="T83" fmla="*/ 743 h 953"/>
                <a:gd name="T84" fmla="*/ 630 w 2780"/>
                <a:gd name="T85" fmla="*/ 701 h 953"/>
                <a:gd name="T86" fmla="*/ 570 w 2780"/>
                <a:gd name="T87" fmla="*/ 695 h 953"/>
                <a:gd name="T88" fmla="*/ 558 w 2780"/>
                <a:gd name="T89" fmla="*/ 701 h 953"/>
                <a:gd name="T90" fmla="*/ 522 w 2780"/>
                <a:gd name="T91" fmla="*/ 731 h 953"/>
                <a:gd name="T92" fmla="*/ 437 w 2780"/>
                <a:gd name="T93" fmla="*/ 809 h 953"/>
                <a:gd name="T94" fmla="*/ 407 w 2780"/>
                <a:gd name="T95" fmla="*/ 821 h 953"/>
                <a:gd name="T96" fmla="*/ 383 w 2780"/>
                <a:gd name="T97" fmla="*/ 821 h 953"/>
                <a:gd name="T98" fmla="*/ 336 w 2780"/>
                <a:gd name="T99" fmla="*/ 827 h 953"/>
                <a:gd name="T100" fmla="*/ 210 w 2780"/>
                <a:gd name="T101" fmla="*/ 851 h 953"/>
                <a:gd name="T102" fmla="*/ 174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9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s-ES"/>
            </a:p>
          </p:txBody>
        </p:sp>
        <p:sp>
          <p:nvSpPr>
            <p:cNvPr id="6" name="Freeform 4"/>
            <p:cNvSpPr>
              <a:spLocks/>
            </p:cNvSpPr>
            <p:nvPr/>
          </p:nvSpPr>
          <p:spPr bwMode="ltGray">
            <a:xfrm>
              <a:off x="4602" y="4014"/>
              <a:ext cx="12" cy="18"/>
            </a:xfrm>
            <a:custGeom>
              <a:avLst/>
              <a:gdLst>
                <a:gd name="T0" fmla="*/ 12 w 12"/>
                <a:gd name="T1" fmla="*/ 18 h 18"/>
                <a:gd name="T2" fmla="*/ 12 w 12"/>
                <a:gd name="T3" fmla="*/ 12 h 18"/>
                <a:gd name="T4" fmla="*/ 6 w 12"/>
                <a:gd name="T5" fmla="*/ 6 h 18"/>
                <a:gd name="T6" fmla="*/ 6 w 12"/>
                <a:gd name="T7" fmla="*/ 6 h 18"/>
                <a:gd name="T8" fmla="*/ 0 w 12"/>
                <a:gd name="T9" fmla="*/ 0 h 18"/>
                <a:gd name="T10" fmla="*/ 12 w 12"/>
                <a:gd name="T11" fmla="*/ 18 h 18"/>
                <a:gd name="T12" fmla="*/ 12 w 12"/>
                <a:gd name="T13" fmla="*/ 18 h 18"/>
                <a:gd name="T14" fmla="*/ 12 w 12"/>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 name="Freeform 5"/>
            <p:cNvSpPr>
              <a:spLocks/>
            </p:cNvSpPr>
            <p:nvPr/>
          </p:nvSpPr>
          <p:spPr bwMode="ltGray">
            <a:xfrm>
              <a:off x="4596" y="3996"/>
              <a:ext cx="6" cy="18"/>
            </a:xfrm>
            <a:custGeom>
              <a:avLst/>
              <a:gdLst>
                <a:gd name="T0" fmla="*/ 0 w 6"/>
                <a:gd name="T1" fmla="*/ 12 h 18"/>
                <a:gd name="T2" fmla="*/ 6 w 6"/>
                <a:gd name="T3" fmla="*/ 18 h 18"/>
                <a:gd name="T4" fmla="*/ 0 w 6"/>
                <a:gd name="T5" fmla="*/ 0 h 18"/>
                <a:gd name="T6" fmla="*/ 0 w 6"/>
                <a:gd name="T7" fmla="*/ 12 h 18"/>
                <a:gd name="T8" fmla="*/ 0 w 6"/>
                <a:gd name="T9" fmla="*/ 12 h 18"/>
                <a:gd name="T10" fmla="*/ 0 w 6"/>
                <a:gd name="T11" fmla="*/ 12 h 18"/>
              </a:gdLst>
              <a:ahLst/>
              <a:cxnLst>
                <a:cxn ang="0">
                  <a:pos x="T0" y="T1"/>
                </a:cxn>
                <a:cxn ang="0">
                  <a:pos x="T2" y="T3"/>
                </a:cxn>
                <a:cxn ang="0">
                  <a:pos x="T4" y="T5"/>
                </a:cxn>
                <a:cxn ang="0">
                  <a:pos x="T6" y="T7"/>
                </a:cxn>
                <a:cxn ang="0">
                  <a:pos x="T8" y="T9"/>
                </a:cxn>
                <a:cxn ang="0">
                  <a:pos x="T10" y="T11"/>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8" name="Freeform 6"/>
            <p:cNvSpPr>
              <a:spLocks/>
            </p:cNvSpPr>
            <p:nvPr/>
          </p:nvSpPr>
          <p:spPr bwMode="ltGray">
            <a:xfrm>
              <a:off x="5180" y="3577"/>
              <a:ext cx="304" cy="741"/>
            </a:xfrm>
            <a:custGeom>
              <a:avLst/>
              <a:gdLst>
                <a:gd name="T0" fmla="*/ 280 w 304"/>
                <a:gd name="T1" fmla="*/ 42 h 741"/>
                <a:gd name="T2" fmla="*/ 274 w 304"/>
                <a:gd name="T3" fmla="*/ 42 h 741"/>
                <a:gd name="T4" fmla="*/ 268 w 304"/>
                <a:gd name="T5" fmla="*/ 42 h 741"/>
                <a:gd name="T6" fmla="*/ 256 w 304"/>
                <a:gd name="T7" fmla="*/ 42 h 741"/>
                <a:gd name="T8" fmla="*/ 238 w 304"/>
                <a:gd name="T9" fmla="*/ 48 h 741"/>
                <a:gd name="T10" fmla="*/ 214 w 304"/>
                <a:gd name="T11" fmla="*/ 12 h 741"/>
                <a:gd name="T12" fmla="*/ 196 w 304"/>
                <a:gd name="T13" fmla="*/ 0 h 741"/>
                <a:gd name="T14" fmla="*/ 196 w 304"/>
                <a:gd name="T15" fmla="*/ 0 h 741"/>
                <a:gd name="T16" fmla="*/ 164 w 304"/>
                <a:gd name="T17" fmla="*/ 167 h 741"/>
                <a:gd name="T18" fmla="*/ 144 w 304"/>
                <a:gd name="T19" fmla="*/ 217 h 741"/>
                <a:gd name="T20" fmla="*/ 110 w 304"/>
                <a:gd name="T21" fmla="*/ 281 h 741"/>
                <a:gd name="T22" fmla="*/ 96 w 304"/>
                <a:gd name="T23" fmla="*/ 327 h 741"/>
                <a:gd name="T24" fmla="*/ 124 w 304"/>
                <a:gd name="T25" fmla="*/ 405 h 741"/>
                <a:gd name="T26" fmla="*/ 100 w 304"/>
                <a:gd name="T27" fmla="*/ 463 h 741"/>
                <a:gd name="T28" fmla="*/ 68 w 304"/>
                <a:gd name="T29" fmla="*/ 503 h 741"/>
                <a:gd name="T30" fmla="*/ 30 w 304"/>
                <a:gd name="T31" fmla="*/ 539 h 741"/>
                <a:gd name="T32" fmla="*/ 24 w 304"/>
                <a:gd name="T33" fmla="*/ 613 h 741"/>
                <a:gd name="T34" fmla="*/ 0 w 304"/>
                <a:gd name="T35" fmla="*/ 741 h 741"/>
                <a:gd name="T36" fmla="*/ 202 w 304"/>
                <a:gd name="T37" fmla="*/ 741 h 741"/>
                <a:gd name="T38" fmla="*/ 180 w 304"/>
                <a:gd name="T39" fmla="*/ 639 h 741"/>
                <a:gd name="T40" fmla="*/ 192 w 304"/>
                <a:gd name="T41" fmla="*/ 589 h 741"/>
                <a:gd name="T42" fmla="*/ 178 w 304"/>
                <a:gd name="T43" fmla="*/ 539 h 741"/>
                <a:gd name="T44" fmla="*/ 190 w 304"/>
                <a:gd name="T45" fmla="*/ 499 h 741"/>
                <a:gd name="T46" fmla="*/ 184 w 304"/>
                <a:gd name="T47" fmla="*/ 465 h 741"/>
                <a:gd name="T48" fmla="*/ 192 w 304"/>
                <a:gd name="T49" fmla="*/ 391 h 741"/>
                <a:gd name="T50" fmla="*/ 216 w 304"/>
                <a:gd name="T51" fmla="*/ 313 h 741"/>
                <a:gd name="T52" fmla="*/ 238 w 304"/>
                <a:gd name="T53" fmla="*/ 249 h 741"/>
                <a:gd name="T54" fmla="*/ 268 w 304"/>
                <a:gd name="T55" fmla="*/ 185 h 741"/>
                <a:gd name="T56" fmla="*/ 284 w 304"/>
                <a:gd name="T57" fmla="*/ 159 h 741"/>
                <a:gd name="T58" fmla="*/ 304 w 304"/>
                <a:gd name="T59" fmla="*/ 12 h 741"/>
                <a:gd name="T60" fmla="*/ 298 w 304"/>
                <a:gd name="T61" fmla="*/ 24 h 741"/>
                <a:gd name="T62" fmla="*/ 292 w 304"/>
                <a:gd name="T63" fmla="*/ 30 h 741"/>
                <a:gd name="T64" fmla="*/ 292 w 304"/>
                <a:gd name="T65" fmla="*/ 36 h 741"/>
                <a:gd name="T66" fmla="*/ 286 w 304"/>
                <a:gd name="T67" fmla="*/ 36 h 741"/>
                <a:gd name="T68" fmla="*/ 286 w 304"/>
                <a:gd name="T69" fmla="*/ 42 h 741"/>
                <a:gd name="T70" fmla="*/ 280 w 304"/>
                <a:gd name="T71" fmla="*/ 42 h 741"/>
                <a:gd name="T72" fmla="*/ 280 w 304"/>
                <a:gd name="T73" fmla="*/ 42 h 741"/>
                <a:gd name="T74" fmla="*/ 280 w 304"/>
                <a:gd name="T75" fmla="*/ 42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9" name="Freeform 7"/>
            <p:cNvSpPr>
              <a:spLocks/>
            </p:cNvSpPr>
            <p:nvPr/>
          </p:nvSpPr>
          <p:spPr bwMode="ltGray">
            <a:xfrm>
              <a:off x="4918" y="3553"/>
              <a:ext cx="314" cy="767"/>
            </a:xfrm>
            <a:custGeom>
              <a:avLst/>
              <a:gdLst>
                <a:gd name="T0" fmla="*/ 284 w 314"/>
                <a:gd name="T1" fmla="*/ 6 h 767"/>
                <a:gd name="T2" fmla="*/ 278 w 314"/>
                <a:gd name="T3" fmla="*/ 6 h 767"/>
                <a:gd name="T4" fmla="*/ 272 w 314"/>
                <a:gd name="T5" fmla="*/ 12 h 767"/>
                <a:gd name="T6" fmla="*/ 254 w 314"/>
                <a:gd name="T7" fmla="*/ 18 h 767"/>
                <a:gd name="T8" fmla="*/ 230 w 314"/>
                <a:gd name="T9" fmla="*/ 24 h 767"/>
                <a:gd name="T10" fmla="*/ 206 w 314"/>
                <a:gd name="T11" fmla="*/ 42 h 767"/>
                <a:gd name="T12" fmla="*/ 188 w 314"/>
                <a:gd name="T13" fmla="*/ 48 h 767"/>
                <a:gd name="T14" fmla="*/ 176 w 314"/>
                <a:gd name="T15" fmla="*/ 54 h 767"/>
                <a:gd name="T16" fmla="*/ 170 w 314"/>
                <a:gd name="T17" fmla="*/ 54 h 767"/>
                <a:gd name="T18" fmla="*/ 150 w 314"/>
                <a:gd name="T19" fmla="*/ 169 h 767"/>
                <a:gd name="T20" fmla="*/ 110 w 314"/>
                <a:gd name="T21" fmla="*/ 225 h 767"/>
                <a:gd name="T22" fmla="*/ 54 w 314"/>
                <a:gd name="T23" fmla="*/ 383 h 767"/>
                <a:gd name="T24" fmla="*/ 82 w 314"/>
                <a:gd name="T25" fmla="*/ 555 h 767"/>
                <a:gd name="T26" fmla="*/ 40 w 314"/>
                <a:gd name="T27" fmla="*/ 679 h 767"/>
                <a:gd name="T28" fmla="*/ 0 w 314"/>
                <a:gd name="T29" fmla="*/ 767 h 767"/>
                <a:gd name="T30" fmla="*/ 108 w 314"/>
                <a:gd name="T31" fmla="*/ 767 h 767"/>
                <a:gd name="T32" fmla="*/ 120 w 314"/>
                <a:gd name="T33" fmla="*/ 611 h 767"/>
                <a:gd name="T34" fmla="*/ 148 w 314"/>
                <a:gd name="T35" fmla="*/ 499 h 767"/>
                <a:gd name="T36" fmla="*/ 160 w 314"/>
                <a:gd name="T37" fmla="*/ 367 h 767"/>
                <a:gd name="T38" fmla="*/ 218 w 314"/>
                <a:gd name="T39" fmla="*/ 327 h 767"/>
                <a:gd name="T40" fmla="*/ 238 w 314"/>
                <a:gd name="T41" fmla="*/ 221 h 767"/>
                <a:gd name="T42" fmla="*/ 296 w 314"/>
                <a:gd name="T43" fmla="*/ 135 h 767"/>
                <a:gd name="T44" fmla="*/ 314 w 314"/>
                <a:gd name="T45" fmla="*/ 0 h 767"/>
                <a:gd name="T46" fmla="*/ 302 w 314"/>
                <a:gd name="T47" fmla="*/ 0 h 767"/>
                <a:gd name="T48" fmla="*/ 296 w 314"/>
                <a:gd name="T49" fmla="*/ 0 h 767"/>
                <a:gd name="T50" fmla="*/ 290 w 314"/>
                <a:gd name="T51" fmla="*/ 0 h 767"/>
                <a:gd name="T52" fmla="*/ 284 w 314"/>
                <a:gd name="T53" fmla="*/ 6 h 767"/>
                <a:gd name="T54" fmla="*/ 284 w 314"/>
                <a:gd name="T55" fmla="*/ 6 h 767"/>
                <a:gd name="T56" fmla="*/ 284 w 314"/>
                <a:gd name="T57" fmla="*/ 6 h 767"/>
                <a:gd name="T58" fmla="*/ 284 w 314"/>
                <a:gd name="T59" fmla="*/ 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10" name="Freeform 8"/>
            <p:cNvSpPr>
              <a:spLocks/>
            </p:cNvSpPr>
            <p:nvPr/>
          </p:nvSpPr>
          <p:spPr bwMode="ltGray">
            <a:xfrm>
              <a:off x="4700" y="3697"/>
              <a:ext cx="275" cy="623"/>
            </a:xfrm>
            <a:custGeom>
              <a:avLst/>
              <a:gdLst>
                <a:gd name="T0" fmla="*/ 257 w 275"/>
                <a:gd name="T1" fmla="*/ 12 h 623"/>
                <a:gd name="T2" fmla="*/ 239 w 275"/>
                <a:gd name="T3" fmla="*/ 6 h 623"/>
                <a:gd name="T4" fmla="*/ 203 w 275"/>
                <a:gd name="T5" fmla="*/ 6 h 623"/>
                <a:gd name="T6" fmla="*/ 203 w 275"/>
                <a:gd name="T7" fmla="*/ 6 h 623"/>
                <a:gd name="T8" fmla="*/ 197 w 275"/>
                <a:gd name="T9" fmla="*/ 6 h 623"/>
                <a:gd name="T10" fmla="*/ 185 w 275"/>
                <a:gd name="T11" fmla="*/ 0 h 623"/>
                <a:gd name="T12" fmla="*/ 173 w 275"/>
                <a:gd name="T13" fmla="*/ 0 h 623"/>
                <a:gd name="T14" fmla="*/ 166 w 275"/>
                <a:gd name="T15" fmla="*/ 0 h 623"/>
                <a:gd name="T16" fmla="*/ 160 w 275"/>
                <a:gd name="T17" fmla="*/ 0 h 623"/>
                <a:gd name="T18" fmla="*/ 144 w 275"/>
                <a:gd name="T19" fmla="*/ 117 h 623"/>
                <a:gd name="T20" fmla="*/ 128 w 275"/>
                <a:gd name="T21" fmla="*/ 185 h 623"/>
                <a:gd name="T22" fmla="*/ 58 w 275"/>
                <a:gd name="T23" fmla="*/ 299 h 623"/>
                <a:gd name="T24" fmla="*/ 54 w 275"/>
                <a:gd name="T25" fmla="*/ 441 h 623"/>
                <a:gd name="T26" fmla="*/ 24 w 275"/>
                <a:gd name="T27" fmla="*/ 523 h 623"/>
                <a:gd name="T28" fmla="*/ 0 w 275"/>
                <a:gd name="T29" fmla="*/ 623 h 623"/>
                <a:gd name="T30" fmla="*/ 78 w 275"/>
                <a:gd name="T31" fmla="*/ 623 h 623"/>
                <a:gd name="T32" fmla="*/ 92 w 275"/>
                <a:gd name="T33" fmla="*/ 555 h 623"/>
                <a:gd name="T34" fmla="*/ 134 w 275"/>
                <a:gd name="T35" fmla="*/ 447 h 623"/>
                <a:gd name="T36" fmla="*/ 158 w 275"/>
                <a:gd name="T37" fmla="*/ 315 h 623"/>
                <a:gd name="T38" fmla="*/ 184 w 275"/>
                <a:gd name="T39" fmla="*/ 257 h 623"/>
                <a:gd name="T40" fmla="*/ 216 w 275"/>
                <a:gd name="T41" fmla="*/ 211 h 623"/>
                <a:gd name="T42" fmla="*/ 222 w 275"/>
                <a:gd name="T43" fmla="*/ 145 h 623"/>
                <a:gd name="T44" fmla="*/ 240 w 275"/>
                <a:gd name="T45" fmla="*/ 111 h 623"/>
                <a:gd name="T46" fmla="*/ 262 w 275"/>
                <a:gd name="T47" fmla="*/ 79 h 623"/>
                <a:gd name="T48" fmla="*/ 275 w 275"/>
                <a:gd name="T49" fmla="*/ 6 h 623"/>
                <a:gd name="T50" fmla="*/ 263 w 275"/>
                <a:gd name="T51" fmla="*/ 12 h 623"/>
                <a:gd name="T52" fmla="*/ 257 w 275"/>
                <a:gd name="T53" fmla="*/ 12 h 623"/>
                <a:gd name="T54" fmla="*/ 257 w 275"/>
                <a:gd name="T55" fmla="*/ 12 h 623"/>
                <a:gd name="T56" fmla="*/ 257 w 275"/>
                <a:gd name="T57" fmla="*/ 12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11" name="Freeform 9"/>
            <p:cNvSpPr>
              <a:spLocks/>
            </p:cNvSpPr>
            <p:nvPr/>
          </p:nvSpPr>
          <p:spPr bwMode="ltGray">
            <a:xfrm>
              <a:off x="4522" y="3709"/>
              <a:ext cx="213" cy="611"/>
            </a:xfrm>
            <a:custGeom>
              <a:avLst/>
              <a:gdLst>
                <a:gd name="T0" fmla="*/ 171 w 213"/>
                <a:gd name="T1" fmla="*/ 12 h 611"/>
                <a:gd name="T2" fmla="*/ 159 w 213"/>
                <a:gd name="T3" fmla="*/ 24 h 611"/>
                <a:gd name="T4" fmla="*/ 153 w 213"/>
                <a:gd name="T5" fmla="*/ 36 h 611"/>
                <a:gd name="T6" fmla="*/ 128 w 213"/>
                <a:gd name="T7" fmla="*/ 60 h 611"/>
                <a:gd name="T8" fmla="*/ 110 w 213"/>
                <a:gd name="T9" fmla="*/ 83 h 611"/>
                <a:gd name="T10" fmla="*/ 86 w 213"/>
                <a:gd name="T11" fmla="*/ 119 h 611"/>
                <a:gd name="T12" fmla="*/ 68 w 213"/>
                <a:gd name="T13" fmla="*/ 167 h 611"/>
                <a:gd name="T14" fmla="*/ 68 w 213"/>
                <a:gd name="T15" fmla="*/ 221 h 611"/>
                <a:gd name="T16" fmla="*/ 68 w 213"/>
                <a:gd name="T17" fmla="*/ 227 h 611"/>
                <a:gd name="T18" fmla="*/ 68 w 213"/>
                <a:gd name="T19" fmla="*/ 233 h 611"/>
                <a:gd name="T20" fmla="*/ 68 w 213"/>
                <a:gd name="T21" fmla="*/ 239 h 611"/>
                <a:gd name="T22" fmla="*/ 68 w 213"/>
                <a:gd name="T23" fmla="*/ 245 h 611"/>
                <a:gd name="T24" fmla="*/ 68 w 213"/>
                <a:gd name="T25" fmla="*/ 251 h 611"/>
                <a:gd name="T26" fmla="*/ 68 w 213"/>
                <a:gd name="T27" fmla="*/ 251 h 611"/>
                <a:gd name="T28" fmla="*/ 68 w 213"/>
                <a:gd name="T29" fmla="*/ 257 h 611"/>
                <a:gd name="T30" fmla="*/ 68 w 213"/>
                <a:gd name="T31" fmla="*/ 269 h 611"/>
                <a:gd name="T32" fmla="*/ 74 w 213"/>
                <a:gd name="T33" fmla="*/ 287 h 611"/>
                <a:gd name="T34" fmla="*/ 80 w 213"/>
                <a:gd name="T35" fmla="*/ 305 h 611"/>
                <a:gd name="T36" fmla="*/ 86 w 213"/>
                <a:gd name="T37" fmla="*/ 311 h 611"/>
                <a:gd name="T38" fmla="*/ 86 w 213"/>
                <a:gd name="T39" fmla="*/ 311 h 611"/>
                <a:gd name="T40" fmla="*/ 92 w 213"/>
                <a:gd name="T41" fmla="*/ 317 h 611"/>
                <a:gd name="T42" fmla="*/ 92 w 213"/>
                <a:gd name="T43" fmla="*/ 323 h 611"/>
                <a:gd name="T44" fmla="*/ 92 w 213"/>
                <a:gd name="T45" fmla="*/ 323 h 611"/>
                <a:gd name="T46" fmla="*/ 24 w 213"/>
                <a:gd name="T47" fmla="*/ 437 h 611"/>
                <a:gd name="T48" fmla="*/ 18 w 213"/>
                <a:gd name="T49" fmla="*/ 471 h 611"/>
                <a:gd name="T50" fmla="*/ 0 w 213"/>
                <a:gd name="T51" fmla="*/ 547 h 611"/>
                <a:gd name="T52" fmla="*/ 50 w 213"/>
                <a:gd name="T53" fmla="*/ 611 h 611"/>
                <a:gd name="T54" fmla="*/ 114 w 213"/>
                <a:gd name="T55" fmla="*/ 611 h 611"/>
                <a:gd name="T56" fmla="*/ 104 w 213"/>
                <a:gd name="T57" fmla="*/ 555 h 611"/>
                <a:gd name="T58" fmla="*/ 120 w 213"/>
                <a:gd name="T59" fmla="*/ 515 h 611"/>
                <a:gd name="T60" fmla="*/ 150 w 213"/>
                <a:gd name="T61" fmla="*/ 449 h 611"/>
                <a:gd name="T62" fmla="*/ 166 w 213"/>
                <a:gd name="T63" fmla="*/ 377 h 611"/>
                <a:gd name="T64" fmla="*/ 156 w 213"/>
                <a:gd name="T65" fmla="*/ 295 h 611"/>
                <a:gd name="T66" fmla="*/ 170 w 213"/>
                <a:gd name="T67" fmla="*/ 203 h 611"/>
                <a:gd name="T68" fmla="*/ 212 w 213"/>
                <a:gd name="T69" fmla="*/ 95 h 611"/>
                <a:gd name="T70" fmla="*/ 213 w 213"/>
                <a:gd name="T71" fmla="*/ 0 h 611"/>
                <a:gd name="T72" fmla="*/ 207 w 213"/>
                <a:gd name="T73" fmla="*/ 0 h 611"/>
                <a:gd name="T74" fmla="*/ 201 w 213"/>
                <a:gd name="T75" fmla="*/ 0 h 611"/>
                <a:gd name="T76" fmla="*/ 195 w 213"/>
                <a:gd name="T77" fmla="*/ 0 h 611"/>
                <a:gd name="T78" fmla="*/ 189 w 213"/>
                <a:gd name="T79" fmla="*/ 0 h 611"/>
                <a:gd name="T80" fmla="*/ 183 w 213"/>
                <a:gd name="T81" fmla="*/ 6 h 611"/>
                <a:gd name="T82" fmla="*/ 177 w 213"/>
                <a:gd name="T83" fmla="*/ 6 h 611"/>
                <a:gd name="T84" fmla="*/ 171 w 213"/>
                <a:gd name="T85" fmla="*/ 12 h 611"/>
                <a:gd name="T86" fmla="*/ 171 w 213"/>
                <a:gd name="T87" fmla="*/ 12 h 611"/>
                <a:gd name="T88" fmla="*/ 171 w 213"/>
                <a:gd name="T89" fmla="*/ 1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12" name="Freeform 10"/>
            <p:cNvSpPr>
              <a:spLocks/>
            </p:cNvSpPr>
            <p:nvPr/>
          </p:nvSpPr>
          <p:spPr bwMode="ltGray">
            <a:xfrm>
              <a:off x="4292" y="3936"/>
              <a:ext cx="167" cy="384"/>
            </a:xfrm>
            <a:custGeom>
              <a:avLst/>
              <a:gdLst>
                <a:gd name="T0" fmla="*/ 149 w 167"/>
                <a:gd name="T1" fmla="*/ 60 h 384"/>
                <a:gd name="T2" fmla="*/ 119 w 167"/>
                <a:gd name="T3" fmla="*/ 30 h 384"/>
                <a:gd name="T4" fmla="*/ 89 w 167"/>
                <a:gd name="T5" fmla="*/ 12 h 384"/>
                <a:gd name="T6" fmla="*/ 59 w 167"/>
                <a:gd name="T7" fmla="*/ 0 h 384"/>
                <a:gd name="T8" fmla="*/ 54 w 167"/>
                <a:gd name="T9" fmla="*/ 70 h 384"/>
                <a:gd name="T10" fmla="*/ 46 w 167"/>
                <a:gd name="T11" fmla="*/ 112 h 384"/>
                <a:gd name="T12" fmla="*/ 52 w 167"/>
                <a:gd name="T13" fmla="*/ 168 h 384"/>
                <a:gd name="T14" fmla="*/ 24 w 167"/>
                <a:gd name="T15" fmla="*/ 194 h 384"/>
                <a:gd name="T16" fmla="*/ 16 w 167"/>
                <a:gd name="T17" fmla="*/ 258 h 384"/>
                <a:gd name="T18" fmla="*/ 2 w 167"/>
                <a:gd name="T19" fmla="*/ 300 h 384"/>
                <a:gd name="T20" fmla="*/ 0 w 167"/>
                <a:gd name="T21" fmla="*/ 352 h 384"/>
                <a:gd name="T22" fmla="*/ 47 w 167"/>
                <a:gd name="T23" fmla="*/ 384 h 384"/>
                <a:gd name="T24" fmla="*/ 149 w 167"/>
                <a:gd name="T25" fmla="*/ 384 h 384"/>
                <a:gd name="T26" fmla="*/ 134 w 167"/>
                <a:gd name="T27" fmla="*/ 350 h 384"/>
                <a:gd name="T28" fmla="*/ 104 w 167"/>
                <a:gd name="T29" fmla="*/ 324 h 384"/>
                <a:gd name="T30" fmla="*/ 138 w 167"/>
                <a:gd name="T31" fmla="*/ 274 h 384"/>
                <a:gd name="T32" fmla="*/ 122 w 167"/>
                <a:gd name="T33" fmla="*/ 220 h 384"/>
                <a:gd name="T34" fmla="*/ 132 w 167"/>
                <a:gd name="T35" fmla="*/ 186 h 384"/>
                <a:gd name="T36" fmla="*/ 140 w 167"/>
                <a:gd name="T37" fmla="*/ 154 h 384"/>
                <a:gd name="T38" fmla="*/ 167 w 167"/>
                <a:gd name="T39" fmla="*/ 90 h 384"/>
                <a:gd name="T40" fmla="*/ 149 w 167"/>
                <a:gd name="T41" fmla="*/ 60 h 384"/>
                <a:gd name="T42" fmla="*/ 149 w 167"/>
                <a:gd name="T43" fmla="*/ 60 h 384"/>
                <a:gd name="T44" fmla="*/ 149 w 167"/>
                <a:gd name="T45" fmla="*/ 6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13" name="Freeform 11"/>
            <p:cNvSpPr>
              <a:spLocks/>
            </p:cNvSpPr>
            <p:nvPr/>
          </p:nvSpPr>
          <p:spPr bwMode="ltGray">
            <a:xfrm>
              <a:off x="4100" y="4020"/>
              <a:ext cx="166" cy="300"/>
            </a:xfrm>
            <a:custGeom>
              <a:avLst/>
              <a:gdLst>
                <a:gd name="T0" fmla="*/ 136 w 166"/>
                <a:gd name="T1" fmla="*/ 12 h 300"/>
                <a:gd name="T2" fmla="*/ 100 w 166"/>
                <a:gd name="T3" fmla="*/ 0 h 300"/>
                <a:gd name="T4" fmla="*/ 78 w 166"/>
                <a:gd name="T5" fmla="*/ 64 h 300"/>
                <a:gd name="T6" fmla="*/ 70 w 166"/>
                <a:gd name="T7" fmla="*/ 126 h 300"/>
                <a:gd name="T8" fmla="*/ 46 w 166"/>
                <a:gd name="T9" fmla="*/ 184 h 300"/>
                <a:gd name="T10" fmla="*/ 58 w 166"/>
                <a:gd name="T11" fmla="*/ 232 h 300"/>
                <a:gd name="T12" fmla="*/ 38 w 166"/>
                <a:gd name="T13" fmla="*/ 268 h 300"/>
                <a:gd name="T14" fmla="*/ 0 w 166"/>
                <a:gd name="T15" fmla="*/ 300 h 300"/>
                <a:gd name="T16" fmla="*/ 160 w 166"/>
                <a:gd name="T17" fmla="*/ 300 h 300"/>
                <a:gd name="T18" fmla="*/ 136 w 166"/>
                <a:gd name="T19" fmla="*/ 272 h 300"/>
                <a:gd name="T20" fmla="*/ 98 w 166"/>
                <a:gd name="T21" fmla="*/ 234 h 300"/>
                <a:gd name="T22" fmla="*/ 130 w 166"/>
                <a:gd name="T23" fmla="*/ 188 h 300"/>
                <a:gd name="T24" fmla="*/ 138 w 166"/>
                <a:gd name="T25" fmla="*/ 134 h 300"/>
                <a:gd name="T26" fmla="*/ 144 w 166"/>
                <a:gd name="T27" fmla="*/ 94 h 300"/>
                <a:gd name="T28" fmla="*/ 164 w 166"/>
                <a:gd name="T29" fmla="*/ 60 h 300"/>
                <a:gd name="T30" fmla="*/ 166 w 166"/>
                <a:gd name="T31" fmla="*/ 0 h 300"/>
                <a:gd name="T32" fmla="*/ 136 w 166"/>
                <a:gd name="T33" fmla="*/ 12 h 300"/>
                <a:gd name="T34" fmla="*/ 136 w 166"/>
                <a:gd name="T35" fmla="*/ 12 h 300"/>
                <a:gd name="T36" fmla="*/ 136 w 166"/>
                <a:gd name="T37" fmla="*/ 1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14" name="Freeform 12"/>
            <p:cNvSpPr>
              <a:spLocks/>
            </p:cNvSpPr>
            <p:nvPr/>
          </p:nvSpPr>
          <p:spPr bwMode="ltGray">
            <a:xfrm>
              <a:off x="3910" y="4038"/>
              <a:ext cx="237" cy="282"/>
            </a:xfrm>
            <a:custGeom>
              <a:avLst/>
              <a:gdLst>
                <a:gd name="T0" fmla="*/ 201 w 237"/>
                <a:gd name="T1" fmla="*/ 0 h 282"/>
                <a:gd name="T2" fmla="*/ 183 w 237"/>
                <a:gd name="T3" fmla="*/ 0 h 282"/>
                <a:gd name="T4" fmla="*/ 158 w 237"/>
                <a:gd name="T5" fmla="*/ 50 h 282"/>
                <a:gd name="T6" fmla="*/ 148 w 237"/>
                <a:gd name="T7" fmla="*/ 92 h 282"/>
                <a:gd name="T8" fmla="*/ 120 w 237"/>
                <a:gd name="T9" fmla="*/ 144 h 282"/>
                <a:gd name="T10" fmla="*/ 82 w 237"/>
                <a:gd name="T11" fmla="*/ 182 h 282"/>
                <a:gd name="T12" fmla="*/ 60 w 237"/>
                <a:gd name="T13" fmla="*/ 232 h 282"/>
                <a:gd name="T14" fmla="*/ 0 w 237"/>
                <a:gd name="T15" fmla="*/ 282 h 282"/>
                <a:gd name="T16" fmla="*/ 128 w 237"/>
                <a:gd name="T17" fmla="*/ 282 h 282"/>
                <a:gd name="T18" fmla="*/ 154 w 237"/>
                <a:gd name="T19" fmla="*/ 254 h 282"/>
                <a:gd name="T20" fmla="*/ 158 w 237"/>
                <a:gd name="T21" fmla="*/ 196 h 282"/>
                <a:gd name="T22" fmla="*/ 188 w 237"/>
                <a:gd name="T23" fmla="*/ 148 h 282"/>
                <a:gd name="T24" fmla="*/ 196 w 237"/>
                <a:gd name="T25" fmla="*/ 70 h 282"/>
                <a:gd name="T26" fmla="*/ 237 w 237"/>
                <a:gd name="T27" fmla="*/ 0 h 282"/>
                <a:gd name="T28" fmla="*/ 201 w 237"/>
                <a:gd name="T29" fmla="*/ 0 h 282"/>
                <a:gd name="T30" fmla="*/ 201 w 237"/>
                <a:gd name="T31" fmla="*/ 0 h 282"/>
                <a:gd name="T32" fmla="*/ 201 w 237"/>
                <a:gd name="T33"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15" name="Freeform 13"/>
            <p:cNvSpPr>
              <a:spLocks/>
            </p:cNvSpPr>
            <p:nvPr/>
          </p:nvSpPr>
          <p:spPr bwMode="ltGray">
            <a:xfrm>
              <a:off x="3674" y="4086"/>
              <a:ext cx="196" cy="234"/>
            </a:xfrm>
            <a:custGeom>
              <a:avLst/>
              <a:gdLst>
                <a:gd name="T0" fmla="*/ 167 w 196"/>
                <a:gd name="T1" fmla="*/ 54 h 234"/>
                <a:gd name="T2" fmla="*/ 113 w 196"/>
                <a:gd name="T3" fmla="*/ 24 h 234"/>
                <a:gd name="T4" fmla="*/ 83 w 196"/>
                <a:gd name="T5" fmla="*/ 0 h 234"/>
                <a:gd name="T6" fmla="*/ 80 w 196"/>
                <a:gd name="T7" fmla="*/ 62 h 234"/>
                <a:gd name="T8" fmla="*/ 58 w 196"/>
                <a:gd name="T9" fmla="*/ 100 h 234"/>
                <a:gd name="T10" fmla="*/ 54 w 196"/>
                <a:gd name="T11" fmla="*/ 160 h 234"/>
                <a:gd name="T12" fmla="*/ 36 w 196"/>
                <a:gd name="T13" fmla="*/ 202 h 234"/>
                <a:gd name="T14" fmla="*/ 0 w 196"/>
                <a:gd name="T15" fmla="*/ 234 h 234"/>
                <a:gd name="T16" fmla="*/ 146 w 196"/>
                <a:gd name="T17" fmla="*/ 234 h 234"/>
                <a:gd name="T18" fmla="*/ 170 w 196"/>
                <a:gd name="T19" fmla="*/ 198 h 234"/>
                <a:gd name="T20" fmla="*/ 158 w 196"/>
                <a:gd name="T21" fmla="*/ 138 h 234"/>
                <a:gd name="T22" fmla="*/ 196 w 196"/>
                <a:gd name="T23" fmla="*/ 100 h 234"/>
                <a:gd name="T24" fmla="*/ 191 w 196"/>
                <a:gd name="T25" fmla="*/ 54 h 234"/>
                <a:gd name="T26" fmla="*/ 167 w 196"/>
                <a:gd name="T27" fmla="*/ 54 h 234"/>
                <a:gd name="T28" fmla="*/ 167 w 196"/>
                <a:gd name="T29" fmla="*/ 54 h 234"/>
                <a:gd name="T30" fmla="*/ 167 w 196"/>
                <a:gd name="T31" fmla="*/ 5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16" name="Freeform 14"/>
            <p:cNvSpPr>
              <a:spLocks/>
            </p:cNvSpPr>
            <p:nvPr/>
          </p:nvSpPr>
          <p:spPr bwMode="ltGray">
            <a:xfrm>
              <a:off x="3476" y="4068"/>
              <a:ext cx="190" cy="252"/>
            </a:xfrm>
            <a:custGeom>
              <a:avLst/>
              <a:gdLst>
                <a:gd name="T0" fmla="*/ 190 w 190"/>
                <a:gd name="T1" fmla="*/ 0 h 252"/>
                <a:gd name="T2" fmla="*/ 166 w 190"/>
                <a:gd name="T3" fmla="*/ 0 h 252"/>
                <a:gd name="T4" fmla="*/ 158 w 190"/>
                <a:gd name="T5" fmla="*/ 38 h 252"/>
                <a:gd name="T6" fmla="*/ 138 w 190"/>
                <a:gd name="T7" fmla="*/ 120 h 252"/>
                <a:gd name="T8" fmla="*/ 94 w 190"/>
                <a:gd name="T9" fmla="*/ 180 h 252"/>
                <a:gd name="T10" fmla="*/ 62 w 190"/>
                <a:gd name="T11" fmla="*/ 234 h 252"/>
                <a:gd name="T12" fmla="*/ 0 w 190"/>
                <a:gd name="T13" fmla="*/ 252 h 252"/>
                <a:gd name="T14" fmla="*/ 128 w 190"/>
                <a:gd name="T15" fmla="*/ 252 h 252"/>
                <a:gd name="T16" fmla="*/ 142 w 190"/>
                <a:gd name="T17" fmla="*/ 188 h 252"/>
                <a:gd name="T18" fmla="*/ 186 w 190"/>
                <a:gd name="T19" fmla="*/ 90 h 252"/>
                <a:gd name="T20" fmla="*/ 190 w 190"/>
                <a:gd name="T21" fmla="*/ 38 h 252"/>
                <a:gd name="T22" fmla="*/ 190 w 190"/>
                <a:gd name="T23" fmla="*/ 0 h 252"/>
                <a:gd name="T24" fmla="*/ 190 w 190"/>
                <a:gd name="T25" fmla="*/ 0 h 252"/>
                <a:gd name="T26" fmla="*/ 190 w 190"/>
                <a:gd name="T27" fmla="*/ 0 h 252"/>
                <a:gd name="T28" fmla="*/ 190 w 19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17" name="Freeform 15"/>
            <p:cNvSpPr>
              <a:spLocks/>
            </p:cNvSpPr>
            <p:nvPr/>
          </p:nvSpPr>
          <p:spPr bwMode="ltGray">
            <a:xfrm>
              <a:off x="3170" y="4188"/>
              <a:ext cx="230" cy="132"/>
            </a:xfrm>
            <a:custGeom>
              <a:avLst/>
              <a:gdLst>
                <a:gd name="T0" fmla="*/ 197 w 230"/>
                <a:gd name="T1" fmla="*/ 0 h 132"/>
                <a:gd name="T2" fmla="*/ 191 w 230"/>
                <a:gd name="T3" fmla="*/ 0 h 132"/>
                <a:gd name="T4" fmla="*/ 185 w 230"/>
                <a:gd name="T5" fmla="*/ 0 h 132"/>
                <a:gd name="T6" fmla="*/ 173 w 230"/>
                <a:gd name="T7" fmla="*/ 0 h 132"/>
                <a:gd name="T8" fmla="*/ 161 w 230"/>
                <a:gd name="T9" fmla="*/ 0 h 132"/>
                <a:gd name="T10" fmla="*/ 155 w 230"/>
                <a:gd name="T11" fmla="*/ 0 h 132"/>
                <a:gd name="T12" fmla="*/ 138 w 230"/>
                <a:gd name="T13" fmla="*/ 6 h 132"/>
                <a:gd name="T14" fmla="*/ 132 w 230"/>
                <a:gd name="T15" fmla="*/ 6 h 132"/>
                <a:gd name="T16" fmla="*/ 35 w 230"/>
                <a:gd name="T17" fmla="*/ 18 h 132"/>
                <a:gd name="T18" fmla="*/ 11 w 230"/>
                <a:gd name="T19" fmla="*/ 30 h 132"/>
                <a:gd name="T20" fmla="*/ 23 w 230"/>
                <a:gd name="T21" fmla="*/ 54 h 132"/>
                <a:gd name="T22" fmla="*/ 0 w 230"/>
                <a:gd name="T23" fmla="*/ 100 h 132"/>
                <a:gd name="T24" fmla="*/ 0 w 230"/>
                <a:gd name="T25" fmla="*/ 132 h 132"/>
                <a:gd name="T26" fmla="*/ 162 w 230"/>
                <a:gd name="T27" fmla="*/ 132 h 132"/>
                <a:gd name="T28" fmla="*/ 204 w 230"/>
                <a:gd name="T29" fmla="*/ 88 h 132"/>
                <a:gd name="T30" fmla="*/ 230 w 230"/>
                <a:gd name="T31" fmla="*/ 46 h 132"/>
                <a:gd name="T32" fmla="*/ 214 w 230"/>
                <a:gd name="T33" fmla="*/ 24 h 132"/>
                <a:gd name="T34" fmla="*/ 215 w 230"/>
                <a:gd name="T35" fmla="*/ 0 h 132"/>
                <a:gd name="T36" fmla="*/ 209 w 230"/>
                <a:gd name="T37" fmla="*/ 0 h 132"/>
                <a:gd name="T38" fmla="*/ 203 w 230"/>
                <a:gd name="T39" fmla="*/ 0 h 132"/>
                <a:gd name="T40" fmla="*/ 203 w 230"/>
                <a:gd name="T41" fmla="*/ 0 h 132"/>
                <a:gd name="T42" fmla="*/ 197 w 230"/>
                <a:gd name="T43" fmla="*/ 0 h 132"/>
                <a:gd name="T44" fmla="*/ 197 w 230"/>
                <a:gd name="T45" fmla="*/ 0 h 132"/>
                <a:gd name="T46" fmla="*/ 197 w 230"/>
                <a:gd name="T47"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18" name="Freeform 16"/>
            <p:cNvSpPr>
              <a:spLocks/>
            </p:cNvSpPr>
            <p:nvPr/>
          </p:nvSpPr>
          <p:spPr bwMode="ltGray">
            <a:xfrm>
              <a:off x="3044" y="4218"/>
              <a:ext cx="89" cy="102"/>
            </a:xfrm>
            <a:custGeom>
              <a:avLst/>
              <a:gdLst>
                <a:gd name="T0" fmla="*/ 71 w 89"/>
                <a:gd name="T1" fmla="*/ 0 h 102"/>
                <a:gd name="T2" fmla="*/ 66 w 89"/>
                <a:gd name="T3" fmla="*/ 48 h 102"/>
                <a:gd name="T4" fmla="*/ 30 w 89"/>
                <a:gd name="T5" fmla="*/ 72 h 102"/>
                <a:gd name="T6" fmla="*/ 0 w 89"/>
                <a:gd name="T7" fmla="*/ 102 h 102"/>
                <a:gd name="T8" fmla="*/ 66 w 89"/>
                <a:gd name="T9" fmla="*/ 102 h 102"/>
                <a:gd name="T10" fmla="*/ 88 w 89"/>
                <a:gd name="T11" fmla="*/ 56 h 102"/>
                <a:gd name="T12" fmla="*/ 89 w 89"/>
                <a:gd name="T13" fmla="*/ 6 h 102"/>
                <a:gd name="T14" fmla="*/ 71 w 89"/>
                <a:gd name="T15" fmla="*/ 0 h 102"/>
                <a:gd name="T16" fmla="*/ 71 w 89"/>
                <a:gd name="T17" fmla="*/ 0 h 102"/>
                <a:gd name="T18" fmla="*/ 71 w 89"/>
                <a:gd name="T1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19" name="Freeform 17"/>
            <p:cNvSpPr>
              <a:spLocks/>
            </p:cNvSpPr>
            <p:nvPr/>
          </p:nvSpPr>
          <p:spPr bwMode="ltGray">
            <a:xfrm>
              <a:off x="5482" y="3367"/>
              <a:ext cx="278" cy="953"/>
            </a:xfrm>
            <a:custGeom>
              <a:avLst/>
              <a:gdLst>
                <a:gd name="T0" fmla="*/ 278 w 278"/>
                <a:gd name="T1" fmla="*/ 24 h 953"/>
                <a:gd name="T2" fmla="*/ 272 w 278"/>
                <a:gd name="T3" fmla="*/ 24 h 953"/>
                <a:gd name="T4" fmla="*/ 272 w 278"/>
                <a:gd name="T5" fmla="*/ 18 h 953"/>
                <a:gd name="T6" fmla="*/ 266 w 278"/>
                <a:gd name="T7" fmla="*/ 18 h 953"/>
                <a:gd name="T8" fmla="*/ 254 w 278"/>
                <a:gd name="T9" fmla="*/ 12 h 953"/>
                <a:gd name="T10" fmla="*/ 236 w 278"/>
                <a:gd name="T11" fmla="*/ 6 h 953"/>
                <a:gd name="T12" fmla="*/ 212 w 278"/>
                <a:gd name="T13" fmla="*/ 0 h 953"/>
                <a:gd name="T14" fmla="*/ 206 w 278"/>
                <a:gd name="T15" fmla="*/ 6 h 953"/>
                <a:gd name="T16" fmla="*/ 198 w 278"/>
                <a:gd name="T17" fmla="*/ 129 h 953"/>
                <a:gd name="T18" fmla="*/ 184 w 278"/>
                <a:gd name="T19" fmla="*/ 209 h 953"/>
                <a:gd name="T20" fmla="*/ 182 w 278"/>
                <a:gd name="T21" fmla="*/ 249 h 953"/>
                <a:gd name="T22" fmla="*/ 200 w 278"/>
                <a:gd name="T23" fmla="*/ 339 h 953"/>
                <a:gd name="T24" fmla="*/ 186 w 278"/>
                <a:gd name="T25" fmla="*/ 481 h 953"/>
                <a:gd name="T26" fmla="*/ 176 w 278"/>
                <a:gd name="T27" fmla="*/ 521 h 953"/>
                <a:gd name="T28" fmla="*/ 156 w 278"/>
                <a:gd name="T29" fmla="*/ 601 h 953"/>
                <a:gd name="T30" fmla="*/ 172 w 278"/>
                <a:gd name="T31" fmla="*/ 681 h 953"/>
                <a:gd name="T32" fmla="*/ 138 w 278"/>
                <a:gd name="T33" fmla="*/ 765 h 953"/>
                <a:gd name="T34" fmla="*/ 96 w 278"/>
                <a:gd name="T35" fmla="*/ 847 h 953"/>
                <a:gd name="T36" fmla="*/ 50 w 278"/>
                <a:gd name="T37" fmla="*/ 899 h 953"/>
                <a:gd name="T38" fmla="*/ 0 w 278"/>
                <a:gd name="T39" fmla="*/ 953 h 953"/>
                <a:gd name="T40" fmla="*/ 278 w 278"/>
                <a:gd name="T41" fmla="*/ 953 h 953"/>
                <a:gd name="T42" fmla="*/ 278 w 278"/>
                <a:gd name="T43" fmla="*/ 24 h 953"/>
                <a:gd name="T44" fmla="*/ 278 w 278"/>
                <a:gd name="T45" fmla="*/ 24 h 953"/>
                <a:gd name="T46" fmla="*/ 278 w 278"/>
                <a:gd name="T47"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grpSp>
      <p:grpSp>
        <p:nvGrpSpPr>
          <p:cNvPr id="20" name="Group 2"/>
          <p:cNvGrpSpPr>
            <a:grpSpLocks/>
          </p:cNvGrpSpPr>
          <p:nvPr/>
        </p:nvGrpSpPr>
        <p:grpSpPr bwMode="auto">
          <a:xfrm>
            <a:off x="4716467" y="4454263"/>
            <a:ext cx="4427537" cy="1260739"/>
            <a:chOff x="2971" y="3367"/>
            <a:chExt cx="2789" cy="953"/>
          </a:xfrm>
        </p:grpSpPr>
        <p:sp>
          <p:nvSpPr>
            <p:cNvPr id="21" name="Freeform 3"/>
            <p:cNvSpPr>
              <a:spLocks/>
            </p:cNvSpPr>
            <p:nvPr/>
          </p:nvSpPr>
          <p:spPr bwMode="ltGray">
            <a:xfrm>
              <a:off x="2971" y="3367"/>
              <a:ext cx="2789" cy="953"/>
            </a:xfrm>
            <a:custGeom>
              <a:avLst/>
              <a:gdLst>
                <a:gd name="T0" fmla="*/ 2777 w 2780"/>
                <a:gd name="T1" fmla="*/ 18 h 953"/>
                <a:gd name="T2" fmla="*/ 2687 w 2780"/>
                <a:gd name="T3" fmla="*/ 24 h 953"/>
                <a:gd name="T4" fmla="*/ 2621 w 2780"/>
                <a:gd name="T5" fmla="*/ 102 h 953"/>
                <a:gd name="T6" fmla="*/ 2519 w 2780"/>
                <a:gd name="T7" fmla="*/ 156 h 953"/>
                <a:gd name="T8" fmla="*/ 2513 w 2780"/>
                <a:gd name="T9" fmla="*/ 222 h 953"/>
                <a:gd name="T10" fmla="*/ 2495 w 2780"/>
                <a:gd name="T11" fmla="*/ 246 h 953"/>
                <a:gd name="T12" fmla="*/ 2477 w 2780"/>
                <a:gd name="T13" fmla="*/ 252 h 953"/>
                <a:gd name="T14" fmla="*/ 2405 w 2780"/>
                <a:gd name="T15" fmla="*/ 210 h 953"/>
                <a:gd name="T16" fmla="*/ 2267 w 2780"/>
                <a:gd name="T17" fmla="*/ 192 h 953"/>
                <a:gd name="T18" fmla="*/ 2243 w 2780"/>
                <a:gd name="T19" fmla="*/ 186 h 953"/>
                <a:gd name="T20" fmla="*/ 2225 w 2780"/>
                <a:gd name="T21" fmla="*/ 192 h 953"/>
                <a:gd name="T22" fmla="*/ 2153 w 2780"/>
                <a:gd name="T23" fmla="*/ 228 h 953"/>
                <a:gd name="T24" fmla="*/ 2117 w 2780"/>
                <a:gd name="T25" fmla="*/ 240 h 953"/>
                <a:gd name="T26" fmla="*/ 2093 w 2780"/>
                <a:gd name="T27" fmla="*/ 246 h 953"/>
                <a:gd name="T28" fmla="*/ 2081 w 2780"/>
                <a:gd name="T29" fmla="*/ 258 h 953"/>
                <a:gd name="T30" fmla="*/ 2081 w 2780"/>
                <a:gd name="T31" fmla="*/ 276 h 953"/>
                <a:gd name="T32" fmla="*/ 2058 w 2780"/>
                <a:gd name="T33" fmla="*/ 300 h 953"/>
                <a:gd name="T34" fmla="*/ 2040 w 2780"/>
                <a:gd name="T35" fmla="*/ 312 h 953"/>
                <a:gd name="T36" fmla="*/ 2028 w 2780"/>
                <a:gd name="T37" fmla="*/ 324 h 953"/>
                <a:gd name="T38" fmla="*/ 2016 w 2780"/>
                <a:gd name="T39" fmla="*/ 336 h 953"/>
                <a:gd name="T40" fmla="*/ 1985 w 2780"/>
                <a:gd name="T41" fmla="*/ 342 h 953"/>
                <a:gd name="T42" fmla="*/ 1919 w 2780"/>
                <a:gd name="T43" fmla="*/ 336 h 953"/>
                <a:gd name="T44" fmla="*/ 1883 w 2780"/>
                <a:gd name="T45" fmla="*/ 330 h 953"/>
                <a:gd name="T46" fmla="*/ 1871 w 2780"/>
                <a:gd name="T47" fmla="*/ 342 h 953"/>
                <a:gd name="T48" fmla="*/ 1859 w 2780"/>
                <a:gd name="T49" fmla="*/ 354 h 953"/>
                <a:gd name="T50" fmla="*/ 1829 w 2780"/>
                <a:gd name="T51" fmla="*/ 360 h 953"/>
                <a:gd name="T52" fmla="*/ 1770 w 2780"/>
                <a:gd name="T53" fmla="*/ 342 h 953"/>
                <a:gd name="T54" fmla="*/ 1746 w 2780"/>
                <a:gd name="T55" fmla="*/ 342 h 953"/>
                <a:gd name="T56" fmla="*/ 1722 w 2780"/>
                <a:gd name="T57" fmla="*/ 354 h 953"/>
                <a:gd name="T58" fmla="*/ 1661 w 2780"/>
                <a:gd name="T59" fmla="*/ 425 h 953"/>
                <a:gd name="T60" fmla="*/ 1619 w 2780"/>
                <a:gd name="T61" fmla="*/ 569 h 953"/>
                <a:gd name="T62" fmla="*/ 1619 w 2780"/>
                <a:gd name="T63" fmla="*/ 593 h 953"/>
                <a:gd name="T64" fmla="*/ 1625 w 2780"/>
                <a:gd name="T65" fmla="*/ 641 h 953"/>
                <a:gd name="T66" fmla="*/ 1643 w 2780"/>
                <a:gd name="T67" fmla="*/ 659 h 953"/>
                <a:gd name="T68" fmla="*/ 1637 w 2780"/>
                <a:gd name="T69" fmla="*/ 671 h 953"/>
                <a:gd name="T70" fmla="*/ 1625 w 2780"/>
                <a:gd name="T71" fmla="*/ 683 h 953"/>
                <a:gd name="T72" fmla="*/ 1547 w 2780"/>
                <a:gd name="T73" fmla="*/ 689 h 953"/>
                <a:gd name="T74" fmla="*/ 1470 w 2780"/>
                <a:gd name="T75" fmla="*/ 629 h 953"/>
                <a:gd name="T76" fmla="*/ 1337 w 2780"/>
                <a:gd name="T77" fmla="*/ 587 h 953"/>
                <a:gd name="T78" fmla="*/ 1188 w 2780"/>
                <a:gd name="T79" fmla="*/ 671 h 953"/>
                <a:gd name="T80" fmla="*/ 1019 w 2780"/>
                <a:gd name="T81" fmla="*/ 731 h 953"/>
                <a:gd name="T82" fmla="*/ 816 w 2780"/>
                <a:gd name="T83" fmla="*/ 743 h 953"/>
                <a:gd name="T84" fmla="*/ 630 w 2780"/>
                <a:gd name="T85" fmla="*/ 701 h 953"/>
                <a:gd name="T86" fmla="*/ 570 w 2780"/>
                <a:gd name="T87" fmla="*/ 695 h 953"/>
                <a:gd name="T88" fmla="*/ 558 w 2780"/>
                <a:gd name="T89" fmla="*/ 701 h 953"/>
                <a:gd name="T90" fmla="*/ 522 w 2780"/>
                <a:gd name="T91" fmla="*/ 731 h 953"/>
                <a:gd name="T92" fmla="*/ 437 w 2780"/>
                <a:gd name="T93" fmla="*/ 809 h 953"/>
                <a:gd name="T94" fmla="*/ 407 w 2780"/>
                <a:gd name="T95" fmla="*/ 821 h 953"/>
                <a:gd name="T96" fmla="*/ 383 w 2780"/>
                <a:gd name="T97" fmla="*/ 821 h 953"/>
                <a:gd name="T98" fmla="*/ 336 w 2780"/>
                <a:gd name="T99" fmla="*/ 827 h 953"/>
                <a:gd name="T100" fmla="*/ 210 w 2780"/>
                <a:gd name="T101" fmla="*/ 851 h 953"/>
                <a:gd name="T102" fmla="*/ 174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9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s-ES"/>
            </a:p>
          </p:txBody>
        </p:sp>
        <p:sp>
          <p:nvSpPr>
            <p:cNvPr id="22" name="Freeform 4"/>
            <p:cNvSpPr>
              <a:spLocks/>
            </p:cNvSpPr>
            <p:nvPr/>
          </p:nvSpPr>
          <p:spPr bwMode="ltGray">
            <a:xfrm>
              <a:off x="4602" y="4014"/>
              <a:ext cx="12" cy="18"/>
            </a:xfrm>
            <a:custGeom>
              <a:avLst/>
              <a:gdLst>
                <a:gd name="T0" fmla="*/ 12 w 12"/>
                <a:gd name="T1" fmla="*/ 18 h 18"/>
                <a:gd name="T2" fmla="*/ 12 w 12"/>
                <a:gd name="T3" fmla="*/ 12 h 18"/>
                <a:gd name="T4" fmla="*/ 6 w 12"/>
                <a:gd name="T5" fmla="*/ 6 h 18"/>
                <a:gd name="T6" fmla="*/ 6 w 12"/>
                <a:gd name="T7" fmla="*/ 6 h 18"/>
                <a:gd name="T8" fmla="*/ 0 w 12"/>
                <a:gd name="T9" fmla="*/ 0 h 18"/>
                <a:gd name="T10" fmla="*/ 12 w 12"/>
                <a:gd name="T11" fmla="*/ 18 h 18"/>
                <a:gd name="T12" fmla="*/ 12 w 12"/>
                <a:gd name="T13" fmla="*/ 18 h 18"/>
                <a:gd name="T14" fmla="*/ 12 w 12"/>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23" name="Freeform 5"/>
            <p:cNvSpPr>
              <a:spLocks/>
            </p:cNvSpPr>
            <p:nvPr/>
          </p:nvSpPr>
          <p:spPr bwMode="ltGray">
            <a:xfrm>
              <a:off x="4596" y="3996"/>
              <a:ext cx="6" cy="18"/>
            </a:xfrm>
            <a:custGeom>
              <a:avLst/>
              <a:gdLst>
                <a:gd name="T0" fmla="*/ 0 w 6"/>
                <a:gd name="T1" fmla="*/ 12 h 18"/>
                <a:gd name="T2" fmla="*/ 6 w 6"/>
                <a:gd name="T3" fmla="*/ 18 h 18"/>
                <a:gd name="T4" fmla="*/ 0 w 6"/>
                <a:gd name="T5" fmla="*/ 0 h 18"/>
                <a:gd name="T6" fmla="*/ 0 w 6"/>
                <a:gd name="T7" fmla="*/ 12 h 18"/>
                <a:gd name="T8" fmla="*/ 0 w 6"/>
                <a:gd name="T9" fmla="*/ 12 h 18"/>
                <a:gd name="T10" fmla="*/ 0 w 6"/>
                <a:gd name="T11" fmla="*/ 12 h 18"/>
              </a:gdLst>
              <a:ahLst/>
              <a:cxnLst>
                <a:cxn ang="0">
                  <a:pos x="T0" y="T1"/>
                </a:cxn>
                <a:cxn ang="0">
                  <a:pos x="T2" y="T3"/>
                </a:cxn>
                <a:cxn ang="0">
                  <a:pos x="T4" y="T5"/>
                </a:cxn>
                <a:cxn ang="0">
                  <a:pos x="T6" y="T7"/>
                </a:cxn>
                <a:cxn ang="0">
                  <a:pos x="T8" y="T9"/>
                </a:cxn>
                <a:cxn ang="0">
                  <a:pos x="T10" y="T11"/>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24" name="Freeform 6"/>
            <p:cNvSpPr>
              <a:spLocks/>
            </p:cNvSpPr>
            <p:nvPr/>
          </p:nvSpPr>
          <p:spPr bwMode="ltGray">
            <a:xfrm>
              <a:off x="5180" y="3577"/>
              <a:ext cx="304" cy="741"/>
            </a:xfrm>
            <a:custGeom>
              <a:avLst/>
              <a:gdLst>
                <a:gd name="T0" fmla="*/ 280 w 304"/>
                <a:gd name="T1" fmla="*/ 42 h 741"/>
                <a:gd name="T2" fmla="*/ 274 w 304"/>
                <a:gd name="T3" fmla="*/ 42 h 741"/>
                <a:gd name="T4" fmla="*/ 268 w 304"/>
                <a:gd name="T5" fmla="*/ 42 h 741"/>
                <a:gd name="T6" fmla="*/ 256 w 304"/>
                <a:gd name="T7" fmla="*/ 42 h 741"/>
                <a:gd name="T8" fmla="*/ 238 w 304"/>
                <a:gd name="T9" fmla="*/ 48 h 741"/>
                <a:gd name="T10" fmla="*/ 214 w 304"/>
                <a:gd name="T11" fmla="*/ 12 h 741"/>
                <a:gd name="T12" fmla="*/ 196 w 304"/>
                <a:gd name="T13" fmla="*/ 0 h 741"/>
                <a:gd name="T14" fmla="*/ 196 w 304"/>
                <a:gd name="T15" fmla="*/ 0 h 741"/>
                <a:gd name="T16" fmla="*/ 164 w 304"/>
                <a:gd name="T17" fmla="*/ 167 h 741"/>
                <a:gd name="T18" fmla="*/ 144 w 304"/>
                <a:gd name="T19" fmla="*/ 217 h 741"/>
                <a:gd name="T20" fmla="*/ 110 w 304"/>
                <a:gd name="T21" fmla="*/ 281 h 741"/>
                <a:gd name="T22" fmla="*/ 96 w 304"/>
                <a:gd name="T23" fmla="*/ 327 h 741"/>
                <a:gd name="T24" fmla="*/ 124 w 304"/>
                <a:gd name="T25" fmla="*/ 405 h 741"/>
                <a:gd name="T26" fmla="*/ 100 w 304"/>
                <a:gd name="T27" fmla="*/ 463 h 741"/>
                <a:gd name="T28" fmla="*/ 68 w 304"/>
                <a:gd name="T29" fmla="*/ 503 h 741"/>
                <a:gd name="T30" fmla="*/ 30 w 304"/>
                <a:gd name="T31" fmla="*/ 539 h 741"/>
                <a:gd name="T32" fmla="*/ 24 w 304"/>
                <a:gd name="T33" fmla="*/ 613 h 741"/>
                <a:gd name="T34" fmla="*/ 0 w 304"/>
                <a:gd name="T35" fmla="*/ 741 h 741"/>
                <a:gd name="T36" fmla="*/ 202 w 304"/>
                <a:gd name="T37" fmla="*/ 741 h 741"/>
                <a:gd name="T38" fmla="*/ 180 w 304"/>
                <a:gd name="T39" fmla="*/ 639 h 741"/>
                <a:gd name="T40" fmla="*/ 192 w 304"/>
                <a:gd name="T41" fmla="*/ 589 h 741"/>
                <a:gd name="T42" fmla="*/ 178 w 304"/>
                <a:gd name="T43" fmla="*/ 539 h 741"/>
                <a:gd name="T44" fmla="*/ 190 w 304"/>
                <a:gd name="T45" fmla="*/ 499 h 741"/>
                <a:gd name="T46" fmla="*/ 184 w 304"/>
                <a:gd name="T47" fmla="*/ 465 h 741"/>
                <a:gd name="T48" fmla="*/ 192 w 304"/>
                <a:gd name="T49" fmla="*/ 391 h 741"/>
                <a:gd name="T50" fmla="*/ 216 w 304"/>
                <a:gd name="T51" fmla="*/ 313 h 741"/>
                <a:gd name="T52" fmla="*/ 238 w 304"/>
                <a:gd name="T53" fmla="*/ 249 h 741"/>
                <a:gd name="T54" fmla="*/ 268 w 304"/>
                <a:gd name="T55" fmla="*/ 185 h 741"/>
                <a:gd name="T56" fmla="*/ 284 w 304"/>
                <a:gd name="T57" fmla="*/ 159 h 741"/>
                <a:gd name="T58" fmla="*/ 304 w 304"/>
                <a:gd name="T59" fmla="*/ 12 h 741"/>
                <a:gd name="T60" fmla="*/ 298 w 304"/>
                <a:gd name="T61" fmla="*/ 24 h 741"/>
                <a:gd name="T62" fmla="*/ 292 w 304"/>
                <a:gd name="T63" fmla="*/ 30 h 741"/>
                <a:gd name="T64" fmla="*/ 292 w 304"/>
                <a:gd name="T65" fmla="*/ 36 h 741"/>
                <a:gd name="T66" fmla="*/ 286 w 304"/>
                <a:gd name="T67" fmla="*/ 36 h 741"/>
                <a:gd name="T68" fmla="*/ 286 w 304"/>
                <a:gd name="T69" fmla="*/ 42 h 741"/>
                <a:gd name="T70" fmla="*/ 280 w 304"/>
                <a:gd name="T71" fmla="*/ 42 h 741"/>
                <a:gd name="T72" fmla="*/ 280 w 304"/>
                <a:gd name="T73" fmla="*/ 42 h 741"/>
                <a:gd name="T74" fmla="*/ 280 w 304"/>
                <a:gd name="T75" fmla="*/ 42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25" name="Freeform 7"/>
            <p:cNvSpPr>
              <a:spLocks/>
            </p:cNvSpPr>
            <p:nvPr/>
          </p:nvSpPr>
          <p:spPr bwMode="ltGray">
            <a:xfrm>
              <a:off x="4918" y="3553"/>
              <a:ext cx="314" cy="767"/>
            </a:xfrm>
            <a:custGeom>
              <a:avLst/>
              <a:gdLst>
                <a:gd name="T0" fmla="*/ 284 w 314"/>
                <a:gd name="T1" fmla="*/ 6 h 767"/>
                <a:gd name="T2" fmla="*/ 278 w 314"/>
                <a:gd name="T3" fmla="*/ 6 h 767"/>
                <a:gd name="T4" fmla="*/ 272 w 314"/>
                <a:gd name="T5" fmla="*/ 12 h 767"/>
                <a:gd name="T6" fmla="*/ 254 w 314"/>
                <a:gd name="T7" fmla="*/ 18 h 767"/>
                <a:gd name="T8" fmla="*/ 230 w 314"/>
                <a:gd name="T9" fmla="*/ 24 h 767"/>
                <a:gd name="T10" fmla="*/ 206 w 314"/>
                <a:gd name="T11" fmla="*/ 42 h 767"/>
                <a:gd name="T12" fmla="*/ 188 w 314"/>
                <a:gd name="T13" fmla="*/ 48 h 767"/>
                <a:gd name="T14" fmla="*/ 176 w 314"/>
                <a:gd name="T15" fmla="*/ 54 h 767"/>
                <a:gd name="T16" fmla="*/ 170 w 314"/>
                <a:gd name="T17" fmla="*/ 54 h 767"/>
                <a:gd name="T18" fmla="*/ 150 w 314"/>
                <a:gd name="T19" fmla="*/ 169 h 767"/>
                <a:gd name="T20" fmla="*/ 110 w 314"/>
                <a:gd name="T21" fmla="*/ 225 h 767"/>
                <a:gd name="T22" fmla="*/ 54 w 314"/>
                <a:gd name="T23" fmla="*/ 383 h 767"/>
                <a:gd name="T24" fmla="*/ 82 w 314"/>
                <a:gd name="T25" fmla="*/ 555 h 767"/>
                <a:gd name="T26" fmla="*/ 40 w 314"/>
                <a:gd name="T27" fmla="*/ 679 h 767"/>
                <a:gd name="T28" fmla="*/ 0 w 314"/>
                <a:gd name="T29" fmla="*/ 767 h 767"/>
                <a:gd name="T30" fmla="*/ 108 w 314"/>
                <a:gd name="T31" fmla="*/ 767 h 767"/>
                <a:gd name="T32" fmla="*/ 120 w 314"/>
                <a:gd name="T33" fmla="*/ 611 h 767"/>
                <a:gd name="T34" fmla="*/ 148 w 314"/>
                <a:gd name="T35" fmla="*/ 499 h 767"/>
                <a:gd name="T36" fmla="*/ 160 w 314"/>
                <a:gd name="T37" fmla="*/ 367 h 767"/>
                <a:gd name="T38" fmla="*/ 218 w 314"/>
                <a:gd name="T39" fmla="*/ 327 h 767"/>
                <a:gd name="T40" fmla="*/ 238 w 314"/>
                <a:gd name="T41" fmla="*/ 221 h 767"/>
                <a:gd name="T42" fmla="*/ 296 w 314"/>
                <a:gd name="T43" fmla="*/ 135 h 767"/>
                <a:gd name="T44" fmla="*/ 314 w 314"/>
                <a:gd name="T45" fmla="*/ 0 h 767"/>
                <a:gd name="T46" fmla="*/ 302 w 314"/>
                <a:gd name="T47" fmla="*/ 0 h 767"/>
                <a:gd name="T48" fmla="*/ 296 w 314"/>
                <a:gd name="T49" fmla="*/ 0 h 767"/>
                <a:gd name="T50" fmla="*/ 290 w 314"/>
                <a:gd name="T51" fmla="*/ 0 h 767"/>
                <a:gd name="T52" fmla="*/ 284 w 314"/>
                <a:gd name="T53" fmla="*/ 6 h 767"/>
                <a:gd name="T54" fmla="*/ 284 w 314"/>
                <a:gd name="T55" fmla="*/ 6 h 767"/>
                <a:gd name="T56" fmla="*/ 284 w 314"/>
                <a:gd name="T57" fmla="*/ 6 h 767"/>
                <a:gd name="T58" fmla="*/ 284 w 314"/>
                <a:gd name="T59" fmla="*/ 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26" name="Freeform 8"/>
            <p:cNvSpPr>
              <a:spLocks/>
            </p:cNvSpPr>
            <p:nvPr/>
          </p:nvSpPr>
          <p:spPr bwMode="ltGray">
            <a:xfrm>
              <a:off x="4700" y="3697"/>
              <a:ext cx="275" cy="623"/>
            </a:xfrm>
            <a:custGeom>
              <a:avLst/>
              <a:gdLst>
                <a:gd name="T0" fmla="*/ 257 w 275"/>
                <a:gd name="T1" fmla="*/ 12 h 623"/>
                <a:gd name="T2" fmla="*/ 239 w 275"/>
                <a:gd name="T3" fmla="*/ 6 h 623"/>
                <a:gd name="T4" fmla="*/ 203 w 275"/>
                <a:gd name="T5" fmla="*/ 6 h 623"/>
                <a:gd name="T6" fmla="*/ 203 w 275"/>
                <a:gd name="T7" fmla="*/ 6 h 623"/>
                <a:gd name="T8" fmla="*/ 197 w 275"/>
                <a:gd name="T9" fmla="*/ 6 h 623"/>
                <a:gd name="T10" fmla="*/ 185 w 275"/>
                <a:gd name="T11" fmla="*/ 0 h 623"/>
                <a:gd name="T12" fmla="*/ 173 w 275"/>
                <a:gd name="T13" fmla="*/ 0 h 623"/>
                <a:gd name="T14" fmla="*/ 166 w 275"/>
                <a:gd name="T15" fmla="*/ 0 h 623"/>
                <a:gd name="T16" fmla="*/ 160 w 275"/>
                <a:gd name="T17" fmla="*/ 0 h 623"/>
                <a:gd name="T18" fmla="*/ 144 w 275"/>
                <a:gd name="T19" fmla="*/ 117 h 623"/>
                <a:gd name="T20" fmla="*/ 128 w 275"/>
                <a:gd name="T21" fmla="*/ 185 h 623"/>
                <a:gd name="T22" fmla="*/ 58 w 275"/>
                <a:gd name="T23" fmla="*/ 299 h 623"/>
                <a:gd name="T24" fmla="*/ 54 w 275"/>
                <a:gd name="T25" fmla="*/ 441 h 623"/>
                <a:gd name="T26" fmla="*/ 24 w 275"/>
                <a:gd name="T27" fmla="*/ 523 h 623"/>
                <a:gd name="T28" fmla="*/ 0 w 275"/>
                <a:gd name="T29" fmla="*/ 623 h 623"/>
                <a:gd name="T30" fmla="*/ 78 w 275"/>
                <a:gd name="T31" fmla="*/ 623 h 623"/>
                <a:gd name="T32" fmla="*/ 92 w 275"/>
                <a:gd name="T33" fmla="*/ 555 h 623"/>
                <a:gd name="T34" fmla="*/ 134 w 275"/>
                <a:gd name="T35" fmla="*/ 447 h 623"/>
                <a:gd name="T36" fmla="*/ 158 w 275"/>
                <a:gd name="T37" fmla="*/ 315 h 623"/>
                <a:gd name="T38" fmla="*/ 184 w 275"/>
                <a:gd name="T39" fmla="*/ 257 h 623"/>
                <a:gd name="T40" fmla="*/ 216 w 275"/>
                <a:gd name="T41" fmla="*/ 211 h 623"/>
                <a:gd name="T42" fmla="*/ 222 w 275"/>
                <a:gd name="T43" fmla="*/ 145 h 623"/>
                <a:gd name="T44" fmla="*/ 240 w 275"/>
                <a:gd name="T45" fmla="*/ 111 h 623"/>
                <a:gd name="T46" fmla="*/ 262 w 275"/>
                <a:gd name="T47" fmla="*/ 79 h 623"/>
                <a:gd name="T48" fmla="*/ 275 w 275"/>
                <a:gd name="T49" fmla="*/ 6 h 623"/>
                <a:gd name="T50" fmla="*/ 263 w 275"/>
                <a:gd name="T51" fmla="*/ 12 h 623"/>
                <a:gd name="T52" fmla="*/ 257 w 275"/>
                <a:gd name="T53" fmla="*/ 12 h 623"/>
                <a:gd name="T54" fmla="*/ 257 w 275"/>
                <a:gd name="T55" fmla="*/ 12 h 623"/>
                <a:gd name="T56" fmla="*/ 257 w 275"/>
                <a:gd name="T57" fmla="*/ 12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27" name="Freeform 9"/>
            <p:cNvSpPr>
              <a:spLocks/>
            </p:cNvSpPr>
            <p:nvPr/>
          </p:nvSpPr>
          <p:spPr bwMode="ltGray">
            <a:xfrm>
              <a:off x="4522" y="3709"/>
              <a:ext cx="213" cy="611"/>
            </a:xfrm>
            <a:custGeom>
              <a:avLst/>
              <a:gdLst>
                <a:gd name="T0" fmla="*/ 171 w 213"/>
                <a:gd name="T1" fmla="*/ 12 h 611"/>
                <a:gd name="T2" fmla="*/ 159 w 213"/>
                <a:gd name="T3" fmla="*/ 24 h 611"/>
                <a:gd name="T4" fmla="*/ 153 w 213"/>
                <a:gd name="T5" fmla="*/ 36 h 611"/>
                <a:gd name="T6" fmla="*/ 128 w 213"/>
                <a:gd name="T7" fmla="*/ 60 h 611"/>
                <a:gd name="T8" fmla="*/ 110 w 213"/>
                <a:gd name="T9" fmla="*/ 83 h 611"/>
                <a:gd name="T10" fmla="*/ 86 w 213"/>
                <a:gd name="T11" fmla="*/ 119 h 611"/>
                <a:gd name="T12" fmla="*/ 68 w 213"/>
                <a:gd name="T13" fmla="*/ 167 h 611"/>
                <a:gd name="T14" fmla="*/ 68 w 213"/>
                <a:gd name="T15" fmla="*/ 221 h 611"/>
                <a:gd name="T16" fmla="*/ 68 w 213"/>
                <a:gd name="T17" fmla="*/ 227 h 611"/>
                <a:gd name="T18" fmla="*/ 68 w 213"/>
                <a:gd name="T19" fmla="*/ 233 h 611"/>
                <a:gd name="T20" fmla="*/ 68 w 213"/>
                <a:gd name="T21" fmla="*/ 239 h 611"/>
                <a:gd name="T22" fmla="*/ 68 w 213"/>
                <a:gd name="T23" fmla="*/ 245 h 611"/>
                <a:gd name="T24" fmla="*/ 68 w 213"/>
                <a:gd name="T25" fmla="*/ 251 h 611"/>
                <a:gd name="T26" fmla="*/ 68 w 213"/>
                <a:gd name="T27" fmla="*/ 251 h 611"/>
                <a:gd name="T28" fmla="*/ 68 w 213"/>
                <a:gd name="T29" fmla="*/ 257 h 611"/>
                <a:gd name="T30" fmla="*/ 68 w 213"/>
                <a:gd name="T31" fmla="*/ 269 h 611"/>
                <a:gd name="T32" fmla="*/ 74 w 213"/>
                <a:gd name="T33" fmla="*/ 287 h 611"/>
                <a:gd name="T34" fmla="*/ 80 w 213"/>
                <a:gd name="T35" fmla="*/ 305 h 611"/>
                <a:gd name="T36" fmla="*/ 86 w 213"/>
                <a:gd name="T37" fmla="*/ 311 h 611"/>
                <a:gd name="T38" fmla="*/ 86 w 213"/>
                <a:gd name="T39" fmla="*/ 311 h 611"/>
                <a:gd name="T40" fmla="*/ 92 w 213"/>
                <a:gd name="T41" fmla="*/ 317 h 611"/>
                <a:gd name="T42" fmla="*/ 92 w 213"/>
                <a:gd name="T43" fmla="*/ 323 h 611"/>
                <a:gd name="T44" fmla="*/ 92 w 213"/>
                <a:gd name="T45" fmla="*/ 323 h 611"/>
                <a:gd name="T46" fmla="*/ 24 w 213"/>
                <a:gd name="T47" fmla="*/ 437 h 611"/>
                <a:gd name="T48" fmla="*/ 18 w 213"/>
                <a:gd name="T49" fmla="*/ 471 h 611"/>
                <a:gd name="T50" fmla="*/ 0 w 213"/>
                <a:gd name="T51" fmla="*/ 547 h 611"/>
                <a:gd name="T52" fmla="*/ 50 w 213"/>
                <a:gd name="T53" fmla="*/ 611 h 611"/>
                <a:gd name="T54" fmla="*/ 114 w 213"/>
                <a:gd name="T55" fmla="*/ 611 h 611"/>
                <a:gd name="T56" fmla="*/ 104 w 213"/>
                <a:gd name="T57" fmla="*/ 555 h 611"/>
                <a:gd name="T58" fmla="*/ 120 w 213"/>
                <a:gd name="T59" fmla="*/ 515 h 611"/>
                <a:gd name="T60" fmla="*/ 150 w 213"/>
                <a:gd name="T61" fmla="*/ 449 h 611"/>
                <a:gd name="T62" fmla="*/ 166 w 213"/>
                <a:gd name="T63" fmla="*/ 377 h 611"/>
                <a:gd name="T64" fmla="*/ 156 w 213"/>
                <a:gd name="T65" fmla="*/ 295 h 611"/>
                <a:gd name="T66" fmla="*/ 170 w 213"/>
                <a:gd name="T67" fmla="*/ 203 h 611"/>
                <a:gd name="T68" fmla="*/ 212 w 213"/>
                <a:gd name="T69" fmla="*/ 95 h 611"/>
                <a:gd name="T70" fmla="*/ 213 w 213"/>
                <a:gd name="T71" fmla="*/ 0 h 611"/>
                <a:gd name="T72" fmla="*/ 207 w 213"/>
                <a:gd name="T73" fmla="*/ 0 h 611"/>
                <a:gd name="T74" fmla="*/ 201 w 213"/>
                <a:gd name="T75" fmla="*/ 0 h 611"/>
                <a:gd name="T76" fmla="*/ 195 w 213"/>
                <a:gd name="T77" fmla="*/ 0 h 611"/>
                <a:gd name="T78" fmla="*/ 189 w 213"/>
                <a:gd name="T79" fmla="*/ 0 h 611"/>
                <a:gd name="T80" fmla="*/ 183 w 213"/>
                <a:gd name="T81" fmla="*/ 6 h 611"/>
                <a:gd name="T82" fmla="*/ 177 w 213"/>
                <a:gd name="T83" fmla="*/ 6 h 611"/>
                <a:gd name="T84" fmla="*/ 171 w 213"/>
                <a:gd name="T85" fmla="*/ 12 h 611"/>
                <a:gd name="T86" fmla="*/ 171 w 213"/>
                <a:gd name="T87" fmla="*/ 12 h 611"/>
                <a:gd name="T88" fmla="*/ 171 w 213"/>
                <a:gd name="T89" fmla="*/ 1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28" name="Freeform 10"/>
            <p:cNvSpPr>
              <a:spLocks/>
            </p:cNvSpPr>
            <p:nvPr/>
          </p:nvSpPr>
          <p:spPr bwMode="ltGray">
            <a:xfrm>
              <a:off x="4292" y="3936"/>
              <a:ext cx="167" cy="384"/>
            </a:xfrm>
            <a:custGeom>
              <a:avLst/>
              <a:gdLst>
                <a:gd name="T0" fmla="*/ 149 w 167"/>
                <a:gd name="T1" fmla="*/ 60 h 384"/>
                <a:gd name="T2" fmla="*/ 119 w 167"/>
                <a:gd name="T3" fmla="*/ 30 h 384"/>
                <a:gd name="T4" fmla="*/ 89 w 167"/>
                <a:gd name="T5" fmla="*/ 12 h 384"/>
                <a:gd name="T6" fmla="*/ 59 w 167"/>
                <a:gd name="T7" fmla="*/ 0 h 384"/>
                <a:gd name="T8" fmla="*/ 54 w 167"/>
                <a:gd name="T9" fmla="*/ 70 h 384"/>
                <a:gd name="T10" fmla="*/ 46 w 167"/>
                <a:gd name="T11" fmla="*/ 112 h 384"/>
                <a:gd name="T12" fmla="*/ 52 w 167"/>
                <a:gd name="T13" fmla="*/ 168 h 384"/>
                <a:gd name="T14" fmla="*/ 24 w 167"/>
                <a:gd name="T15" fmla="*/ 194 h 384"/>
                <a:gd name="T16" fmla="*/ 16 w 167"/>
                <a:gd name="T17" fmla="*/ 258 h 384"/>
                <a:gd name="T18" fmla="*/ 2 w 167"/>
                <a:gd name="T19" fmla="*/ 300 h 384"/>
                <a:gd name="T20" fmla="*/ 0 w 167"/>
                <a:gd name="T21" fmla="*/ 352 h 384"/>
                <a:gd name="T22" fmla="*/ 47 w 167"/>
                <a:gd name="T23" fmla="*/ 384 h 384"/>
                <a:gd name="T24" fmla="*/ 149 w 167"/>
                <a:gd name="T25" fmla="*/ 384 h 384"/>
                <a:gd name="T26" fmla="*/ 134 w 167"/>
                <a:gd name="T27" fmla="*/ 350 h 384"/>
                <a:gd name="T28" fmla="*/ 104 w 167"/>
                <a:gd name="T29" fmla="*/ 324 h 384"/>
                <a:gd name="T30" fmla="*/ 138 w 167"/>
                <a:gd name="T31" fmla="*/ 274 h 384"/>
                <a:gd name="T32" fmla="*/ 122 w 167"/>
                <a:gd name="T33" fmla="*/ 220 h 384"/>
                <a:gd name="T34" fmla="*/ 132 w 167"/>
                <a:gd name="T35" fmla="*/ 186 h 384"/>
                <a:gd name="T36" fmla="*/ 140 w 167"/>
                <a:gd name="T37" fmla="*/ 154 h 384"/>
                <a:gd name="T38" fmla="*/ 167 w 167"/>
                <a:gd name="T39" fmla="*/ 90 h 384"/>
                <a:gd name="T40" fmla="*/ 149 w 167"/>
                <a:gd name="T41" fmla="*/ 60 h 384"/>
                <a:gd name="T42" fmla="*/ 149 w 167"/>
                <a:gd name="T43" fmla="*/ 60 h 384"/>
                <a:gd name="T44" fmla="*/ 149 w 167"/>
                <a:gd name="T45" fmla="*/ 6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29" name="Freeform 11"/>
            <p:cNvSpPr>
              <a:spLocks/>
            </p:cNvSpPr>
            <p:nvPr/>
          </p:nvSpPr>
          <p:spPr bwMode="ltGray">
            <a:xfrm>
              <a:off x="4100" y="4020"/>
              <a:ext cx="166" cy="300"/>
            </a:xfrm>
            <a:custGeom>
              <a:avLst/>
              <a:gdLst>
                <a:gd name="T0" fmla="*/ 136 w 166"/>
                <a:gd name="T1" fmla="*/ 12 h 300"/>
                <a:gd name="T2" fmla="*/ 100 w 166"/>
                <a:gd name="T3" fmla="*/ 0 h 300"/>
                <a:gd name="T4" fmla="*/ 78 w 166"/>
                <a:gd name="T5" fmla="*/ 64 h 300"/>
                <a:gd name="T6" fmla="*/ 70 w 166"/>
                <a:gd name="T7" fmla="*/ 126 h 300"/>
                <a:gd name="T8" fmla="*/ 46 w 166"/>
                <a:gd name="T9" fmla="*/ 184 h 300"/>
                <a:gd name="T10" fmla="*/ 58 w 166"/>
                <a:gd name="T11" fmla="*/ 232 h 300"/>
                <a:gd name="T12" fmla="*/ 38 w 166"/>
                <a:gd name="T13" fmla="*/ 268 h 300"/>
                <a:gd name="T14" fmla="*/ 0 w 166"/>
                <a:gd name="T15" fmla="*/ 300 h 300"/>
                <a:gd name="T16" fmla="*/ 160 w 166"/>
                <a:gd name="T17" fmla="*/ 300 h 300"/>
                <a:gd name="T18" fmla="*/ 136 w 166"/>
                <a:gd name="T19" fmla="*/ 272 h 300"/>
                <a:gd name="T20" fmla="*/ 98 w 166"/>
                <a:gd name="T21" fmla="*/ 234 h 300"/>
                <a:gd name="T22" fmla="*/ 130 w 166"/>
                <a:gd name="T23" fmla="*/ 188 h 300"/>
                <a:gd name="T24" fmla="*/ 138 w 166"/>
                <a:gd name="T25" fmla="*/ 134 h 300"/>
                <a:gd name="T26" fmla="*/ 144 w 166"/>
                <a:gd name="T27" fmla="*/ 94 h 300"/>
                <a:gd name="T28" fmla="*/ 164 w 166"/>
                <a:gd name="T29" fmla="*/ 60 h 300"/>
                <a:gd name="T30" fmla="*/ 166 w 166"/>
                <a:gd name="T31" fmla="*/ 0 h 300"/>
                <a:gd name="T32" fmla="*/ 136 w 166"/>
                <a:gd name="T33" fmla="*/ 12 h 300"/>
                <a:gd name="T34" fmla="*/ 136 w 166"/>
                <a:gd name="T35" fmla="*/ 12 h 300"/>
                <a:gd name="T36" fmla="*/ 136 w 166"/>
                <a:gd name="T37" fmla="*/ 1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30" name="Freeform 12"/>
            <p:cNvSpPr>
              <a:spLocks/>
            </p:cNvSpPr>
            <p:nvPr/>
          </p:nvSpPr>
          <p:spPr bwMode="ltGray">
            <a:xfrm>
              <a:off x="3910" y="4038"/>
              <a:ext cx="237" cy="282"/>
            </a:xfrm>
            <a:custGeom>
              <a:avLst/>
              <a:gdLst>
                <a:gd name="T0" fmla="*/ 201 w 237"/>
                <a:gd name="T1" fmla="*/ 0 h 282"/>
                <a:gd name="T2" fmla="*/ 183 w 237"/>
                <a:gd name="T3" fmla="*/ 0 h 282"/>
                <a:gd name="T4" fmla="*/ 158 w 237"/>
                <a:gd name="T5" fmla="*/ 50 h 282"/>
                <a:gd name="T6" fmla="*/ 148 w 237"/>
                <a:gd name="T7" fmla="*/ 92 h 282"/>
                <a:gd name="T8" fmla="*/ 120 w 237"/>
                <a:gd name="T9" fmla="*/ 144 h 282"/>
                <a:gd name="T10" fmla="*/ 82 w 237"/>
                <a:gd name="T11" fmla="*/ 182 h 282"/>
                <a:gd name="T12" fmla="*/ 60 w 237"/>
                <a:gd name="T13" fmla="*/ 232 h 282"/>
                <a:gd name="T14" fmla="*/ 0 w 237"/>
                <a:gd name="T15" fmla="*/ 282 h 282"/>
                <a:gd name="T16" fmla="*/ 128 w 237"/>
                <a:gd name="T17" fmla="*/ 282 h 282"/>
                <a:gd name="T18" fmla="*/ 154 w 237"/>
                <a:gd name="T19" fmla="*/ 254 h 282"/>
                <a:gd name="T20" fmla="*/ 158 w 237"/>
                <a:gd name="T21" fmla="*/ 196 h 282"/>
                <a:gd name="T22" fmla="*/ 188 w 237"/>
                <a:gd name="T23" fmla="*/ 148 h 282"/>
                <a:gd name="T24" fmla="*/ 196 w 237"/>
                <a:gd name="T25" fmla="*/ 70 h 282"/>
                <a:gd name="T26" fmla="*/ 237 w 237"/>
                <a:gd name="T27" fmla="*/ 0 h 282"/>
                <a:gd name="T28" fmla="*/ 201 w 237"/>
                <a:gd name="T29" fmla="*/ 0 h 282"/>
                <a:gd name="T30" fmla="*/ 201 w 237"/>
                <a:gd name="T31" fmla="*/ 0 h 282"/>
                <a:gd name="T32" fmla="*/ 201 w 237"/>
                <a:gd name="T33"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31" name="Freeform 13"/>
            <p:cNvSpPr>
              <a:spLocks/>
            </p:cNvSpPr>
            <p:nvPr/>
          </p:nvSpPr>
          <p:spPr bwMode="ltGray">
            <a:xfrm>
              <a:off x="3674" y="4086"/>
              <a:ext cx="196" cy="234"/>
            </a:xfrm>
            <a:custGeom>
              <a:avLst/>
              <a:gdLst>
                <a:gd name="T0" fmla="*/ 167 w 196"/>
                <a:gd name="T1" fmla="*/ 54 h 234"/>
                <a:gd name="T2" fmla="*/ 113 w 196"/>
                <a:gd name="T3" fmla="*/ 24 h 234"/>
                <a:gd name="T4" fmla="*/ 83 w 196"/>
                <a:gd name="T5" fmla="*/ 0 h 234"/>
                <a:gd name="T6" fmla="*/ 80 w 196"/>
                <a:gd name="T7" fmla="*/ 62 h 234"/>
                <a:gd name="T8" fmla="*/ 58 w 196"/>
                <a:gd name="T9" fmla="*/ 100 h 234"/>
                <a:gd name="T10" fmla="*/ 54 w 196"/>
                <a:gd name="T11" fmla="*/ 160 h 234"/>
                <a:gd name="T12" fmla="*/ 36 w 196"/>
                <a:gd name="T13" fmla="*/ 202 h 234"/>
                <a:gd name="T14" fmla="*/ 0 w 196"/>
                <a:gd name="T15" fmla="*/ 234 h 234"/>
                <a:gd name="T16" fmla="*/ 146 w 196"/>
                <a:gd name="T17" fmla="*/ 234 h 234"/>
                <a:gd name="T18" fmla="*/ 170 w 196"/>
                <a:gd name="T19" fmla="*/ 198 h 234"/>
                <a:gd name="T20" fmla="*/ 158 w 196"/>
                <a:gd name="T21" fmla="*/ 138 h 234"/>
                <a:gd name="T22" fmla="*/ 196 w 196"/>
                <a:gd name="T23" fmla="*/ 100 h 234"/>
                <a:gd name="T24" fmla="*/ 191 w 196"/>
                <a:gd name="T25" fmla="*/ 54 h 234"/>
                <a:gd name="T26" fmla="*/ 167 w 196"/>
                <a:gd name="T27" fmla="*/ 54 h 234"/>
                <a:gd name="T28" fmla="*/ 167 w 196"/>
                <a:gd name="T29" fmla="*/ 54 h 234"/>
                <a:gd name="T30" fmla="*/ 167 w 196"/>
                <a:gd name="T31" fmla="*/ 5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32" name="Freeform 14"/>
            <p:cNvSpPr>
              <a:spLocks/>
            </p:cNvSpPr>
            <p:nvPr/>
          </p:nvSpPr>
          <p:spPr bwMode="ltGray">
            <a:xfrm>
              <a:off x="3476" y="4068"/>
              <a:ext cx="190" cy="252"/>
            </a:xfrm>
            <a:custGeom>
              <a:avLst/>
              <a:gdLst>
                <a:gd name="T0" fmla="*/ 190 w 190"/>
                <a:gd name="T1" fmla="*/ 0 h 252"/>
                <a:gd name="T2" fmla="*/ 166 w 190"/>
                <a:gd name="T3" fmla="*/ 0 h 252"/>
                <a:gd name="T4" fmla="*/ 158 w 190"/>
                <a:gd name="T5" fmla="*/ 38 h 252"/>
                <a:gd name="T6" fmla="*/ 138 w 190"/>
                <a:gd name="T7" fmla="*/ 120 h 252"/>
                <a:gd name="T8" fmla="*/ 94 w 190"/>
                <a:gd name="T9" fmla="*/ 180 h 252"/>
                <a:gd name="T10" fmla="*/ 62 w 190"/>
                <a:gd name="T11" fmla="*/ 234 h 252"/>
                <a:gd name="T12" fmla="*/ 0 w 190"/>
                <a:gd name="T13" fmla="*/ 252 h 252"/>
                <a:gd name="T14" fmla="*/ 128 w 190"/>
                <a:gd name="T15" fmla="*/ 252 h 252"/>
                <a:gd name="T16" fmla="*/ 142 w 190"/>
                <a:gd name="T17" fmla="*/ 188 h 252"/>
                <a:gd name="T18" fmla="*/ 186 w 190"/>
                <a:gd name="T19" fmla="*/ 90 h 252"/>
                <a:gd name="T20" fmla="*/ 190 w 190"/>
                <a:gd name="T21" fmla="*/ 38 h 252"/>
                <a:gd name="T22" fmla="*/ 190 w 190"/>
                <a:gd name="T23" fmla="*/ 0 h 252"/>
                <a:gd name="T24" fmla="*/ 190 w 190"/>
                <a:gd name="T25" fmla="*/ 0 h 252"/>
                <a:gd name="T26" fmla="*/ 190 w 190"/>
                <a:gd name="T27" fmla="*/ 0 h 252"/>
                <a:gd name="T28" fmla="*/ 190 w 19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33" name="Freeform 15"/>
            <p:cNvSpPr>
              <a:spLocks/>
            </p:cNvSpPr>
            <p:nvPr/>
          </p:nvSpPr>
          <p:spPr bwMode="ltGray">
            <a:xfrm>
              <a:off x="3170" y="4188"/>
              <a:ext cx="230" cy="132"/>
            </a:xfrm>
            <a:custGeom>
              <a:avLst/>
              <a:gdLst>
                <a:gd name="T0" fmla="*/ 197 w 230"/>
                <a:gd name="T1" fmla="*/ 0 h 132"/>
                <a:gd name="T2" fmla="*/ 191 w 230"/>
                <a:gd name="T3" fmla="*/ 0 h 132"/>
                <a:gd name="T4" fmla="*/ 185 w 230"/>
                <a:gd name="T5" fmla="*/ 0 h 132"/>
                <a:gd name="T6" fmla="*/ 173 w 230"/>
                <a:gd name="T7" fmla="*/ 0 h 132"/>
                <a:gd name="T8" fmla="*/ 161 w 230"/>
                <a:gd name="T9" fmla="*/ 0 h 132"/>
                <a:gd name="T10" fmla="*/ 155 w 230"/>
                <a:gd name="T11" fmla="*/ 0 h 132"/>
                <a:gd name="T12" fmla="*/ 138 w 230"/>
                <a:gd name="T13" fmla="*/ 6 h 132"/>
                <a:gd name="T14" fmla="*/ 132 w 230"/>
                <a:gd name="T15" fmla="*/ 6 h 132"/>
                <a:gd name="T16" fmla="*/ 35 w 230"/>
                <a:gd name="T17" fmla="*/ 18 h 132"/>
                <a:gd name="T18" fmla="*/ 11 w 230"/>
                <a:gd name="T19" fmla="*/ 30 h 132"/>
                <a:gd name="T20" fmla="*/ 23 w 230"/>
                <a:gd name="T21" fmla="*/ 54 h 132"/>
                <a:gd name="T22" fmla="*/ 0 w 230"/>
                <a:gd name="T23" fmla="*/ 100 h 132"/>
                <a:gd name="T24" fmla="*/ 0 w 230"/>
                <a:gd name="T25" fmla="*/ 132 h 132"/>
                <a:gd name="T26" fmla="*/ 162 w 230"/>
                <a:gd name="T27" fmla="*/ 132 h 132"/>
                <a:gd name="T28" fmla="*/ 204 w 230"/>
                <a:gd name="T29" fmla="*/ 88 h 132"/>
                <a:gd name="T30" fmla="*/ 230 w 230"/>
                <a:gd name="T31" fmla="*/ 46 h 132"/>
                <a:gd name="T32" fmla="*/ 214 w 230"/>
                <a:gd name="T33" fmla="*/ 24 h 132"/>
                <a:gd name="T34" fmla="*/ 215 w 230"/>
                <a:gd name="T35" fmla="*/ 0 h 132"/>
                <a:gd name="T36" fmla="*/ 209 w 230"/>
                <a:gd name="T37" fmla="*/ 0 h 132"/>
                <a:gd name="T38" fmla="*/ 203 w 230"/>
                <a:gd name="T39" fmla="*/ 0 h 132"/>
                <a:gd name="T40" fmla="*/ 203 w 230"/>
                <a:gd name="T41" fmla="*/ 0 h 132"/>
                <a:gd name="T42" fmla="*/ 197 w 230"/>
                <a:gd name="T43" fmla="*/ 0 h 132"/>
                <a:gd name="T44" fmla="*/ 197 w 230"/>
                <a:gd name="T45" fmla="*/ 0 h 132"/>
                <a:gd name="T46" fmla="*/ 197 w 230"/>
                <a:gd name="T47"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34" name="Freeform 16"/>
            <p:cNvSpPr>
              <a:spLocks/>
            </p:cNvSpPr>
            <p:nvPr/>
          </p:nvSpPr>
          <p:spPr bwMode="ltGray">
            <a:xfrm>
              <a:off x="3044" y="4218"/>
              <a:ext cx="89" cy="102"/>
            </a:xfrm>
            <a:custGeom>
              <a:avLst/>
              <a:gdLst>
                <a:gd name="T0" fmla="*/ 71 w 89"/>
                <a:gd name="T1" fmla="*/ 0 h 102"/>
                <a:gd name="T2" fmla="*/ 66 w 89"/>
                <a:gd name="T3" fmla="*/ 48 h 102"/>
                <a:gd name="T4" fmla="*/ 30 w 89"/>
                <a:gd name="T5" fmla="*/ 72 h 102"/>
                <a:gd name="T6" fmla="*/ 0 w 89"/>
                <a:gd name="T7" fmla="*/ 102 h 102"/>
                <a:gd name="T8" fmla="*/ 66 w 89"/>
                <a:gd name="T9" fmla="*/ 102 h 102"/>
                <a:gd name="T10" fmla="*/ 88 w 89"/>
                <a:gd name="T11" fmla="*/ 56 h 102"/>
                <a:gd name="T12" fmla="*/ 89 w 89"/>
                <a:gd name="T13" fmla="*/ 6 h 102"/>
                <a:gd name="T14" fmla="*/ 71 w 89"/>
                <a:gd name="T15" fmla="*/ 0 h 102"/>
                <a:gd name="T16" fmla="*/ 71 w 89"/>
                <a:gd name="T17" fmla="*/ 0 h 102"/>
                <a:gd name="T18" fmla="*/ 71 w 89"/>
                <a:gd name="T1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35" name="Freeform 17"/>
            <p:cNvSpPr>
              <a:spLocks/>
            </p:cNvSpPr>
            <p:nvPr/>
          </p:nvSpPr>
          <p:spPr bwMode="ltGray">
            <a:xfrm>
              <a:off x="5482" y="3367"/>
              <a:ext cx="278" cy="953"/>
            </a:xfrm>
            <a:custGeom>
              <a:avLst/>
              <a:gdLst>
                <a:gd name="T0" fmla="*/ 278 w 278"/>
                <a:gd name="T1" fmla="*/ 24 h 953"/>
                <a:gd name="T2" fmla="*/ 272 w 278"/>
                <a:gd name="T3" fmla="*/ 24 h 953"/>
                <a:gd name="T4" fmla="*/ 272 w 278"/>
                <a:gd name="T5" fmla="*/ 18 h 953"/>
                <a:gd name="T6" fmla="*/ 266 w 278"/>
                <a:gd name="T7" fmla="*/ 18 h 953"/>
                <a:gd name="T8" fmla="*/ 254 w 278"/>
                <a:gd name="T9" fmla="*/ 12 h 953"/>
                <a:gd name="T10" fmla="*/ 236 w 278"/>
                <a:gd name="T11" fmla="*/ 6 h 953"/>
                <a:gd name="T12" fmla="*/ 212 w 278"/>
                <a:gd name="T13" fmla="*/ 0 h 953"/>
                <a:gd name="T14" fmla="*/ 206 w 278"/>
                <a:gd name="T15" fmla="*/ 6 h 953"/>
                <a:gd name="T16" fmla="*/ 198 w 278"/>
                <a:gd name="T17" fmla="*/ 129 h 953"/>
                <a:gd name="T18" fmla="*/ 184 w 278"/>
                <a:gd name="T19" fmla="*/ 209 h 953"/>
                <a:gd name="T20" fmla="*/ 182 w 278"/>
                <a:gd name="T21" fmla="*/ 249 h 953"/>
                <a:gd name="T22" fmla="*/ 200 w 278"/>
                <a:gd name="T23" fmla="*/ 339 h 953"/>
                <a:gd name="T24" fmla="*/ 186 w 278"/>
                <a:gd name="T25" fmla="*/ 481 h 953"/>
                <a:gd name="T26" fmla="*/ 176 w 278"/>
                <a:gd name="T27" fmla="*/ 521 h 953"/>
                <a:gd name="T28" fmla="*/ 156 w 278"/>
                <a:gd name="T29" fmla="*/ 601 h 953"/>
                <a:gd name="T30" fmla="*/ 172 w 278"/>
                <a:gd name="T31" fmla="*/ 681 h 953"/>
                <a:gd name="T32" fmla="*/ 138 w 278"/>
                <a:gd name="T33" fmla="*/ 765 h 953"/>
                <a:gd name="T34" fmla="*/ 96 w 278"/>
                <a:gd name="T35" fmla="*/ 847 h 953"/>
                <a:gd name="T36" fmla="*/ 50 w 278"/>
                <a:gd name="T37" fmla="*/ 899 h 953"/>
                <a:gd name="T38" fmla="*/ 0 w 278"/>
                <a:gd name="T39" fmla="*/ 953 h 953"/>
                <a:gd name="T40" fmla="*/ 278 w 278"/>
                <a:gd name="T41" fmla="*/ 953 h 953"/>
                <a:gd name="T42" fmla="*/ 278 w 278"/>
                <a:gd name="T43" fmla="*/ 24 h 953"/>
                <a:gd name="T44" fmla="*/ 278 w 278"/>
                <a:gd name="T45" fmla="*/ 24 h 953"/>
                <a:gd name="T46" fmla="*/ 278 w 278"/>
                <a:gd name="T47"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grpSp>
      <p:sp>
        <p:nvSpPr>
          <p:cNvPr id="8210" name="Rectangle 18"/>
          <p:cNvSpPr>
            <a:spLocks noGrp="1" noChangeArrowheads="1"/>
          </p:cNvSpPr>
          <p:nvPr>
            <p:ph type="ctrTitle" sz="quarter"/>
          </p:nvPr>
        </p:nvSpPr>
        <p:spPr>
          <a:xfrm>
            <a:off x="685800" y="1333500"/>
            <a:ext cx="7772400" cy="1524000"/>
          </a:xfrm>
        </p:spPr>
        <p:txBody>
          <a:bodyPr anchor="b"/>
          <a:lstStyle>
            <a:lvl1pPr>
              <a:defRPr sz="5700"/>
            </a:lvl1pPr>
          </a:lstStyle>
          <a:p>
            <a:pPr lvl="0"/>
            <a:r>
              <a:rPr lang="es-ES" noProof="0"/>
              <a:t>Haga clic para cambiar el estilo de título	</a:t>
            </a:r>
          </a:p>
        </p:txBody>
      </p:sp>
      <p:sp>
        <p:nvSpPr>
          <p:cNvPr id="8211" name="Rectangle 19"/>
          <p:cNvSpPr>
            <a:spLocks noGrp="1" noChangeArrowheads="1"/>
          </p:cNvSpPr>
          <p:nvPr>
            <p:ph type="subTitle" sz="quarter" idx="1"/>
          </p:nvPr>
        </p:nvSpPr>
        <p:spPr>
          <a:xfrm>
            <a:off x="1371600" y="3111500"/>
            <a:ext cx="6400800" cy="1460500"/>
          </a:xfrm>
        </p:spPr>
        <p:txBody>
          <a:bodyPr/>
          <a:lstStyle>
            <a:lvl1pPr marL="0" indent="0" algn="ctr">
              <a:buFont typeface="Wingdings" pitchFamily="2" charset="2"/>
              <a:buNone/>
              <a:defRPr sz="3600"/>
            </a:lvl1pPr>
          </a:lstStyle>
          <a:p>
            <a:pPr lvl="0"/>
            <a:r>
              <a:rPr lang="es-ES" noProof="0"/>
              <a:t>Haga clic para modificar el estilo de subtítulo del patrón</a:t>
            </a:r>
          </a:p>
        </p:txBody>
      </p:sp>
      <p:sp>
        <p:nvSpPr>
          <p:cNvPr id="36" name="Rectangle 20"/>
          <p:cNvSpPr>
            <a:spLocks noGrp="1" noChangeArrowheads="1"/>
          </p:cNvSpPr>
          <p:nvPr>
            <p:ph type="dt" sz="quarter" idx="10"/>
          </p:nvPr>
        </p:nvSpPr>
        <p:spPr/>
        <p:txBody>
          <a:bodyPr/>
          <a:lstStyle>
            <a:lvl1pPr>
              <a:defRPr/>
            </a:lvl1pPr>
          </a:lstStyle>
          <a:p>
            <a:pPr>
              <a:defRPr/>
            </a:pPr>
            <a:endParaRPr lang="es-ES"/>
          </a:p>
        </p:txBody>
      </p:sp>
      <p:sp>
        <p:nvSpPr>
          <p:cNvPr id="37" name="Rectangle 21"/>
          <p:cNvSpPr>
            <a:spLocks noGrp="1" noChangeArrowheads="1"/>
          </p:cNvSpPr>
          <p:nvPr>
            <p:ph type="ftr" sz="quarter" idx="11"/>
          </p:nvPr>
        </p:nvSpPr>
        <p:spPr/>
        <p:txBody>
          <a:bodyPr/>
          <a:lstStyle>
            <a:lvl1pPr>
              <a:defRPr/>
            </a:lvl1pPr>
          </a:lstStyle>
          <a:p>
            <a:pPr>
              <a:defRPr/>
            </a:pPr>
            <a:endParaRPr lang="es-ES"/>
          </a:p>
        </p:txBody>
      </p:sp>
      <p:sp>
        <p:nvSpPr>
          <p:cNvPr id="38" name="Rectangle 22"/>
          <p:cNvSpPr>
            <a:spLocks noGrp="1" noChangeArrowheads="1"/>
          </p:cNvSpPr>
          <p:nvPr>
            <p:ph type="sldNum" sz="quarter" idx="12"/>
          </p:nvPr>
        </p:nvSpPr>
        <p:spPr/>
        <p:txBody>
          <a:bodyPr/>
          <a:lstStyle>
            <a:lvl1pPr>
              <a:defRPr/>
            </a:lvl1pPr>
          </a:lstStyle>
          <a:p>
            <a:pPr>
              <a:defRPr/>
            </a:pPr>
            <a:fld id="{CAB1F7DB-F285-4EF8-89EE-EFFAF79BCEB2}" type="slidenum">
              <a:rPr lang="es-ES"/>
              <a:pPr>
                <a:defRPr/>
              </a:pPr>
              <a:t>‹Nº›</a:t>
            </a:fld>
            <a:endParaRPr lang="es-E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19"/>
          <p:cNvSpPr>
            <a:spLocks noGrp="1" noChangeArrowheads="1"/>
          </p:cNvSpPr>
          <p:nvPr>
            <p:ph type="dt" sz="half" idx="10"/>
          </p:nvPr>
        </p:nvSpPr>
        <p:spPr>
          <a:ln/>
        </p:spPr>
        <p:txBody>
          <a:bodyPr/>
          <a:lstStyle>
            <a:lvl1pPr>
              <a:defRPr/>
            </a:lvl1pPr>
          </a:lstStyle>
          <a:p>
            <a:pPr>
              <a:defRPr/>
            </a:pPr>
            <a:endParaRPr lang="es-ES"/>
          </a:p>
        </p:txBody>
      </p:sp>
      <p:sp>
        <p:nvSpPr>
          <p:cNvPr id="5" name="Rectangle 20"/>
          <p:cNvSpPr>
            <a:spLocks noGrp="1" noChangeArrowheads="1"/>
          </p:cNvSpPr>
          <p:nvPr>
            <p:ph type="ftr" sz="quarter" idx="11"/>
          </p:nvPr>
        </p:nvSpPr>
        <p:spPr>
          <a:ln/>
        </p:spPr>
        <p:txBody>
          <a:bodyPr/>
          <a:lstStyle>
            <a:lvl1pPr>
              <a:defRPr/>
            </a:lvl1pPr>
          </a:lstStyle>
          <a:p>
            <a:pPr>
              <a:defRPr/>
            </a:pPr>
            <a:endParaRPr lang="es-ES"/>
          </a:p>
        </p:txBody>
      </p:sp>
      <p:sp>
        <p:nvSpPr>
          <p:cNvPr id="6" name="Rectangle 21"/>
          <p:cNvSpPr>
            <a:spLocks noGrp="1" noChangeArrowheads="1"/>
          </p:cNvSpPr>
          <p:nvPr>
            <p:ph type="sldNum" sz="quarter" idx="12"/>
          </p:nvPr>
        </p:nvSpPr>
        <p:spPr>
          <a:ln/>
        </p:spPr>
        <p:txBody>
          <a:bodyPr/>
          <a:lstStyle>
            <a:lvl1pPr>
              <a:defRPr/>
            </a:lvl1pPr>
          </a:lstStyle>
          <a:p>
            <a:pPr>
              <a:defRPr/>
            </a:pPr>
            <a:fld id="{4CC56258-7354-422A-8EC9-01C7CF7CCE12}" type="slidenum">
              <a:rPr lang="es-ES"/>
              <a:pPr>
                <a:defRPr/>
              </a:pPr>
              <a:t>‹Nº›</a:t>
            </a:fld>
            <a:endParaRPr lang="es-E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31511"/>
            <a:ext cx="2057400" cy="4877593"/>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457200" y="231511"/>
            <a:ext cx="6019800" cy="4877593"/>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19"/>
          <p:cNvSpPr>
            <a:spLocks noGrp="1" noChangeArrowheads="1"/>
          </p:cNvSpPr>
          <p:nvPr>
            <p:ph type="dt" sz="half" idx="10"/>
          </p:nvPr>
        </p:nvSpPr>
        <p:spPr>
          <a:ln/>
        </p:spPr>
        <p:txBody>
          <a:bodyPr/>
          <a:lstStyle>
            <a:lvl1pPr>
              <a:defRPr/>
            </a:lvl1pPr>
          </a:lstStyle>
          <a:p>
            <a:pPr>
              <a:defRPr/>
            </a:pPr>
            <a:endParaRPr lang="es-ES"/>
          </a:p>
        </p:txBody>
      </p:sp>
      <p:sp>
        <p:nvSpPr>
          <p:cNvPr id="5" name="Rectangle 20"/>
          <p:cNvSpPr>
            <a:spLocks noGrp="1" noChangeArrowheads="1"/>
          </p:cNvSpPr>
          <p:nvPr>
            <p:ph type="ftr" sz="quarter" idx="11"/>
          </p:nvPr>
        </p:nvSpPr>
        <p:spPr>
          <a:ln/>
        </p:spPr>
        <p:txBody>
          <a:bodyPr/>
          <a:lstStyle>
            <a:lvl1pPr>
              <a:defRPr/>
            </a:lvl1pPr>
          </a:lstStyle>
          <a:p>
            <a:pPr>
              <a:defRPr/>
            </a:pPr>
            <a:endParaRPr lang="es-ES"/>
          </a:p>
        </p:txBody>
      </p:sp>
      <p:sp>
        <p:nvSpPr>
          <p:cNvPr id="6" name="Rectangle 21"/>
          <p:cNvSpPr>
            <a:spLocks noGrp="1" noChangeArrowheads="1"/>
          </p:cNvSpPr>
          <p:nvPr>
            <p:ph type="sldNum" sz="quarter" idx="12"/>
          </p:nvPr>
        </p:nvSpPr>
        <p:spPr>
          <a:ln/>
        </p:spPr>
        <p:txBody>
          <a:bodyPr/>
          <a:lstStyle>
            <a:lvl1pPr>
              <a:defRPr/>
            </a:lvl1pPr>
          </a:lstStyle>
          <a:p>
            <a:pPr>
              <a:defRPr/>
            </a:pPr>
            <a:fld id="{D905156B-60E4-4826-91B4-412AD701D9A0}" type="slidenum">
              <a:rPr lang="es-ES"/>
              <a:pPr>
                <a:defRPr/>
              </a:pPr>
              <a:t>‹Nº›</a:t>
            </a:fld>
            <a:endParaRPr lang="es-E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19"/>
          <p:cNvSpPr>
            <a:spLocks noGrp="1" noChangeArrowheads="1"/>
          </p:cNvSpPr>
          <p:nvPr>
            <p:ph type="dt" sz="half" idx="10"/>
          </p:nvPr>
        </p:nvSpPr>
        <p:spPr>
          <a:ln/>
        </p:spPr>
        <p:txBody>
          <a:bodyPr/>
          <a:lstStyle>
            <a:lvl1pPr>
              <a:defRPr/>
            </a:lvl1pPr>
          </a:lstStyle>
          <a:p>
            <a:pPr>
              <a:defRPr/>
            </a:pPr>
            <a:endParaRPr lang="es-ES"/>
          </a:p>
        </p:txBody>
      </p:sp>
      <p:sp>
        <p:nvSpPr>
          <p:cNvPr id="5" name="Rectangle 20"/>
          <p:cNvSpPr>
            <a:spLocks noGrp="1" noChangeArrowheads="1"/>
          </p:cNvSpPr>
          <p:nvPr>
            <p:ph type="ftr" sz="quarter" idx="11"/>
          </p:nvPr>
        </p:nvSpPr>
        <p:spPr>
          <a:ln/>
        </p:spPr>
        <p:txBody>
          <a:bodyPr/>
          <a:lstStyle>
            <a:lvl1pPr>
              <a:defRPr/>
            </a:lvl1pPr>
          </a:lstStyle>
          <a:p>
            <a:pPr>
              <a:defRPr/>
            </a:pPr>
            <a:endParaRPr lang="es-ES"/>
          </a:p>
        </p:txBody>
      </p:sp>
      <p:sp>
        <p:nvSpPr>
          <p:cNvPr id="6" name="Rectangle 21"/>
          <p:cNvSpPr>
            <a:spLocks noGrp="1" noChangeArrowheads="1"/>
          </p:cNvSpPr>
          <p:nvPr>
            <p:ph type="sldNum" sz="quarter" idx="12"/>
          </p:nvPr>
        </p:nvSpPr>
        <p:spPr>
          <a:ln/>
        </p:spPr>
        <p:txBody>
          <a:bodyPr/>
          <a:lstStyle>
            <a:lvl1pPr>
              <a:defRPr/>
            </a:lvl1pPr>
          </a:lstStyle>
          <a:p>
            <a:pPr>
              <a:defRPr/>
            </a:pPr>
            <a:fld id="{23338D10-831B-4B86-A0F3-00DCC2C14ABD}" type="slidenum">
              <a:rPr lang="es-ES"/>
              <a:pPr>
                <a:defRPr/>
              </a:pPr>
              <a:t>‹Nº›</a:t>
            </a:fld>
            <a:endParaRPr lang="es-E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672418"/>
            <a:ext cx="7772400" cy="1135062"/>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19"/>
          <p:cNvSpPr>
            <a:spLocks noGrp="1" noChangeArrowheads="1"/>
          </p:cNvSpPr>
          <p:nvPr>
            <p:ph type="dt" sz="half" idx="10"/>
          </p:nvPr>
        </p:nvSpPr>
        <p:spPr>
          <a:ln/>
        </p:spPr>
        <p:txBody>
          <a:bodyPr/>
          <a:lstStyle>
            <a:lvl1pPr>
              <a:defRPr/>
            </a:lvl1pPr>
          </a:lstStyle>
          <a:p>
            <a:pPr>
              <a:defRPr/>
            </a:pPr>
            <a:endParaRPr lang="es-ES"/>
          </a:p>
        </p:txBody>
      </p:sp>
      <p:sp>
        <p:nvSpPr>
          <p:cNvPr id="5" name="Rectangle 20"/>
          <p:cNvSpPr>
            <a:spLocks noGrp="1" noChangeArrowheads="1"/>
          </p:cNvSpPr>
          <p:nvPr>
            <p:ph type="ftr" sz="quarter" idx="11"/>
          </p:nvPr>
        </p:nvSpPr>
        <p:spPr>
          <a:ln/>
        </p:spPr>
        <p:txBody>
          <a:bodyPr/>
          <a:lstStyle>
            <a:lvl1pPr>
              <a:defRPr/>
            </a:lvl1pPr>
          </a:lstStyle>
          <a:p>
            <a:pPr>
              <a:defRPr/>
            </a:pPr>
            <a:endParaRPr lang="es-ES"/>
          </a:p>
        </p:txBody>
      </p:sp>
      <p:sp>
        <p:nvSpPr>
          <p:cNvPr id="6" name="Rectangle 21"/>
          <p:cNvSpPr>
            <a:spLocks noGrp="1" noChangeArrowheads="1"/>
          </p:cNvSpPr>
          <p:nvPr>
            <p:ph type="sldNum" sz="quarter" idx="12"/>
          </p:nvPr>
        </p:nvSpPr>
        <p:spPr>
          <a:ln/>
        </p:spPr>
        <p:txBody>
          <a:bodyPr/>
          <a:lstStyle>
            <a:lvl1pPr>
              <a:defRPr/>
            </a:lvl1pPr>
          </a:lstStyle>
          <a:p>
            <a:pPr>
              <a:defRPr/>
            </a:pPr>
            <a:fld id="{767EB260-3E51-4474-958E-59F69DA7DA17}" type="slidenum">
              <a:rPr lang="es-ES"/>
              <a:pPr>
                <a:defRPr/>
              </a:pPr>
              <a:t>‹Nº›</a:t>
            </a:fld>
            <a:endParaRPr lang="es-E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457200" y="1333500"/>
            <a:ext cx="4038600" cy="37756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4648200" y="1333500"/>
            <a:ext cx="4038600" cy="37756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Rectangle 19"/>
          <p:cNvSpPr>
            <a:spLocks noGrp="1" noChangeArrowheads="1"/>
          </p:cNvSpPr>
          <p:nvPr>
            <p:ph type="dt" sz="half" idx="10"/>
          </p:nvPr>
        </p:nvSpPr>
        <p:spPr>
          <a:ln/>
        </p:spPr>
        <p:txBody>
          <a:bodyPr/>
          <a:lstStyle>
            <a:lvl1pPr>
              <a:defRPr/>
            </a:lvl1pPr>
          </a:lstStyle>
          <a:p>
            <a:pPr>
              <a:defRPr/>
            </a:pPr>
            <a:endParaRPr lang="es-ES"/>
          </a:p>
        </p:txBody>
      </p:sp>
      <p:sp>
        <p:nvSpPr>
          <p:cNvPr id="6" name="Rectangle 20"/>
          <p:cNvSpPr>
            <a:spLocks noGrp="1" noChangeArrowheads="1"/>
          </p:cNvSpPr>
          <p:nvPr>
            <p:ph type="ftr" sz="quarter" idx="11"/>
          </p:nvPr>
        </p:nvSpPr>
        <p:spPr>
          <a:ln/>
        </p:spPr>
        <p:txBody>
          <a:bodyPr/>
          <a:lstStyle>
            <a:lvl1pPr>
              <a:defRPr/>
            </a:lvl1pPr>
          </a:lstStyle>
          <a:p>
            <a:pPr>
              <a:defRPr/>
            </a:pPr>
            <a:endParaRPr lang="es-ES"/>
          </a:p>
        </p:txBody>
      </p:sp>
      <p:sp>
        <p:nvSpPr>
          <p:cNvPr id="7" name="Rectangle 21"/>
          <p:cNvSpPr>
            <a:spLocks noGrp="1" noChangeArrowheads="1"/>
          </p:cNvSpPr>
          <p:nvPr>
            <p:ph type="sldNum" sz="quarter" idx="12"/>
          </p:nvPr>
        </p:nvSpPr>
        <p:spPr>
          <a:ln/>
        </p:spPr>
        <p:txBody>
          <a:bodyPr/>
          <a:lstStyle>
            <a:lvl1pPr>
              <a:defRPr/>
            </a:lvl1pPr>
          </a:lstStyle>
          <a:p>
            <a:pPr>
              <a:defRPr/>
            </a:pPr>
            <a:fld id="{7FBA6F30-CD2B-47BF-83C6-8CFB4A02E1AA}" type="slidenum">
              <a:rPr lang="es-ES"/>
              <a:pPr>
                <a:defRPr/>
              </a:pPr>
              <a:t>‹Nº›</a:t>
            </a:fld>
            <a:endParaRPr lang="es-E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866"/>
            <a:ext cx="8229600" cy="952500"/>
          </a:xfr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9"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9"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Rectangle 19"/>
          <p:cNvSpPr>
            <a:spLocks noGrp="1" noChangeArrowheads="1"/>
          </p:cNvSpPr>
          <p:nvPr>
            <p:ph type="dt" sz="half" idx="10"/>
          </p:nvPr>
        </p:nvSpPr>
        <p:spPr>
          <a:ln/>
        </p:spPr>
        <p:txBody>
          <a:bodyPr/>
          <a:lstStyle>
            <a:lvl1pPr>
              <a:defRPr/>
            </a:lvl1pPr>
          </a:lstStyle>
          <a:p>
            <a:pPr>
              <a:defRPr/>
            </a:pPr>
            <a:endParaRPr lang="es-ES"/>
          </a:p>
        </p:txBody>
      </p:sp>
      <p:sp>
        <p:nvSpPr>
          <p:cNvPr id="8" name="Rectangle 20"/>
          <p:cNvSpPr>
            <a:spLocks noGrp="1" noChangeArrowheads="1"/>
          </p:cNvSpPr>
          <p:nvPr>
            <p:ph type="ftr" sz="quarter" idx="11"/>
          </p:nvPr>
        </p:nvSpPr>
        <p:spPr>
          <a:ln/>
        </p:spPr>
        <p:txBody>
          <a:bodyPr/>
          <a:lstStyle>
            <a:lvl1pPr>
              <a:defRPr/>
            </a:lvl1pPr>
          </a:lstStyle>
          <a:p>
            <a:pPr>
              <a:defRPr/>
            </a:pPr>
            <a:endParaRPr lang="es-ES"/>
          </a:p>
        </p:txBody>
      </p:sp>
      <p:sp>
        <p:nvSpPr>
          <p:cNvPr id="9" name="Rectangle 21"/>
          <p:cNvSpPr>
            <a:spLocks noGrp="1" noChangeArrowheads="1"/>
          </p:cNvSpPr>
          <p:nvPr>
            <p:ph type="sldNum" sz="quarter" idx="12"/>
          </p:nvPr>
        </p:nvSpPr>
        <p:spPr>
          <a:ln/>
        </p:spPr>
        <p:txBody>
          <a:bodyPr/>
          <a:lstStyle>
            <a:lvl1pPr>
              <a:defRPr/>
            </a:lvl1pPr>
          </a:lstStyle>
          <a:p>
            <a:pPr>
              <a:defRPr/>
            </a:pPr>
            <a:fld id="{477F7B64-7463-4021-B459-25A7F3F66942}" type="slidenum">
              <a:rPr lang="es-ES"/>
              <a:pPr>
                <a:defRPr/>
              </a:pPr>
              <a:t>‹Nº›</a:t>
            </a:fld>
            <a:endParaRPr lang="es-E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Rectangle 19"/>
          <p:cNvSpPr>
            <a:spLocks noGrp="1" noChangeArrowheads="1"/>
          </p:cNvSpPr>
          <p:nvPr>
            <p:ph type="dt" sz="half" idx="10"/>
          </p:nvPr>
        </p:nvSpPr>
        <p:spPr>
          <a:ln/>
        </p:spPr>
        <p:txBody>
          <a:bodyPr/>
          <a:lstStyle>
            <a:lvl1pPr>
              <a:defRPr/>
            </a:lvl1pPr>
          </a:lstStyle>
          <a:p>
            <a:pPr>
              <a:defRPr/>
            </a:pPr>
            <a:endParaRPr lang="es-ES"/>
          </a:p>
        </p:txBody>
      </p:sp>
      <p:sp>
        <p:nvSpPr>
          <p:cNvPr id="4" name="Rectangle 20"/>
          <p:cNvSpPr>
            <a:spLocks noGrp="1" noChangeArrowheads="1"/>
          </p:cNvSpPr>
          <p:nvPr>
            <p:ph type="ftr" sz="quarter" idx="11"/>
          </p:nvPr>
        </p:nvSpPr>
        <p:spPr>
          <a:ln/>
        </p:spPr>
        <p:txBody>
          <a:bodyPr/>
          <a:lstStyle>
            <a:lvl1pPr>
              <a:defRPr/>
            </a:lvl1pPr>
          </a:lstStyle>
          <a:p>
            <a:pPr>
              <a:defRPr/>
            </a:pPr>
            <a:endParaRPr lang="es-ES"/>
          </a:p>
        </p:txBody>
      </p:sp>
      <p:sp>
        <p:nvSpPr>
          <p:cNvPr id="5" name="Rectangle 21"/>
          <p:cNvSpPr>
            <a:spLocks noGrp="1" noChangeArrowheads="1"/>
          </p:cNvSpPr>
          <p:nvPr>
            <p:ph type="sldNum" sz="quarter" idx="12"/>
          </p:nvPr>
        </p:nvSpPr>
        <p:spPr>
          <a:ln/>
        </p:spPr>
        <p:txBody>
          <a:bodyPr/>
          <a:lstStyle>
            <a:lvl1pPr>
              <a:defRPr/>
            </a:lvl1pPr>
          </a:lstStyle>
          <a:p>
            <a:pPr>
              <a:defRPr/>
            </a:pPr>
            <a:fld id="{D3C925BA-75FF-4200-9073-EF34B19C556B}" type="slidenum">
              <a:rPr lang="es-ES"/>
              <a:pPr>
                <a:defRPr/>
              </a:pPr>
              <a:t>‹Nº›</a:t>
            </a:fld>
            <a:endParaRPr lang="es-E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s-ES"/>
          </a:p>
        </p:txBody>
      </p:sp>
      <p:sp>
        <p:nvSpPr>
          <p:cNvPr id="3" name="Rectangle 20"/>
          <p:cNvSpPr>
            <a:spLocks noGrp="1" noChangeArrowheads="1"/>
          </p:cNvSpPr>
          <p:nvPr>
            <p:ph type="ftr" sz="quarter" idx="11"/>
          </p:nvPr>
        </p:nvSpPr>
        <p:spPr>
          <a:ln/>
        </p:spPr>
        <p:txBody>
          <a:bodyPr/>
          <a:lstStyle>
            <a:lvl1pPr>
              <a:defRPr/>
            </a:lvl1pPr>
          </a:lstStyle>
          <a:p>
            <a:pPr>
              <a:defRPr/>
            </a:pPr>
            <a:endParaRPr lang="es-ES"/>
          </a:p>
        </p:txBody>
      </p:sp>
      <p:sp>
        <p:nvSpPr>
          <p:cNvPr id="4" name="Rectangle 21"/>
          <p:cNvSpPr>
            <a:spLocks noGrp="1" noChangeArrowheads="1"/>
          </p:cNvSpPr>
          <p:nvPr>
            <p:ph type="sldNum" sz="quarter" idx="12"/>
          </p:nvPr>
        </p:nvSpPr>
        <p:spPr>
          <a:ln/>
        </p:spPr>
        <p:txBody>
          <a:bodyPr/>
          <a:lstStyle>
            <a:lvl1pPr>
              <a:defRPr/>
            </a:lvl1pPr>
          </a:lstStyle>
          <a:p>
            <a:pPr>
              <a:defRPr/>
            </a:pPr>
            <a:fld id="{0E4915B1-6F62-425B-9778-FE4C4B2AC72D}" type="slidenum">
              <a:rPr lang="es-ES"/>
              <a:pPr>
                <a:defRPr/>
              </a:pPr>
              <a:t>‹Nº›</a:t>
            </a:fld>
            <a:endParaRPr lang="es-E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4" y="227541"/>
            <a:ext cx="3008313" cy="968376"/>
          </a:xfr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27544"/>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4" y="1195919"/>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9"/>
          <p:cNvSpPr>
            <a:spLocks noGrp="1" noChangeArrowheads="1"/>
          </p:cNvSpPr>
          <p:nvPr>
            <p:ph type="dt" sz="half" idx="10"/>
          </p:nvPr>
        </p:nvSpPr>
        <p:spPr>
          <a:ln/>
        </p:spPr>
        <p:txBody>
          <a:bodyPr/>
          <a:lstStyle>
            <a:lvl1pPr>
              <a:defRPr/>
            </a:lvl1pPr>
          </a:lstStyle>
          <a:p>
            <a:pPr>
              <a:defRPr/>
            </a:pPr>
            <a:endParaRPr lang="es-ES"/>
          </a:p>
        </p:txBody>
      </p:sp>
      <p:sp>
        <p:nvSpPr>
          <p:cNvPr id="6" name="Rectangle 20"/>
          <p:cNvSpPr>
            <a:spLocks noGrp="1" noChangeArrowheads="1"/>
          </p:cNvSpPr>
          <p:nvPr>
            <p:ph type="ftr" sz="quarter" idx="11"/>
          </p:nvPr>
        </p:nvSpPr>
        <p:spPr>
          <a:ln/>
        </p:spPr>
        <p:txBody>
          <a:bodyPr/>
          <a:lstStyle>
            <a:lvl1pPr>
              <a:defRPr/>
            </a:lvl1pPr>
          </a:lstStyle>
          <a:p>
            <a:pPr>
              <a:defRPr/>
            </a:pPr>
            <a:endParaRPr lang="es-ES"/>
          </a:p>
        </p:txBody>
      </p:sp>
      <p:sp>
        <p:nvSpPr>
          <p:cNvPr id="7" name="Rectangle 21"/>
          <p:cNvSpPr>
            <a:spLocks noGrp="1" noChangeArrowheads="1"/>
          </p:cNvSpPr>
          <p:nvPr>
            <p:ph type="sldNum" sz="quarter" idx="12"/>
          </p:nvPr>
        </p:nvSpPr>
        <p:spPr>
          <a:ln/>
        </p:spPr>
        <p:txBody>
          <a:bodyPr/>
          <a:lstStyle>
            <a:lvl1pPr>
              <a:defRPr/>
            </a:lvl1pPr>
          </a:lstStyle>
          <a:p>
            <a:pPr>
              <a:defRPr/>
            </a:pPr>
            <a:fld id="{CB51EB69-5449-4CA5-888C-6B4B24E66826}" type="slidenum">
              <a:rPr lang="es-ES"/>
              <a:pPr>
                <a:defRPr/>
              </a:pPr>
              <a:t>‹Nº›</a:t>
            </a:fld>
            <a:endParaRPr lang="es-E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000501"/>
            <a:ext cx="5486400" cy="472282"/>
          </a:xfr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792288" y="4472783"/>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9"/>
          <p:cNvSpPr>
            <a:spLocks noGrp="1" noChangeArrowheads="1"/>
          </p:cNvSpPr>
          <p:nvPr>
            <p:ph type="dt" sz="half" idx="10"/>
          </p:nvPr>
        </p:nvSpPr>
        <p:spPr>
          <a:ln/>
        </p:spPr>
        <p:txBody>
          <a:bodyPr/>
          <a:lstStyle>
            <a:lvl1pPr>
              <a:defRPr/>
            </a:lvl1pPr>
          </a:lstStyle>
          <a:p>
            <a:pPr>
              <a:defRPr/>
            </a:pPr>
            <a:endParaRPr lang="es-ES"/>
          </a:p>
        </p:txBody>
      </p:sp>
      <p:sp>
        <p:nvSpPr>
          <p:cNvPr id="6" name="Rectangle 20"/>
          <p:cNvSpPr>
            <a:spLocks noGrp="1" noChangeArrowheads="1"/>
          </p:cNvSpPr>
          <p:nvPr>
            <p:ph type="ftr" sz="quarter" idx="11"/>
          </p:nvPr>
        </p:nvSpPr>
        <p:spPr>
          <a:ln/>
        </p:spPr>
        <p:txBody>
          <a:bodyPr/>
          <a:lstStyle>
            <a:lvl1pPr>
              <a:defRPr/>
            </a:lvl1pPr>
          </a:lstStyle>
          <a:p>
            <a:pPr>
              <a:defRPr/>
            </a:pPr>
            <a:endParaRPr lang="es-ES"/>
          </a:p>
        </p:txBody>
      </p:sp>
      <p:sp>
        <p:nvSpPr>
          <p:cNvPr id="7" name="Rectangle 21"/>
          <p:cNvSpPr>
            <a:spLocks noGrp="1" noChangeArrowheads="1"/>
          </p:cNvSpPr>
          <p:nvPr>
            <p:ph type="sldNum" sz="quarter" idx="12"/>
          </p:nvPr>
        </p:nvSpPr>
        <p:spPr>
          <a:ln/>
        </p:spPr>
        <p:txBody>
          <a:bodyPr/>
          <a:lstStyle>
            <a:lvl1pPr>
              <a:defRPr/>
            </a:lvl1pPr>
          </a:lstStyle>
          <a:p>
            <a:pPr>
              <a:defRPr/>
            </a:pPr>
            <a:fld id="{2C6E1C68-97AC-42C3-BD29-9624A0F865EC}" type="slidenum">
              <a:rPr lang="es-ES"/>
              <a:pPr>
                <a:defRPr/>
              </a:pPr>
              <a:t>‹Nº›</a:t>
            </a:fld>
            <a:endParaRPr lang="es-E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effectLst/>
      </p:bgPr>
    </p:bg>
    <p:spTree>
      <p:nvGrpSpPr>
        <p:cNvPr id="1" name=""/>
        <p:cNvGrpSpPr/>
        <p:nvPr/>
      </p:nvGrpSpPr>
      <p:grpSpPr>
        <a:xfrm>
          <a:off x="0" y="0"/>
          <a:ext cx="0" cy="0"/>
          <a:chOff x="0" y="0"/>
          <a:chExt cx="0" cy="0"/>
        </a:xfrm>
      </p:grpSpPr>
      <p:grpSp>
        <p:nvGrpSpPr>
          <p:cNvPr id="16386" name="Group 2"/>
          <p:cNvGrpSpPr>
            <a:grpSpLocks/>
          </p:cNvGrpSpPr>
          <p:nvPr/>
        </p:nvGrpSpPr>
        <p:grpSpPr bwMode="auto">
          <a:xfrm>
            <a:off x="4716467" y="4454263"/>
            <a:ext cx="4427537" cy="1260739"/>
            <a:chOff x="2971" y="3367"/>
            <a:chExt cx="2789" cy="953"/>
          </a:xfrm>
        </p:grpSpPr>
        <p:sp>
          <p:nvSpPr>
            <p:cNvPr id="1032" name="Freeform 3"/>
            <p:cNvSpPr>
              <a:spLocks/>
            </p:cNvSpPr>
            <p:nvPr/>
          </p:nvSpPr>
          <p:spPr bwMode="ltGray">
            <a:xfrm>
              <a:off x="2971" y="3367"/>
              <a:ext cx="2789" cy="953"/>
            </a:xfrm>
            <a:custGeom>
              <a:avLst/>
              <a:gdLst>
                <a:gd name="T0" fmla="*/ 2777 w 2780"/>
                <a:gd name="T1" fmla="*/ 18 h 953"/>
                <a:gd name="T2" fmla="*/ 2687 w 2780"/>
                <a:gd name="T3" fmla="*/ 24 h 953"/>
                <a:gd name="T4" fmla="*/ 2621 w 2780"/>
                <a:gd name="T5" fmla="*/ 102 h 953"/>
                <a:gd name="T6" fmla="*/ 2519 w 2780"/>
                <a:gd name="T7" fmla="*/ 156 h 953"/>
                <a:gd name="T8" fmla="*/ 2513 w 2780"/>
                <a:gd name="T9" fmla="*/ 222 h 953"/>
                <a:gd name="T10" fmla="*/ 2495 w 2780"/>
                <a:gd name="T11" fmla="*/ 246 h 953"/>
                <a:gd name="T12" fmla="*/ 2477 w 2780"/>
                <a:gd name="T13" fmla="*/ 252 h 953"/>
                <a:gd name="T14" fmla="*/ 2405 w 2780"/>
                <a:gd name="T15" fmla="*/ 210 h 953"/>
                <a:gd name="T16" fmla="*/ 2267 w 2780"/>
                <a:gd name="T17" fmla="*/ 192 h 953"/>
                <a:gd name="T18" fmla="*/ 2243 w 2780"/>
                <a:gd name="T19" fmla="*/ 186 h 953"/>
                <a:gd name="T20" fmla="*/ 2225 w 2780"/>
                <a:gd name="T21" fmla="*/ 192 h 953"/>
                <a:gd name="T22" fmla="*/ 2153 w 2780"/>
                <a:gd name="T23" fmla="*/ 228 h 953"/>
                <a:gd name="T24" fmla="*/ 2117 w 2780"/>
                <a:gd name="T25" fmla="*/ 240 h 953"/>
                <a:gd name="T26" fmla="*/ 2093 w 2780"/>
                <a:gd name="T27" fmla="*/ 246 h 953"/>
                <a:gd name="T28" fmla="*/ 2081 w 2780"/>
                <a:gd name="T29" fmla="*/ 258 h 953"/>
                <a:gd name="T30" fmla="*/ 2081 w 2780"/>
                <a:gd name="T31" fmla="*/ 276 h 953"/>
                <a:gd name="T32" fmla="*/ 2058 w 2780"/>
                <a:gd name="T33" fmla="*/ 300 h 953"/>
                <a:gd name="T34" fmla="*/ 2040 w 2780"/>
                <a:gd name="T35" fmla="*/ 312 h 953"/>
                <a:gd name="T36" fmla="*/ 2028 w 2780"/>
                <a:gd name="T37" fmla="*/ 324 h 953"/>
                <a:gd name="T38" fmla="*/ 2016 w 2780"/>
                <a:gd name="T39" fmla="*/ 336 h 953"/>
                <a:gd name="T40" fmla="*/ 1985 w 2780"/>
                <a:gd name="T41" fmla="*/ 342 h 953"/>
                <a:gd name="T42" fmla="*/ 1919 w 2780"/>
                <a:gd name="T43" fmla="*/ 336 h 953"/>
                <a:gd name="T44" fmla="*/ 1883 w 2780"/>
                <a:gd name="T45" fmla="*/ 330 h 953"/>
                <a:gd name="T46" fmla="*/ 1871 w 2780"/>
                <a:gd name="T47" fmla="*/ 342 h 953"/>
                <a:gd name="T48" fmla="*/ 1859 w 2780"/>
                <a:gd name="T49" fmla="*/ 354 h 953"/>
                <a:gd name="T50" fmla="*/ 1829 w 2780"/>
                <a:gd name="T51" fmla="*/ 360 h 953"/>
                <a:gd name="T52" fmla="*/ 1770 w 2780"/>
                <a:gd name="T53" fmla="*/ 342 h 953"/>
                <a:gd name="T54" fmla="*/ 1746 w 2780"/>
                <a:gd name="T55" fmla="*/ 342 h 953"/>
                <a:gd name="T56" fmla="*/ 1722 w 2780"/>
                <a:gd name="T57" fmla="*/ 354 h 953"/>
                <a:gd name="T58" fmla="*/ 1661 w 2780"/>
                <a:gd name="T59" fmla="*/ 425 h 953"/>
                <a:gd name="T60" fmla="*/ 1619 w 2780"/>
                <a:gd name="T61" fmla="*/ 569 h 953"/>
                <a:gd name="T62" fmla="*/ 1619 w 2780"/>
                <a:gd name="T63" fmla="*/ 593 h 953"/>
                <a:gd name="T64" fmla="*/ 1625 w 2780"/>
                <a:gd name="T65" fmla="*/ 641 h 953"/>
                <a:gd name="T66" fmla="*/ 1643 w 2780"/>
                <a:gd name="T67" fmla="*/ 659 h 953"/>
                <a:gd name="T68" fmla="*/ 1637 w 2780"/>
                <a:gd name="T69" fmla="*/ 671 h 953"/>
                <a:gd name="T70" fmla="*/ 1625 w 2780"/>
                <a:gd name="T71" fmla="*/ 683 h 953"/>
                <a:gd name="T72" fmla="*/ 1547 w 2780"/>
                <a:gd name="T73" fmla="*/ 689 h 953"/>
                <a:gd name="T74" fmla="*/ 1470 w 2780"/>
                <a:gd name="T75" fmla="*/ 629 h 953"/>
                <a:gd name="T76" fmla="*/ 1337 w 2780"/>
                <a:gd name="T77" fmla="*/ 587 h 953"/>
                <a:gd name="T78" fmla="*/ 1188 w 2780"/>
                <a:gd name="T79" fmla="*/ 671 h 953"/>
                <a:gd name="T80" fmla="*/ 1019 w 2780"/>
                <a:gd name="T81" fmla="*/ 731 h 953"/>
                <a:gd name="T82" fmla="*/ 816 w 2780"/>
                <a:gd name="T83" fmla="*/ 743 h 953"/>
                <a:gd name="T84" fmla="*/ 630 w 2780"/>
                <a:gd name="T85" fmla="*/ 701 h 953"/>
                <a:gd name="T86" fmla="*/ 570 w 2780"/>
                <a:gd name="T87" fmla="*/ 695 h 953"/>
                <a:gd name="T88" fmla="*/ 558 w 2780"/>
                <a:gd name="T89" fmla="*/ 701 h 953"/>
                <a:gd name="T90" fmla="*/ 522 w 2780"/>
                <a:gd name="T91" fmla="*/ 731 h 953"/>
                <a:gd name="T92" fmla="*/ 437 w 2780"/>
                <a:gd name="T93" fmla="*/ 809 h 953"/>
                <a:gd name="T94" fmla="*/ 407 w 2780"/>
                <a:gd name="T95" fmla="*/ 821 h 953"/>
                <a:gd name="T96" fmla="*/ 383 w 2780"/>
                <a:gd name="T97" fmla="*/ 821 h 953"/>
                <a:gd name="T98" fmla="*/ 336 w 2780"/>
                <a:gd name="T99" fmla="*/ 827 h 953"/>
                <a:gd name="T100" fmla="*/ 210 w 2780"/>
                <a:gd name="T101" fmla="*/ 851 h 953"/>
                <a:gd name="T102" fmla="*/ 174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9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s-ES"/>
            </a:p>
          </p:txBody>
        </p:sp>
        <p:sp>
          <p:nvSpPr>
            <p:cNvPr id="7172" name="Freeform 4"/>
            <p:cNvSpPr>
              <a:spLocks/>
            </p:cNvSpPr>
            <p:nvPr/>
          </p:nvSpPr>
          <p:spPr bwMode="ltGray">
            <a:xfrm>
              <a:off x="4602" y="4014"/>
              <a:ext cx="12" cy="18"/>
            </a:xfrm>
            <a:custGeom>
              <a:avLst/>
              <a:gdLst>
                <a:gd name="T0" fmla="*/ 12 w 12"/>
                <a:gd name="T1" fmla="*/ 18 h 18"/>
                <a:gd name="T2" fmla="*/ 12 w 12"/>
                <a:gd name="T3" fmla="*/ 12 h 18"/>
                <a:gd name="T4" fmla="*/ 6 w 12"/>
                <a:gd name="T5" fmla="*/ 6 h 18"/>
                <a:gd name="T6" fmla="*/ 6 w 12"/>
                <a:gd name="T7" fmla="*/ 6 h 18"/>
                <a:gd name="T8" fmla="*/ 0 w 12"/>
                <a:gd name="T9" fmla="*/ 0 h 18"/>
                <a:gd name="T10" fmla="*/ 12 w 12"/>
                <a:gd name="T11" fmla="*/ 18 h 18"/>
                <a:gd name="T12" fmla="*/ 12 w 12"/>
                <a:gd name="T13" fmla="*/ 18 h 18"/>
                <a:gd name="T14" fmla="*/ 12 w 12"/>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173" name="Freeform 5"/>
            <p:cNvSpPr>
              <a:spLocks/>
            </p:cNvSpPr>
            <p:nvPr/>
          </p:nvSpPr>
          <p:spPr bwMode="ltGray">
            <a:xfrm>
              <a:off x="4596" y="3996"/>
              <a:ext cx="6" cy="18"/>
            </a:xfrm>
            <a:custGeom>
              <a:avLst/>
              <a:gdLst>
                <a:gd name="T0" fmla="*/ 0 w 6"/>
                <a:gd name="T1" fmla="*/ 12 h 18"/>
                <a:gd name="T2" fmla="*/ 6 w 6"/>
                <a:gd name="T3" fmla="*/ 18 h 18"/>
                <a:gd name="T4" fmla="*/ 0 w 6"/>
                <a:gd name="T5" fmla="*/ 0 h 18"/>
                <a:gd name="T6" fmla="*/ 0 w 6"/>
                <a:gd name="T7" fmla="*/ 12 h 18"/>
                <a:gd name="T8" fmla="*/ 0 w 6"/>
                <a:gd name="T9" fmla="*/ 12 h 18"/>
                <a:gd name="T10" fmla="*/ 0 w 6"/>
                <a:gd name="T11" fmla="*/ 12 h 18"/>
              </a:gdLst>
              <a:ahLst/>
              <a:cxnLst>
                <a:cxn ang="0">
                  <a:pos x="T0" y="T1"/>
                </a:cxn>
                <a:cxn ang="0">
                  <a:pos x="T2" y="T3"/>
                </a:cxn>
                <a:cxn ang="0">
                  <a:pos x="T4" y="T5"/>
                </a:cxn>
                <a:cxn ang="0">
                  <a:pos x="T6" y="T7"/>
                </a:cxn>
                <a:cxn ang="0">
                  <a:pos x="T8" y="T9"/>
                </a:cxn>
                <a:cxn ang="0">
                  <a:pos x="T10" y="T11"/>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174" name="Freeform 6"/>
            <p:cNvSpPr>
              <a:spLocks/>
            </p:cNvSpPr>
            <p:nvPr/>
          </p:nvSpPr>
          <p:spPr bwMode="ltGray">
            <a:xfrm>
              <a:off x="5180" y="3577"/>
              <a:ext cx="304" cy="741"/>
            </a:xfrm>
            <a:custGeom>
              <a:avLst/>
              <a:gdLst>
                <a:gd name="T0" fmla="*/ 280 w 304"/>
                <a:gd name="T1" fmla="*/ 42 h 741"/>
                <a:gd name="T2" fmla="*/ 274 w 304"/>
                <a:gd name="T3" fmla="*/ 42 h 741"/>
                <a:gd name="T4" fmla="*/ 268 w 304"/>
                <a:gd name="T5" fmla="*/ 42 h 741"/>
                <a:gd name="T6" fmla="*/ 256 w 304"/>
                <a:gd name="T7" fmla="*/ 42 h 741"/>
                <a:gd name="T8" fmla="*/ 238 w 304"/>
                <a:gd name="T9" fmla="*/ 48 h 741"/>
                <a:gd name="T10" fmla="*/ 214 w 304"/>
                <a:gd name="T11" fmla="*/ 12 h 741"/>
                <a:gd name="T12" fmla="*/ 196 w 304"/>
                <a:gd name="T13" fmla="*/ 0 h 741"/>
                <a:gd name="T14" fmla="*/ 196 w 304"/>
                <a:gd name="T15" fmla="*/ 0 h 741"/>
                <a:gd name="T16" fmla="*/ 164 w 304"/>
                <a:gd name="T17" fmla="*/ 167 h 741"/>
                <a:gd name="T18" fmla="*/ 144 w 304"/>
                <a:gd name="T19" fmla="*/ 217 h 741"/>
                <a:gd name="T20" fmla="*/ 110 w 304"/>
                <a:gd name="T21" fmla="*/ 281 h 741"/>
                <a:gd name="T22" fmla="*/ 96 w 304"/>
                <a:gd name="T23" fmla="*/ 327 h 741"/>
                <a:gd name="T24" fmla="*/ 124 w 304"/>
                <a:gd name="T25" fmla="*/ 405 h 741"/>
                <a:gd name="T26" fmla="*/ 100 w 304"/>
                <a:gd name="T27" fmla="*/ 463 h 741"/>
                <a:gd name="T28" fmla="*/ 68 w 304"/>
                <a:gd name="T29" fmla="*/ 503 h 741"/>
                <a:gd name="T30" fmla="*/ 30 w 304"/>
                <a:gd name="T31" fmla="*/ 539 h 741"/>
                <a:gd name="T32" fmla="*/ 24 w 304"/>
                <a:gd name="T33" fmla="*/ 613 h 741"/>
                <a:gd name="T34" fmla="*/ 0 w 304"/>
                <a:gd name="T35" fmla="*/ 741 h 741"/>
                <a:gd name="T36" fmla="*/ 202 w 304"/>
                <a:gd name="T37" fmla="*/ 741 h 741"/>
                <a:gd name="T38" fmla="*/ 180 w 304"/>
                <a:gd name="T39" fmla="*/ 639 h 741"/>
                <a:gd name="T40" fmla="*/ 192 w 304"/>
                <a:gd name="T41" fmla="*/ 589 h 741"/>
                <a:gd name="T42" fmla="*/ 178 w 304"/>
                <a:gd name="T43" fmla="*/ 539 h 741"/>
                <a:gd name="T44" fmla="*/ 190 w 304"/>
                <a:gd name="T45" fmla="*/ 499 h 741"/>
                <a:gd name="T46" fmla="*/ 184 w 304"/>
                <a:gd name="T47" fmla="*/ 465 h 741"/>
                <a:gd name="T48" fmla="*/ 192 w 304"/>
                <a:gd name="T49" fmla="*/ 391 h 741"/>
                <a:gd name="T50" fmla="*/ 216 w 304"/>
                <a:gd name="T51" fmla="*/ 313 h 741"/>
                <a:gd name="T52" fmla="*/ 238 w 304"/>
                <a:gd name="T53" fmla="*/ 249 h 741"/>
                <a:gd name="T54" fmla="*/ 268 w 304"/>
                <a:gd name="T55" fmla="*/ 185 h 741"/>
                <a:gd name="T56" fmla="*/ 284 w 304"/>
                <a:gd name="T57" fmla="*/ 159 h 741"/>
                <a:gd name="T58" fmla="*/ 304 w 304"/>
                <a:gd name="T59" fmla="*/ 12 h 741"/>
                <a:gd name="T60" fmla="*/ 298 w 304"/>
                <a:gd name="T61" fmla="*/ 24 h 741"/>
                <a:gd name="T62" fmla="*/ 292 w 304"/>
                <a:gd name="T63" fmla="*/ 30 h 741"/>
                <a:gd name="T64" fmla="*/ 292 w 304"/>
                <a:gd name="T65" fmla="*/ 36 h 741"/>
                <a:gd name="T66" fmla="*/ 286 w 304"/>
                <a:gd name="T67" fmla="*/ 36 h 741"/>
                <a:gd name="T68" fmla="*/ 286 w 304"/>
                <a:gd name="T69" fmla="*/ 42 h 741"/>
                <a:gd name="T70" fmla="*/ 280 w 304"/>
                <a:gd name="T71" fmla="*/ 42 h 741"/>
                <a:gd name="T72" fmla="*/ 280 w 304"/>
                <a:gd name="T73" fmla="*/ 42 h 741"/>
                <a:gd name="T74" fmla="*/ 280 w 304"/>
                <a:gd name="T75" fmla="*/ 42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175" name="Freeform 7"/>
            <p:cNvSpPr>
              <a:spLocks/>
            </p:cNvSpPr>
            <p:nvPr/>
          </p:nvSpPr>
          <p:spPr bwMode="ltGray">
            <a:xfrm>
              <a:off x="4918" y="3553"/>
              <a:ext cx="314" cy="767"/>
            </a:xfrm>
            <a:custGeom>
              <a:avLst/>
              <a:gdLst>
                <a:gd name="T0" fmla="*/ 284 w 314"/>
                <a:gd name="T1" fmla="*/ 6 h 767"/>
                <a:gd name="T2" fmla="*/ 278 w 314"/>
                <a:gd name="T3" fmla="*/ 6 h 767"/>
                <a:gd name="T4" fmla="*/ 272 w 314"/>
                <a:gd name="T5" fmla="*/ 12 h 767"/>
                <a:gd name="T6" fmla="*/ 254 w 314"/>
                <a:gd name="T7" fmla="*/ 18 h 767"/>
                <a:gd name="T8" fmla="*/ 230 w 314"/>
                <a:gd name="T9" fmla="*/ 24 h 767"/>
                <a:gd name="T10" fmla="*/ 206 w 314"/>
                <a:gd name="T11" fmla="*/ 42 h 767"/>
                <a:gd name="T12" fmla="*/ 188 w 314"/>
                <a:gd name="T13" fmla="*/ 48 h 767"/>
                <a:gd name="T14" fmla="*/ 176 w 314"/>
                <a:gd name="T15" fmla="*/ 54 h 767"/>
                <a:gd name="T16" fmla="*/ 170 w 314"/>
                <a:gd name="T17" fmla="*/ 54 h 767"/>
                <a:gd name="T18" fmla="*/ 150 w 314"/>
                <a:gd name="T19" fmla="*/ 169 h 767"/>
                <a:gd name="T20" fmla="*/ 110 w 314"/>
                <a:gd name="T21" fmla="*/ 225 h 767"/>
                <a:gd name="T22" fmla="*/ 54 w 314"/>
                <a:gd name="T23" fmla="*/ 383 h 767"/>
                <a:gd name="T24" fmla="*/ 82 w 314"/>
                <a:gd name="T25" fmla="*/ 555 h 767"/>
                <a:gd name="T26" fmla="*/ 40 w 314"/>
                <a:gd name="T27" fmla="*/ 679 h 767"/>
                <a:gd name="T28" fmla="*/ 0 w 314"/>
                <a:gd name="T29" fmla="*/ 767 h 767"/>
                <a:gd name="T30" fmla="*/ 108 w 314"/>
                <a:gd name="T31" fmla="*/ 767 h 767"/>
                <a:gd name="T32" fmla="*/ 120 w 314"/>
                <a:gd name="T33" fmla="*/ 611 h 767"/>
                <a:gd name="T34" fmla="*/ 148 w 314"/>
                <a:gd name="T35" fmla="*/ 499 h 767"/>
                <a:gd name="T36" fmla="*/ 160 w 314"/>
                <a:gd name="T37" fmla="*/ 367 h 767"/>
                <a:gd name="T38" fmla="*/ 218 w 314"/>
                <a:gd name="T39" fmla="*/ 327 h 767"/>
                <a:gd name="T40" fmla="*/ 238 w 314"/>
                <a:gd name="T41" fmla="*/ 221 h 767"/>
                <a:gd name="T42" fmla="*/ 296 w 314"/>
                <a:gd name="T43" fmla="*/ 135 h 767"/>
                <a:gd name="T44" fmla="*/ 314 w 314"/>
                <a:gd name="T45" fmla="*/ 0 h 767"/>
                <a:gd name="T46" fmla="*/ 302 w 314"/>
                <a:gd name="T47" fmla="*/ 0 h 767"/>
                <a:gd name="T48" fmla="*/ 296 w 314"/>
                <a:gd name="T49" fmla="*/ 0 h 767"/>
                <a:gd name="T50" fmla="*/ 290 w 314"/>
                <a:gd name="T51" fmla="*/ 0 h 767"/>
                <a:gd name="T52" fmla="*/ 284 w 314"/>
                <a:gd name="T53" fmla="*/ 6 h 767"/>
                <a:gd name="T54" fmla="*/ 284 w 314"/>
                <a:gd name="T55" fmla="*/ 6 h 767"/>
                <a:gd name="T56" fmla="*/ 284 w 314"/>
                <a:gd name="T57" fmla="*/ 6 h 767"/>
                <a:gd name="T58" fmla="*/ 284 w 314"/>
                <a:gd name="T59" fmla="*/ 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176" name="Freeform 8"/>
            <p:cNvSpPr>
              <a:spLocks/>
            </p:cNvSpPr>
            <p:nvPr/>
          </p:nvSpPr>
          <p:spPr bwMode="ltGray">
            <a:xfrm>
              <a:off x="4700" y="3697"/>
              <a:ext cx="275" cy="623"/>
            </a:xfrm>
            <a:custGeom>
              <a:avLst/>
              <a:gdLst>
                <a:gd name="T0" fmla="*/ 257 w 275"/>
                <a:gd name="T1" fmla="*/ 12 h 623"/>
                <a:gd name="T2" fmla="*/ 239 w 275"/>
                <a:gd name="T3" fmla="*/ 6 h 623"/>
                <a:gd name="T4" fmla="*/ 203 w 275"/>
                <a:gd name="T5" fmla="*/ 6 h 623"/>
                <a:gd name="T6" fmla="*/ 203 w 275"/>
                <a:gd name="T7" fmla="*/ 6 h 623"/>
                <a:gd name="T8" fmla="*/ 197 w 275"/>
                <a:gd name="T9" fmla="*/ 6 h 623"/>
                <a:gd name="T10" fmla="*/ 185 w 275"/>
                <a:gd name="T11" fmla="*/ 0 h 623"/>
                <a:gd name="T12" fmla="*/ 173 w 275"/>
                <a:gd name="T13" fmla="*/ 0 h 623"/>
                <a:gd name="T14" fmla="*/ 166 w 275"/>
                <a:gd name="T15" fmla="*/ 0 h 623"/>
                <a:gd name="T16" fmla="*/ 160 w 275"/>
                <a:gd name="T17" fmla="*/ 0 h 623"/>
                <a:gd name="T18" fmla="*/ 144 w 275"/>
                <a:gd name="T19" fmla="*/ 117 h 623"/>
                <a:gd name="T20" fmla="*/ 128 w 275"/>
                <a:gd name="T21" fmla="*/ 185 h 623"/>
                <a:gd name="T22" fmla="*/ 58 w 275"/>
                <a:gd name="T23" fmla="*/ 299 h 623"/>
                <a:gd name="T24" fmla="*/ 54 w 275"/>
                <a:gd name="T25" fmla="*/ 441 h 623"/>
                <a:gd name="T26" fmla="*/ 24 w 275"/>
                <a:gd name="T27" fmla="*/ 523 h 623"/>
                <a:gd name="T28" fmla="*/ 0 w 275"/>
                <a:gd name="T29" fmla="*/ 623 h 623"/>
                <a:gd name="T30" fmla="*/ 78 w 275"/>
                <a:gd name="T31" fmla="*/ 623 h 623"/>
                <a:gd name="T32" fmla="*/ 92 w 275"/>
                <a:gd name="T33" fmla="*/ 555 h 623"/>
                <a:gd name="T34" fmla="*/ 134 w 275"/>
                <a:gd name="T35" fmla="*/ 447 h 623"/>
                <a:gd name="T36" fmla="*/ 158 w 275"/>
                <a:gd name="T37" fmla="*/ 315 h 623"/>
                <a:gd name="T38" fmla="*/ 184 w 275"/>
                <a:gd name="T39" fmla="*/ 257 h 623"/>
                <a:gd name="T40" fmla="*/ 216 w 275"/>
                <a:gd name="T41" fmla="*/ 211 h 623"/>
                <a:gd name="T42" fmla="*/ 222 w 275"/>
                <a:gd name="T43" fmla="*/ 145 h 623"/>
                <a:gd name="T44" fmla="*/ 240 w 275"/>
                <a:gd name="T45" fmla="*/ 111 h 623"/>
                <a:gd name="T46" fmla="*/ 262 w 275"/>
                <a:gd name="T47" fmla="*/ 79 h 623"/>
                <a:gd name="T48" fmla="*/ 275 w 275"/>
                <a:gd name="T49" fmla="*/ 6 h 623"/>
                <a:gd name="T50" fmla="*/ 263 w 275"/>
                <a:gd name="T51" fmla="*/ 12 h 623"/>
                <a:gd name="T52" fmla="*/ 257 w 275"/>
                <a:gd name="T53" fmla="*/ 12 h 623"/>
                <a:gd name="T54" fmla="*/ 257 w 275"/>
                <a:gd name="T55" fmla="*/ 12 h 623"/>
                <a:gd name="T56" fmla="*/ 257 w 275"/>
                <a:gd name="T57" fmla="*/ 12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177" name="Freeform 9"/>
            <p:cNvSpPr>
              <a:spLocks/>
            </p:cNvSpPr>
            <p:nvPr/>
          </p:nvSpPr>
          <p:spPr bwMode="ltGray">
            <a:xfrm>
              <a:off x="4522" y="3709"/>
              <a:ext cx="213" cy="611"/>
            </a:xfrm>
            <a:custGeom>
              <a:avLst/>
              <a:gdLst>
                <a:gd name="T0" fmla="*/ 171 w 213"/>
                <a:gd name="T1" fmla="*/ 12 h 611"/>
                <a:gd name="T2" fmla="*/ 159 w 213"/>
                <a:gd name="T3" fmla="*/ 24 h 611"/>
                <a:gd name="T4" fmla="*/ 153 w 213"/>
                <a:gd name="T5" fmla="*/ 36 h 611"/>
                <a:gd name="T6" fmla="*/ 128 w 213"/>
                <a:gd name="T7" fmla="*/ 60 h 611"/>
                <a:gd name="T8" fmla="*/ 110 w 213"/>
                <a:gd name="T9" fmla="*/ 83 h 611"/>
                <a:gd name="T10" fmla="*/ 86 w 213"/>
                <a:gd name="T11" fmla="*/ 119 h 611"/>
                <a:gd name="T12" fmla="*/ 68 w 213"/>
                <a:gd name="T13" fmla="*/ 167 h 611"/>
                <a:gd name="T14" fmla="*/ 68 w 213"/>
                <a:gd name="T15" fmla="*/ 221 h 611"/>
                <a:gd name="T16" fmla="*/ 68 w 213"/>
                <a:gd name="T17" fmla="*/ 227 h 611"/>
                <a:gd name="T18" fmla="*/ 68 w 213"/>
                <a:gd name="T19" fmla="*/ 233 h 611"/>
                <a:gd name="T20" fmla="*/ 68 w 213"/>
                <a:gd name="T21" fmla="*/ 239 h 611"/>
                <a:gd name="T22" fmla="*/ 68 w 213"/>
                <a:gd name="T23" fmla="*/ 245 h 611"/>
                <a:gd name="T24" fmla="*/ 68 w 213"/>
                <a:gd name="T25" fmla="*/ 251 h 611"/>
                <a:gd name="T26" fmla="*/ 68 w 213"/>
                <a:gd name="T27" fmla="*/ 251 h 611"/>
                <a:gd name="T28" fmla="*/ 68 w 213"/>
                <a:gd name="T29" fmla="*/ 257 h 611"/>
                <a:gd name="T30" fmla="*/ 68 w 213"/>
                <a:gd name="T31" fmla="*/ 269 h 611"/>
                <a:gd name="T32" fmla="*/ 74 w 213"/>
                <a:gd name="T33" fmla="*/ 287 h 611"/>
                <a:gd name="T34" fmla="*/ 80 w 213"/>
                <a:gd name="T35" fmla="*/ 305 h 611"/>
                <a:gd name="T36" fmla="*/ 86 w 213"/>
                <a:gd name="T37" fmla="*/ 311 h 611"/>
                <a:gd name="T38" fmla="*/ 86 w 213"/>
                <a:gd name="T39" fmla="*/ 311 h 611"/>
                <a:gd name="T40" fmla="*/ 92 w 213"/>
                <a:gd name="T41" fmla="*/ 317 h 611"/>
                <a:gd name="T42" fmla="*/ 92 w 213"/>
                <a:gd name="T43" fmla="*/ 323 h 611"/>
                <a:gd name="T44" fmla="*/ 92 w 213"/>
                <a:gd name="T45" fmla="*/ 323 h 611"/>
                <a:gd name="T46" fmla="*/ 24 w 213"/>
                <a:gd name="T47" fmla="*/ 437 h 611"/>
                <a:gd name="T48" fmla="*/ 18 w 213"/>
                <a:gd name="T49" fmla="*/ 471 h 611"/>
                <a:gd name="T50" fmla="*/ 0 w 213"/>
                <a:gd name="T51" fmla="*/ 547 h 611"/>
                <a:gd name="T52" fmla="*/ 50 w 213"/>
                <a:gd name="T53" fmla="*/ 611 h 611"/>
                <a:gd name="T54" fmla="*/ 114 w 213"/>
                <a:gd name="T55" fmla="*/ 611 h 611"/>
                <a:gd name="T56" fmla="*/ 104 w 213"/>
                <a:gd name="T57" fmla="*/ 555 h 611"/>
                <a:gd name="T58" fmla="*/ 120 w 213"/>
                <a:gd name="T59" fmla="*/ 515 h 611"/>
                <a:gd name="T60" fmla="*/ 150 w 213"/>
                <a:gd name="T61" fmla="*/ 449 h 611"/>
                <a:gd name="T62" fmla="*/ 166 w 213"/>
                <a:gd name="T63" fmla="*/ 377 h 611"/>
                <a:gd name="T64" fmla="*/ 156 w 213"/>
                <a:gd name="T65" fmla="*/ 295 h 611"/>
                <a:gd name="T66" fmla="*/ 170 w 213"/>
                <a:gd name="T67" fmla="*/ 203 h 611"/>
                <a:gd name="T68" fmla="*/ 212 w 213"/>
                <a:gd name="T69" fmla="*/ 95 h 611"/>
                <a:gd name="T70" fmla="*/ 213 w 213"/>
                <a:gd name="T71" fmla="*/ 0 h 611"/>
                <a:gd name="T72" fmla="*/ 207 w 213"/>
                <a:gd name="T73" fmla="*/ 0 h 611"/>
                <a:gd name="T74" fmla="*/ 201 w 213"/>
                <a:gd name="T75" fmla="*/ 0 h 611"/>
                <a:gd name="T76" fmla="*/ 195 w 213"/>
                <a:gd name="T77" fmla="*/ 0 h 611"/>
                <a:gd name="T78" fmla="*/ 189 w 213"/>
                <a:gd name="T79" fmla="*/ 0 h 611"/>
                <a:gd name="T80" fmla="*/ 183 w 213"/>
                <a:gd name="T81" fmla="*/ 6 h 611"/>
                <a:gd name="T82" fmla="*/ 177 w 213"/>
                <a:gd name="T83" fmla="*/ 6 h 611"/>
                <a:gd name="T84" fmla="*/ 171 w 213"/>
                <a:gd name="T85" fmla="*/ 12 h 611"/>
                <a:gd name="T86" fmla="*/ 171 w 213"/>
                <a:gd name="T87" fmla="*/ 12 h 611"/>
                <a:gd name="T88" fmla="*/ 171 w 213"/>
                <a:gd name="T89" fmla="*/ 1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178" name="Freeform 10"/>
            <p:cNvSpPr>
              <a:spLocks/>
            </p:cNvSpPr>
            <p:nvPr/>
          </p:nvSpPr>
          <p:spPr bwMode="ltGray">
            <a:xfrm>
              <a:off x="4292" y="3936"/>
              <a:ext cx="167" cy="384"/>
            </a:xfrm>
            <a:custGeom>
              <a:avLst/>
              <a:gdLst>
                <a:gd name="T0" fmla="*/ 149 w 167"/>
                <a:gd name="T1" fmla="*/ 60 h 384"/>
                <a:gd name="T2" fmla="*/ 119 w 167"/>
                <a:gd name="T3" fmla="*/ 30 h 384"/>
                <a:gd name="T4" fmla="*/ 89 w 167"/>
                <a:gd name="T5" fmla="*/ 12 h 384"/>
                <a:gd name="T6" fmla="*/ 59 w 167"/>
                <a:gd name="T7" fmla="*/ 0 h 384"/>
                <a:gd name="T8" fmla="*/ 54 w 167"/>
                <a:gd name="T9" fmla="*/ 70 h 384"/>
                <a:gd name="T10" fmla="*/ 46 w 167"/>
                <a:gd name="T11" fmla="*/ 112 h 384"/>
                <a:gd name="T12" fmla="*/ 52 w 167"/>
                <a:gd name="T13" fmla="*/ 168 h 384"/>
                <a:gd name="T14" fmla="*/ 24 w 167"/>
                <a:gd name="T15" fmla="*/ 194 h 384"/>
                <a:gd name="T16" fmla="*/ 16 w 167"/>
                <a:gd name="T17" fmla="*/ 258 h 384"/>
                <a:gd name="T18" fmla="*/ 2 w 167"/>
                <a:gd name="T19" fmla="*/ 300 h 384"/>
                <a:gd name="T20" fmla="*/ 0 w 167"/>
                <a:gd name="T21" fmla="*/ 352 h 384"/>
                <a:gd name="T22" fmla="*/ 47 w 167"/>
                <a:gd name="T23" fmla="*/ 384 h 384"/>
                <a:gd name="T24" fmla="*/ 149 w 167"/>
                <a:gd name="T25" fmla="*/ 384 h 384"/>
                <a:gd name="T26" fmla="*/ 134 w 167"/>
                <a:gd name="T27" fmla="*/ 350 h 384"/>
                <a:gd name="T28" fmla="*/ 104 w 167"/>
                <a:gd name="T29" fmla="*/ 324 h 384"/>
                <a:gd name="T30" fmla="*/ 138 w 167"/>
                <a:gd name="T31" fmla="*/ 274 h 384"/>
                <a:gd name="T32" fmla="*/ 122 w 167"/>
                <a:gd name="T33" fmla="*/ 220 h 384"/>
                <a:gd name="T34" fmla="*/ 132 w 167"/>
                <a:gd name="T35" fmla="*/ 186 h 384"/>
                <a:gd name="T36" fmla="*/ 140 w 167"/>
                <a:gd name="T37" fmla="*/ 154 h 384"/>
                <a:gd name="T38" fmla="*/ 167 w 167"/>
                <a:gd name="T39" fmla="*/ 90 h 384"/>
                <a:gd name="T40" fmla="*/ 149 w 167"/>
                <a:gd name="T41" fmla="*/ 60 h 384"/>
                <a:gd name="T42" fmla="*/ 149 w 167"/>
                <a:gd name="T43" fmla="*/ 60 h 384"/>
                <a:gd name="T44" fmla="*/ 149 w 167"/>
                <a:gd name="T45" fmla="*/ 6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179" name="Freeform 11"/>
            <p:cNvSpPr>
              <a:spLocks/>
            </p:cNvSpPr>
            <p:nvPr/>
          </p:nvSpPr>
          <p:spPr bwMode="ltGray">
            <a:xfrm>
              <a:off x="4100" y="4020"/>
              <a:ext cx="166" cy="300"/>
            </a:xfrm>
            <a:custGeom>
              <a:avLst/>
              <a:gdLst>
                <a:gd name="T0" fmla="*/ 136 w 166"/>
                <a:gd name="T1" fmla="*/ 12 h 300"/>
                <a:gd name="T2" fmla="*/ 100 w 166"/>
                <a:gd name="T3" fmla="*/ 0 h 300"/>
                <a:gd name="T4" fmla="*/ 78 w 166"/>
                <a:gd name="T5" fmla="*/ 64 h 300"/>
                <a:gd name="T6" fmla="*/ 70 w 166"/>
                <a:gd name="T7" fmla="*/ 126 h 300"/>
                <a:gd name="T8" fmla="*/ 46 w 166"/>
                <a:gd name="T9" fmla="*/ 184 h 300"/>
                <a:gd name="T10" fmla="*/ 58 w 166"/>
                <a:gd name="T11" fmla="*/ 232 h 300"/>
                <a:gd name="T12" fmla="*/ 38 w 166"/>
                <a:gd name="T13" fmla="*/ 268 h 300"/>
                <a:gd name="T14" fmla="*/ 0 w 166"/>
                <a:gd name="T15" fmla="*/ 300 h 300"/>
                <a:gd name="T16" fmla="*/ 160 w 166"/>
                <a:gd name="T17" fmla="*/ 300 h 300"/>
                <a:gd name="T18" fmla="*/ 136 w 166"/>
                <a:gd name="T19" fmla="*/ 272 h 300"/>
                <a:gd name="T20" fmla="*/ 98 w 166"/>
                <a:gd name="T21" fmla="*/ 234 h 300"/>
                <a:gd name="T22" fmla="*/ 130 w 166"/>
                <a:gd name="T23" fmla="*/ 188 h 300"/>
                <a:gd name="T24" fmla="*/ 138 w 166"/>
                <a:gd name="T25" fmla="*/ 134 h 300"/>
                <a:gd name="T26" fmla="*/ 144 w 166"/>
                <a:gd name="T27" fmla="*/ 94 h 300"/>
                <a:gd name="T28" fmla="*/ 164 w 166"/>
                <a:gd name="T29" fmla="*/ 60 h 300"/>
                <a:gd name="T30" fmla="*/ 166 w 166"/>
                <a:gd name="T31" fmla="*/ 0 h 300"/>
                <a:gd name="T32" fmla="*/ 136 w 166"/>
                <a:gd name="T33" fmla="*/ 12 h 300"/>
                <a:gd name="T34" fmla="*/ 136 w 166"/>
                <a:gd name="T35" fmla="*/ 12 h 300"/>
                <a:gd name="T36" fmla="*/ 136 w 166"/>
                <a:gd name="T37" fmla="*/ 1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180" name="Freeform 12"/>
            <p:cNvSpPr>
              <a:spLocks/>
            </p:cNvSpPr>
            <p:nvPr/>
          </p:nvSpPr>
          <p:spPr bwMode="ltGray">
            <a:xfrm>
              <a:off x="3910" y="4038"/>
              <a:ext cx="237" cy="282"/>
            </a:xfrm>
            <a:custGeom>
              <a:avLst/>
              <a:gdLst>
                <a:gd name="T0" fmla="*/ 201 w 237"/>
                <a:gd name="T1" fmla="*/ 0 h 282"/>
                <a:gd name="T2" fmla="*/ 183 w 237"/>
                <a:gd name="T3" fmla="*/ 0 h 282"/>
                <a:gd name="T4" fmla="*/ 158 w 237"/>
                <a:gd name="T5" fmla="*/ 50 h 282"/>
                <a:gd name="T6" fmla="*/ 148 w 237"/>
                <a:gd name="T7" fmla="*/ 92 h 282"/>
                <a:gd name="T8" fmla="*/ 120 w 237"/>
                <a:gd name="T9" fmla="*/ 144 h 282"/>
                <a:gd name="T10" fmla="*/ 82 w 237"/>
                <a:gd name="T11" fmla="*/ 182 h 282"/>
                <a:gd name="T12" fmla="*/ 60 w 237"/>
                <a:gd name="T13" fmla="*/ 232 h 282"/>
                <a:gd name="T14" fmla="*/ 0 w 237"/>
                <a:gd name="T15" fmla="*/ 282 h 282"/>
                <a:gd name="T16" fmla="*/ 128 w 237"/>
                <a:gd name="T17" fmla="*/ 282 h 282"/>
                <a:gd name="T18" fmla="*/ 154 w 237"/>
                <a:gd name="T19" fmla="*/ 254 h 282"/>
                <a:gd name="T20" fmla="*/ 158 w 237"/>
                <a:gd name="T21" fmla="*/ 196 h 282"/>
                <a:gd name="T22" fmla="*/ 188 w 237"/>
                <a:gd name="T23" fmla="*/ 148 h 282"/>
                <a:gd name="T24" fmla="*/ 196 w 237"/>
                <a:gd name="T25" fmla="*/ 70 h 282"/>
                <a:gd name="T26" fmla="*/ 237 w 237"/>
                <a:gd name="T27" fmla="*/ 0 h 282"/>
                <a:gd name="T28" fmla="*/ 201 w 237"/>
                <a:gd name="T29" fmla="*/ 0 h 282"/>
                <a:gd name="T30" fmla="*/ 201 w 237"/>
                <a:gd name="T31" fmla="*/ 0 h 282"/>
                <a:gd name="T32" fmla="*/ 201 w 237"/>
                <a:gd name="T33"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181" name="Freeform 13"/>
            <p:cNvSpPr>
              <a:spLocks/>
            </p:cNvSpPr>
            <p:nvPr/>
          </p:nvSpPr>
          <p:spPr bwMode="ltGray">
            <a:xfrm>
              <a:off x="3674" y="4086"/>
              <a:ext cx="196" cy="234"/>
            </a:xfrm>
            <a:custGeom>
              <a:avLst/>
              <a:gdLst>
                <a:gd name="T0" fmla="*/ 167 w 196"/>
                <a:gd name="T1" fmla="*/ 54 h 234"/>
                <a:gd name="T2" fmla="*/ 113 w 196"/>
                <a:gd name="T3" fmla="*/ 24 h 234"/>
                <a:gd name="T4" fmla="*/ 83 w 196"/>
                <a:gd name="T5" fmla="*/ 0 h 234"/>
                <a:gd name="T6" fmla="*/ 80 w 196"/>
                <a:gd name="T7" fmla="*/ 62 h 234"/>
                <a:gd name="T8" fmla="*/ 58 w 196"/>
                <a:gd name="T9" fmla="*/ 100 h 234"/>
                <a:gd name="T10" fmla="*/ 54 w 196"/>
                <a:gd name="T11" fmla="*/ 160 h 234"/>
                <a:gd name="T12" fmla="*/ 36 w 196"/>
                <a:gd name="T13" fmla="*/ 202 h 234"/>
                <a:gd name="T14" fmla="*/ 0 w 196"/>
                <a:gd name="T15" fmla="*/ 234 h 234"/>
                <a:gd name="T16" fmla="*/ 146 w 196"/>
                <a:gd name="T17" fmla="*/ 234 h 234"/>
                <a:gd name="T18" fmla="*/ 170 w 196"/>
                <a:gd name="T19" fmla="*/ 198 h 234"/>
                <a:gd name="T20" fmla="*/ 158 w 196"/>
                <a:gd name="T21" fmla="*/ 138 h 234"/>
                <a:gd name="T22" fmla="*/ 196 w 196"/>
                <a:gd name="T23" fmla="*/ 100 h 234"/>
                <a:gd name="T24" fmla="*/ 191 w 196"/>
                <a:gd name="T25" fmla="*/ 54 h 234"/>
                <a:gd name="T26" fmla="*/ 167 w 196"/>
                <a:gd name="T27" fmla="*/ 54 h 234"/>
                <a:gd name="T28" fmla="*/ 167 w 196"/>
                <a:gd name="T29" fmla="*/ 54 h 234"/>
                <a:gd name="T30" fmla="*/ 167 w 196"/>
                <a:gd name="T31" fmla="*/ 5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182" name="Freeform 14"/>
            <p:cNvSpPr>
              <a:spLocks/>
            </p:cNvSpPr>
            <p:nvPr/>
          </p:nvSpPr>
          <p:spPr bwMode="ltGray">
            <a:xfrm>
              <a:off x="3476" y="4068"/>
              <a:ext cx="190" cy="252"/>
            </a:xfrm>
            <a:custGeom>
              <a:avLst/>
              <a:gdLst>
                <a:gd name="T0" fmla="*/ 190 w 190"/>
                <a:gd name="T1" fmla="*/ 0 h 252"/>
                <a:gd name="T2" fmla="*/ 166 w 190"/>
                <a:gd name="T3" fmla="*/ 0 h 252"/>
                <a:gd name="T4" fmla="*/ 158 w 190"/>
                <a:gd name="T5" fmla="*/ 38 h 252"/>
                <a:gd name="T6" fmla="*/ 138 w 190"/>
                <a:gd name="T7" fmla="*/ 120 h 252"/>
                <a:gd name="T8" fmla="*/ 94 w 190"/>
                <a:gd name="T9" fmla="*/ 180 h 252"/>
                <a:gd name="T10" fmla="*/ 62 w 190"/>
                <a:gd name="T11" fmla="*/ 234 h 252"/>
                <a:gd name="T12" fmla="*/ 0 w 190"/>
                <a:gd name="T13" fmla="*/ 252 h 252"/>
                <a:gd name="T14" fmla="*/ 128 w 190"/>
                <a:gd name="T15" fmla="*/ 252 h 252"/>
                <a:gd name="T16" fmla="*/ 142 w 190"/>
                <a:gd name="T17" fmla="*/ 188 h 252"/>
                <a:gd name="T18" fmla="*/ 186 w 190"/>
                <a:gd name="T19" fmla="*/ 90 h 252"/>
                <a:gd name="T20" fmla="*/ 190 w 190"/>
                <a:gd name="T21" fmla="*/ 38 h 252"/>
                <a:gd name="T22" fmla="*/ 190 w 190"/>
                <a:gd name="T23" fmla="*/ 0 h 252"/>
                <a:gd name="T24" fmla="*/ 190 w 190"/>
                <a:gd name="T25" fmla="*/ 0 h 252"/>
                <a:gd name="T26" fmla="*/ 190 w 190"/>
                <a:gd name="T27" fmla="*/ 0 h 252"/>
                <a:gd name="T28" fmla="*/ 190 w 19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183" name="Freeform 15"/>
            <p:cNvSpPr>
              <a:spLocks/>
            </p:cNvSpPr>
            <p:nvPr/>
          </p:nvSpPr>
          <p:spPr bwMode="ltGray">
            <a:xfrm>
              <a:off x="3170" y="4188"/>
              <a:ext cx="230" cy="132"/>
            </a:xfrm>
            <a:custGeom>
              <a:avLst/>
              <a:gdLst>
                <a:gd name="T0" fmla="*/ 197 w 230"/>
                <a:gd name="T1" fmla="*/ 0 h 132"/>
                <a:gd name="T2" fmla="*/ 191 w 230"/>
                <a:gd name="T3" fmla="*/ 0 h 132"/>
                <a:gd name="T4" fmla="*/ 185 w 230"/>
                <a:gd name="T5" fmla="*/ 0 h 132"/>
                <a:gd name="T6" fmla="*/ 173 w 230"/>
                <a:gd name="T7" fmla="*/ 0 h 132"/>
                <a:gd name="T8" fmla="*/ 161 w 230"/>
                <a:gd name="T9" fmla="*/ 0 h 132"/>
                <a:gd name="T10" fmla="*/ 155 w 230"/>
                <a:gd name="T11" fmla="*/ 0 h 132"/>
                <a:gd name="T12" fmla="*/ 138 w 230"/>
                <a:gd name="T13" fmla="*/ 6 h 132"/>
                <a:gd name="T14" fmla="*/ 132 w 230"/>
                <a:gd name="T15" fmla="*/ 6 h 132"/>
                <a:gd name="T16" fmla="*/ 35 w 230"/>
                <a:gd name="T17" fmla="*/ 18 h 132"/>
                <a:gd name="T18" fmla="*/ 11 w 230"/>
                <a:gd name="T19" fmla="*/ 30 h 132"/>
                <a:gd name="T20" fmla="*/ 23 w 230"/>
                <a:gd name="T21" fmla="*/ 54 h 132"/>
                <a:gd name="T22" fmla="*/ 0 w 230"/>
                <a:gd name="T23" fmla="*/ 100 h 132"/>
                <a:gd name="T24" fmla="*/ 0 w 230"/>
                <a:gd name="T25" fmla="*/ 132 h 132"/>
                <a:gd name="T26" fmla="*/ 162 w 230"/>
                <a:gd name="T27" fmla="*/ 132 h 132"/>
                <a:gd name="T28" fmla="*/ 204 w 230"/>
                <a:gd name="T29" fmla="*/ 88 h 132"/>
                <a:gd name="T30" fmla="*/ 230 w 230"/>
                <a:gd name="T31" fmla="*/ 46 h 132"/>
                <a:gd name="T32" fmla="*/ 214 w 230"/>
                <a:gd name="T33" fmla="*/ 24 h 132"/>
                <a:gd name="T34" fmla="*/ 215 w 230"/>
                <a:gd name="T35" fmla="*/ 0 h 132"/>
                <a:gd name="T36" fmla="*/ 209 w 230"/>
                <a:gd name="T37" fmla="*/ 0 h 132"/>
                <a:gd name="T38" fmla="*/ 203 w 230"/>
                <a:gd name="T39" fmla="*/ 0 h 132"/>
                <a:gd name="T40" fmla="*/ 203 w 230"/>
                <a:gd name="T41" fmla="*/ 0 h 132"/>
                <a:gd name="T42" fmla="*/ 197 w 230"/>
                <a:gd name="T43" fmla="*/ 0 h 132"/>
                <a:gd name="T44" fmla="*/ 197 w 230"/>
                <a:gd name="T45" fmla="*/ 0 h 132"/>
                <a:gd name="T46" fmla="*/ 197 w 230"/>
                <a:gd name="T47"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184" name="Freeform 16"/>
            <p:cNvSpPr>
              <a:spLocks/>
            </p:cNvSpPr>
            <p:nvPr/>
          </p:nvSpPr>
          <p:spPr bwMode="ltGray">
            <a:xfrm>
              <a:off x="3044" y="4218"/>
              <a:ext cx="89" cy="102"/>
            </a:xfrm>
            <a:custGeom>
              <a:avLst/>
              <a:gdLst>
                <a:gd name="T0" fmla="*/ 71 w 89"/>
                <a:gd name="T1" fmla="*/ 0 h 102"/>
                <a:gd name="T2" fmla="*/ 66 w 89"/>
                <a:gd name="T3" fmla="*/ 48 h 102"/>
                <a:gd name="T4" fmla="*/ 30 w 89"/>
                <a:gd name="T5" fmla="*/ 72 h 102"/>
                <a:gd name="T6" fmla="*/ 0 w 89"/>
                <a:gd name="T7" fmla="*/ 102 h 102"/>
                <a:gd name="T8" fmla="*/ 66 w 89"/>
                <a:gd name="T9" fmla="*/ 102 h 102"/>
                <a:gd name="T10" fmla="*/ 88 w 89"/>
                <a:gd name="T11" fmla="*/ 56 h 102"/>
                <a:gd name="T12" fmla="*/ 89 w 89"/>
                <a:gd name="T13" fmla="*/ 6 h 102"/>
                <a:gd name="T14" fmla="*/ 71 w 89"/>
                <a:gd name="T15" fmla="*/ 0 h 102"/>
                <a:gd name="T16" fmla="*/ 71 w 89"/>
                <a:gd name="T17" fmla="*/ 0 h 102"/>
                <a:gd name="T18" fmla="*/ 71 w 89"/>
                <a:gd name="T1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sp>
          <p:nvSpPr>
            <p:cNvPr id="7185" name="Freeform 17"/>
            <p:cNvSpPr>
              <a:spLocks/>
            </p:cNvSpPr>
            <p:nvPr/>
          </p:nvSpPr>
          <p:spPr bwMode="ltGray">
            <a:xfrm>
              <a:off x="5482" y="3367"/>
              <a:ext cx="278" cy="953"/>
            </a:xfrm>
            <a:custGeom>
              <a:avLst/>
              <a:gdLst>
                <a:gd name="T0" fmla="*/ 278 w 278"/>
                <a:gd name="T1" fmla="*/ 24 h 953"/>
                <a:gd name="T2" fmla="*/ 272 w 278"/>
                <a:gd name="T3" fmla="*/ 24 h 953"/>
                <a:gd name="T4" fmla="*/ 272 w 278"/>
                <a:gd name="T5" fmla="*/ 18 h 953"/>
                <a:gd name="T6" fmla="*/ 266 w 278"/>
                <a:gd name="T7" fmla="*/ 18 h 953"/>
                <a:gd name="T8" fmla="*/ 254 w 278"/>
                <a:gd name="T9" fmla="*/ 12 h 953"/>
                <a:gd name="T10" fmla="*/ 236 w 278"/>
                <a:gd name="T11" fmla="*/ 6 h 953"/>
                <a:gd name="T12" fmla="*/ 212 w 278"/>
                <a:gd name="T13" fmla="*/ 0 h 953"/>
                <a:gd name="T14" fmla="*/ 206 w 278"/>
                <a:gd name="T15" fmla="*/ 6 h 953"/>
                <a:gd name="T16" fmla="*/ 198 w 278"/>
                <a:gd name="T17" fmla="*/ 129 h 953"/>
                <a:gd name="T18" fmla="*/ 184 w 278"/>
                <a:gd name="T19" fmla="*/ 209 h 953"/>
                <a:gd name="T20" fmla="*/ 182 w 278"/>
                <a:gd name="T21" fmla="*/ 249 h 953"/>
                <a:gd name="T22" fmla="*/ 200 w 278"/>
                <a:gd name="T23" fmla="*/ 339 h 953"/>
                <a:gd name="T24" fmla="*/ 186 w 278"/>
                <a:gd name="T25" fmla="*/ 481 h 953"/>
                <a:gd name="T26" fmla="*/ 176 w 278"/>
                <a:gd name="T27" fmla="*/ 521 h 953"/>
                <a:gd name="T28" fmla="*/ 156 w 278"/>
                <a:gd name="T29" fmla="*/ 601 h 953"/>
                <a:gd name="T30" fmla="*/ 172 w 278"/>
                <a:gd name="T31" fmla="*/ 681 h 953"/>
                <a:gd name="T32" fmla="*/ 138 w 278"/>
                <a:gd name="T33" fmla="*/ 765 h 953"/>
                <a:gd name="T34" fmla="*/ 96 w 278"/>
                <a:gd name="T35" fmla="*/ 847 h 953"/>
                <a:gd name="T36" fmla="*/ 50 w 278"/>
                <a:gd name="T37" fmla="*/ 899 h 953"/>
                <a:gd name="T38" fmla="*/ 0 w 278"/>
                <a:gd name="T39" fmla="*/ 953 h 953"/>
                <a:gd name="T40" fmla="*/ 278 w 278"/>
                <a:gd name="T41" fmla="*/ 953 h 953"/>
                <a:gd name="T42" fmla="*/ 278 w 278"/>
                <a:gd name="T43" fmla="*/ 24 h 953"/>
                <a:gd name="T44" fmla="*/ 278 w 278"/>
                <a:gd name="T45" fmla="*/ 24 h 953"/>
                <a:gd name="T46" fmla="*/ 278 w 278"/>
                <a:gd name="T47"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a:noFill/>
            </a:ln>
          </p:spPr>
          <p:txBody>
            <a:bodyPr/>
            <a:lstStyle/>
            <a:p>
              <a:pPr>
                <a:defRPr/>
              </a:pPr>
              <a:endParaRPr lang="es-AR"/>
            </a:p>
          </p:txBody>
        </p:sp>
      </p:grpSp>
      <p:sp>
        <p:nvSpPr>
          <p:cNvPr id="7186" name="Rectangle 18"/>
          <p:cNvSpPr>
            <a:spLocks noGrp="1" noChangeArrowheads="1"/>
          </p:cNvSpPr>
          <p:nvPr>
            <p:ph type="title"/>
          </p:nvPr>
        </p:nvSpPr>
        <p:spPr bwMode="auto">
          <a:xfrm>
            <a:off x="457200" y="231513"/>
            <a:ext cx="8229600" cy="949854"/>
          </a:xfrm>
          <a:prstGeom prst="rect">
            <a:avLst/>
          </a:prstGeom>
          <a:noFill/>
          <a:ln>
            <a:noFill/>
          </a:ln>
          <a:effectLst/>
        </p:spPr>
        <p:txBody>
          <a:bodyPr vert="horz" wrap="square" lIns="91440" tIns="45720" rIns="91440" bIns="45720" numCol="1" anchor="ctr" anchorCtr="1" compatLnSpc="1">
            <a:prstTxWarp prst="textNoShape">
              <a:avLst/>
            </a:prstTxWarp>
          </a:bodyPr>
          <a:lstStyle/>
          <a:p>
            <a:pPr lvl="0"/>
            <a:r>
              <a:rPr lang="es-ES"/>
              <a:t>Haga clic para cambiar el estilo de título	</a:t>
            </a:r>
          </a:p>
        </p:txBody>
      </p:sp>
      <p:sp>
        <p:nvSpPr>
          <p:cNvPr id="7187" name="Rectangle 19"/>
          <p:cNvSpPr>
            <a:spLocks noGrp="1" noChangeArrowheads="1"/>
          </p:cNvSpPr>
          <p:nvPr>
            <p:ph type="dt" sz="half" idx="2"/>
          </p:nvPr>
        </p:nvSpPr>
        <p:spPr bwMode="auto">
          <a:xfrm>
            <a:off x="457200" y="5203032"/>
            <a:ext cx="2133600" cy="3810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es-ES"/>
          </a:p>
        </p:txBody>
      </p:sp>
      <p:sp>
        <p:nvSpPr>
          <p:cNvPr id="7188" name="Rectangle 20"/>
          <p:cNvSpPr>
            <a:spLocks noGrp="1" noChangeArrowheads="1"/>
          </p:cNvSpPr>
          <p:nvPr>
            <p:ph type="ftr" sz="quarter" idx="3"/>
          </p:nvPr>
        </p:nvSpPr>
        <p:spPr bwMode="auto">
          <a:xfrm>
            <a:off x="3124200" y="5207000"/>
            <a:ext cx="2895600" cy="3810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es-ES"/>
          </a:p>
        </p:txBody>
      </p:sp>
      <p:sp>
        <p:nvSpPr>
          <p:cNvPr id="7189" name="Rectangle 21"/>
          <p:cNvSpPr>
            <a:spLocks noGrp="1" noChangeArrowheads="1"/>
          </p:cNvSpPr>
          <p:nvPr>
            <p:ph type="sldNum" sz="quarter" idx="4"/>
          </p:nvPr>
        </p:nvSpPr>
        <p:spPr bwMode="auto">
          <a:xfrm>
            <a:off x="6553200" y="5203032"/>
            <a:ext cx="2133600" cy="3810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967C64D0-3A3C-4339-9A49-07CD232F5FD5}" type="slidenum">
              <a:rPr lang="es-ES"/>
              <a:pPr>
                <a:defRPr/>
              </a:pPr>
              <a:t>‹Nº›</a:t>
            </a:fld>
            <a:endParaRPr lang="es-ES"/>
          </a:p>
        </p:txBody>
      </p:sp>
      <p:sp>
        <p:nvSpPr>
          <p:cNvPr id="7190" name="Rectangle 22"/>
          <p:cNvSpPr>
            <a:spLocks noGrp="1" noChangeArrowheads="1"/>
          </p:cNvSpPr>
          <p:nvPr>
            <p:ph type="body" idx="1"/>
          </p:nvPr>
        </p:nvSpPr>
        <p:spPr bwMode="auto">
          <a:xfrm>
            <a:off x="457200" y="1333500"/>
            <a:ext cx="8229600" cy="3775604"/>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186"/>
                                        </p:tgtEl>
                                        <p:attrNameLst>
                                          <p:attrName>style.visibility</p:attrName>
                                        </p:attrNameLst>
                                      </p:cBhvr>
                                      <p:to>
                                        <p:strVal val="visible"/>
                                      </p:to>
                                    </p:set>
                                    <p:anim calcmode="lin" valueType="num">
                                      <p:cBhvr>
                                        <p:cTn id="7" dur="1000" fill="hold"/>
                                        <p:tgtEl>
                                          <p:spTgt spid="7186"/>
                                        </p:tgtEl>
                                        <p:attrNameLst>
                                          <p:attrName>ppt_x</p:attrName>
                                        </p:attrNameLst>
                                      </p:cBhvr>
                                      <p:tavLst>
                                        <p:tav tm="0">
                                          <p:val>
                                            <p:strVal val="#ppt_x-.2"/>
                                          </p:val>
                                        </p:tav>
                                        <p:tav tm="100000">
                                          <p:val>
                                            <p:strVal val="#ppt_x"/>
                                          </p:val>
                                        </p:tav>
                                      </p:tavLst>
                                    </p:anim>
                                    <p:anim calcmode="lin" valueType="num">
                                      <p:cBhvr>
                                        <p:cTn id="8" dur="1000" fill="hold"/>
                                        <p:tgtEl>
                                          <p:spTgt spid="7186"/>
                                        </p:tgtEl>
                                        <p:attrNameLst>
                                          <p:attrName>ppt_y</p:attrName>
                                        </p:attrNameLst>
                                      </p:cBhvr>
                                      <p:tavLst>
                                        <p:tav tm="0">
                                          <p:val>
                                            <p:strVal val="#ppt_y"/>
                                          </p:val>
                                        </p:tav>
                                        <p:tav tm="100000">
                                          <p:val>
                                            <p:strVal val="#ppt_y"/>
                                          </p:val>
                                        </p:tav>
                                      </p:tavLst>
                                    </p:anim>
                                    <p:animEffect transition="in" filter="wipe(right)" prLst="gradientSize: 0.1">
                                      <p:cBhvr>
                                        <p:cTn id="9" dur="1000"/>
                                        <p:tgtEl>
                                          <p:spTgt spid="718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7190">
                                            <p:txEl>
                                              <p:pRg st="0" end="0"/>
                                            </p:txEl>
                                          </p:spTgt>
                                        </p:tgtEl>
                                        <p:attrNameLst>
                                          <p:attrName>style.visibility</p:attrName>
                                        </p:attrNameLst>
                                      </p:cBhvr>
                                      <p:to>
                                        <p:strVal val="visible"/>
                                      </p:to>
                                    </p:set>
                                    <p:animEffect transition="in" filter="fade">
                                      <p:cBhvr>
                                        <p:cTn id="14" dur="500"/>
                                        <p:tgtEl>
                                          <p:spTgt spid="7190">
                                            <p:txEl>
                                              <p:pRg st="0" end="0"/>
                                            </p:txEl>
                                          </p:spTgt>
                                        </p:tgtEl>
                                      </p:cBhvr>
                                    </p:animEffect>
                                    <p:anim calcmode="lin" valueType="num">
                                      <p:cBhvr>
                                        <p:cTn id="15" dur="500" fill="hold"/>
                                        <p:tgtEl>
                                          <p:spTgt spid="719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190">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7190">
                                            <p:txEl>
                                              <p:pRg st="1" end="1"/>
                                            </p:txEl>
                                          </p:spTgt>
                                        </p:tgtEl>
                                        <p:attrNameLst>
                                          <p:attrName>style.visibility</p:attrName>
                                        </p:attrNameLst>
                                      </p:cBhvr>
                                      <p:to>
                                        <p:strVal val="visible"/>
                                      </p:to>
                                    </p:set>
                                    <p:animEffect transition="in" filter="fade">
                                      <p:cBhvr>
                                        <p:cTn id="19" dur="500"/>
                                        <p:tgtEl>
                                          <p:spTgt spid="7190">
                                            <p:txEl>
                                              <p:pRg st="1" end="1"/>
                                            </p:txEl>
                                          </p:spTgt>
                                        </p:tgtEl>
                                      </p:cBhvr>
                                    </p:animEffect>
                                    <p:anim calcmode="lin" valueType="num">
                                      <p:cBhvr>
                                        <p:cTn id="20" dur="500" fill="hold"/>
                                        <p:tgtEl>
                                          <p:spTgt spid="7190">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7190">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7190">
                                            <p:txEl>
                                              <p:pRg st="2" end="2"/>
                                            </p:txEl>
                                          </p:spTgt>
                                        </p:tgtEl>
                                        <p:attrNameLst>
                                          <p:attrName>style.visibility</p:attrName>
                                        </p:attrNameLst>
                                      </p:cBhvr>
                                      <p:to>
                                        <p:strVal val="visible"/>
                                      </p:to>
                                    </p:set>
                                    <p:animEffect transition="in" filter="fade">
                                      <p:cBhvr>
                                        <p:cTn id="24" dur="500"/>
                                        <p:tgtEl>
                                          <p:spTgt spid="7190">
                                            <p:txEl>
                                              <p:pRg st="2" end="2"/>
                                            </p:txEl>
                                          </p:spTgt>
                                        </p:tgtEl>
                                      </p:cBhvr>
                                    </p:animEffect>
                                    <p:anim calcmode="lin" valueType="num">
                                      <p:cBhvr>
                                        <p:cTn id="25" dur="500" fill="hold"/>
                                        <p:tgtEl>
                                          <p:spTgt spid="7190">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7190">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7190">
                                            <p:txEl>
                                              <p:pRg st="3" end="3"/>
                                            </p:txEl>
                                          </p:spTgt>
                                        </p:tgtEl>
                                        <p:attrNameLst>
                                          <p:attrName>style.visibility</p:attrName>
                                        </p:attrNameLst>
                                      </p:cBhvr>
                                      <p:to>
                                        <p:strVal val="visible"/>
                                      </p:to>
                                    </p:set>
                                    <p:animEffect transition="in" filter="fade">
                                      <p:cBhvr>
                                        <p:cTn id="29" dur="500"/>
                                        <p:tgtEl>
                                          <p:spTgt spid="7190">
                                            <p:txEl>
                                              <p:pRg st="3" end="3"/>
                                            </p:txEl>
                                          </p:spTgt>
                                        </p:tgtEl>
                                      </p:cBhvr>
                                    </p:animEffect>
                                    <p:anim calcmode="lin" valueType="num">
                                      <p:cBhvr>
                                        <p:cTn id="30" dur="500" fill="hold"/>
                                        <p:tgtEl>
                                          <p:spTgt spid="7190">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7190">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7190">
                                            <p:txEl>
                                              <p:pRg st="4" end="4"/>
                                            </p:txEl>
                                          </p:spTgt>
                                        </p:tgtEl>
                                        <p:attrNameLst>
                                          <p:attrName>style.visibility</p:attrName>
                                        </p:attrNameLst>
                                      </p:cBhvr>
                                      <p:to>
                                        <p:strVal val="visible"/>
                                      </p:to>
                                    </p:set>
                                    <p:animEffect transition="in" filter="fade">
                                      <p:cBhvr>
                                        <p:cTn id="34" dur="500"/>
                                        <p:tgtEl>
                                          <p:spTgt spid="7190">
                                            <p:txEl>
                                              <p:pRg st="4" end="4"/>
                                            </p:txEl>
                                          </p:spTgt>
                                        </p:tgtEl>
                                      </p:cBhvr>
                                    </p:animEffect>
                                    <p:anim calcmode="lin" valueType="num">
                                      <p:cBhvr>
                                        <p:cTn id="35" dur="500" fill="hold"/>
                                        <p:tgtEl>
                                          <p:spTgt spid="7190">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7190">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6" grpId="0"/>
      <p:bldP spid="7190" grpId="0" build="p">
        <p:tmplLst>
          <p:tmpl lvl="1">
            <p:tnLst>
              <p:par>
                <p:cTn presetID="44" presetClass="entr" presetSubtype="0" fill="hold" nodeType="clickEffect">
                  <p:stCondLst>
                    <p:cond delay="0"/>
                  </p:stCondLst>
                  <p:childTnLst>
                    <p:set>
                      <p:cBhvr>
                        <p:cTn dur="1" fill="hold">
                          <p:stCondLst>
                            <p:cond delay="0"/>
                          </p:stCondLst>
                        </p:cTn>
                        <p:tgtEl>
                          <p:spTgt spid="7190"/>
                        </p:tgtEl>
                        <p:attrNameLst>
                          <p:attrName>style.visibility</p:attrName>
                        </p:attrNameLst>
                      </p:cBhvr>
                      <p:to>
                        <p:strVal val="visible"/>
                      </p:to>
                    </p:set>
                    <p:animEffect transition="in" filter="fade">
                      <p:cBhvr>
                        <p:cTn dur="500"/>
                        <p:tgtEl>
                          <p:spTgt spid="7190"/>
                        </p:tgtEl>
                      </p:cBhvr>
                    </p:animEffect>
                    <p:anim calcmode="lin" valueType="num">
                      <p:cBhvr>
                        <p:cTn dur="500" fill="hold"/>
                        <p:tgtEl>
                          <p:spTgt spid="7190"/>
                        </p:tgtEl>
                        <p:attrNameLst>
                          <p:attrName>ppt_x</p:attrName>
                        </p:attrNameLst>
                      </p:cBhvr>
                      <p:tavLst>
                        <p:tav tm="0">
                          <p:val>
                            <p:strVal val="#ppt_x"/>
                          </p:val>
                        </p:tav>
                        <p:tav tm="100000">
                          <p:val>
                            <p:strVal val="#ppt_x"/>
                          </p:val>
                        </p:tav>
                      </p:tavLst>
                    </p:anim>
                    <p:anim calcmode="lin" valueType="num">
                      <p:cBhvr>
                        <p:cTn dur="500" fill="hold"/>
                        <p:tgtEl>
                          <p:spTgt spid="7190"/>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7190"/>
                        </p:tgtEl>
                        <p:attrNameLst>
                          <p:attrName>style.visibility</p:attrName>
                        </p:attrNameLst>
                      </p:cBhvr>
                      <p:to>
                        <p:strVal val="visible"/>
                      </p:to>
                    </p:set>
                    <p:animEffect transition="in" filter="fade">
                      <p:cBhvr>
                        <p:cTn dur="500"/>
                        <p:tgtEl>
                          <p:spTgt spid="7190"/>
                        </p:tgtEl>
                      </p:cBhvr>
                    </p:animEffect>
                    <p:anim calcmode="lin" valueType="num">
                      <p:cBhvr>
                        <p:cTn dur="500" fill="hold"/>
                        <p:tgtEl>
                          <p:spTgt spid="7190"/>
                        </p:tgtEl>
                        <p:attrNameLst>
                          <p:attrName>ppt_x</p:attrName>
                        </p:attrNameLst>
                      </p:cBhvr>
                      <p:tavLst>
                        <p:tav tm="0">
                          <p:val>
                            <p:strVal val="#ppt_x"/>
                          </p:val>
                        </p:tav>
                        <p:tav tm="100000">
                          <p:val>
                            <p:strVal val="#ppt_x"/>
                          </p:val>
                        </p:tav>
                      </p:tavLst>
                    </p:anim>
                    <p:anim calcmode="lin" valueType="num">
                      <p:cBhvr>
                        <p:cTn dur="500" fill="hold"/>
                        <p:tgtEl>
                          <p:spTgt spid="7190"/>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7190"/>
                        </p:tgtEl>
                        <p:attrNameLst>
                          <p:attrName>style.visibility</p:attrName>
                        </p:attrNameLst>
                      </p:cBhvr>
                      <p:to>
                        <p:strVal val="visible"/>
                      </p:to>
                    </p:set>
                    <p:animEffect transition="in" filter="fade">
                      <p:cBhvr>
                        <p:cTn dur="500"/>
                        <p:tgtEl>
                          <p:spTgt spid="7190"/>
                        </p:tgtEl>
                      </p:cBhvr>
                    </p:animEffect>
                    <p:anim calcmode="lin" valueType="num">
                      <p:cBhvr>
                        <p:cTn dur="500" fill="hold"/>
                        <p:tgtEl>
                          <p:spTgt spid="7190"/>
                        </p:tgtEl>
                        <p:attrNameLst>
                          <p:attrName>ppt_x</p:attrName>
                        </p:attrNameLst>
                      </p:cBhvr>
                      <p:tavLst>
                        <p:tav tm="0">
                          <p:val>
                            <p:strVal val="#ppt_x"/>
                          </p:val>
                        </p:tav>
                        <p:tav tm="100000">
                          <p:val>
                            <p:strVal val="#ppt_x"/>
                          </p:val>
                        </p:tav>
                      </p:tavLst>
                    </p:anim>
                    <p:anim calcmode="lin" valueType="num">
                      <p:cBhvr>
                        <p:cTn dur="500" fill="hold"/>
                        <p:tgtEl>
                          <p:spTgt spid="7190"/>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7190"/>
                        </p:tgtEl>
                        <p:attrNameLst>
                          <p:attrName>style.visibility</p:attrName>
                        </p:attrNameLst>
                      </p:cBhvr>
                      <p:to>
                        <p:strVal val="visible"/>
                      </p:to>
                    </p:set>
                    <p:animEffect transition="in" filter="fade">
                      <p:cBhvr>
                        <p:cTn dur="500"/>
                        <p:tgtEl>
                          <p:spTgt spid="7190"/>
                        </p:tgtEl>
                      </p:cBhvr>
                    </p:animEffect>
                    <p:anim calcmode="lin" valueType="num">
                      <p:cBhvr>
                        <p:cTn dur="500" fill="hold"/>
                        <p:tgtEl>
                          <p:spTgt spid="7190"/>
                        </p:tgtEl>
                        <p:attrNameLst>
                          <p:attrName>ppt_x</p:attrName>
                        </p:attrNameLst>
                      </p:cBhvr>
                      <p:tavLst>
                        <p:tav tm="0">
                          <p:val>
                            <p:strVal val="#ppt_x"/>
                          </p:val>
                        </p:tav>
                        <p:tav tm="100000">
                          <p:val>
                            <p:strVal val="#ppt_x"/>
                          </p:val>
                        </p:tav>
                      </p:tavLst>
                    </p:anim>
                    <p:anim calcmode="lin" valueType="num">
                      <p:cBhvr>
                        <p:cTn dur="500" fill="hold"/>
                        <p:tgtEl>
                          <p:spTgt spid="7190"/>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7190"/>
                        </p:tgtEl>
                        <p:attrNameLst>
                          <p:attrName>style.visibility</p:attrName>
                        </p:attrNameLst>
                      </p:cBhvr>
                      <p:to>
                        <p:strVal val="visible"/>
                      </p:to>
                    </p:set>
                    <p:animEffect transition="in" filter="fade">
                      <p:cBhvr>
                        <p:cTn dur="500"/>
                        <p:tgtEl>
                          <p:spTgt spid="7190"/>
                        </p:tgtEl>
                      </p:cBhvr>
                    </p:animEffect>
                    <p:anim calcmode="lin" valueType="num">
                      <p:cBhvr>
                        <p:cTn dur="500" fill="hold"/>
                        <p:tgtEl>
                          <p:spTgt spid="7190"/>
                        </p:tgtEl>
                        <p:attrNameLst>
                          <p:attrName>ppt_x</p:attrName>
                        </p:attrNameLst>
                      </p:cBhvr>
                      <p:tavLst>
                        <p:tav tm="0">
                          <p:val>
                            <p:strVal val="#ppt_x"/>
                          </p:val>
                        </p:tav>
                        <p:tav tm="100000">
                          <p:val>
                            <p:strVal val="#ppt_x"/>
                          </p:val>
                        </p:tav>
                      </p:tavLst>
                    </p:anim>
                    <p:anim calcmode="lin" valueType="num">
                      <p:cBhvr>
                        <p:cTn dur="500" fill="hold"/>
                        <p:tgtEl>
                          <p:spTgt spid="7190"/>
                        </p:tgtEl>
                        <p:attrNameLst>
                          <p:attrName>ppt_y</p:attrName>
                        </p:attrNameLst>
                      </p:cBhvr>
                      <p:tavLst>
                        <p:tav tm="0">
                          <p:val>
                            <p:strVal val="#ppt_y+.05"/>
                          </p:val>
                        </p:tav>
                        <p:tav tm="100000">
                          <p:val>
                            <p:strVal val="#ppt_y"/>
                          </p:val>
                        </p:tav>
                      </p:tavLst>
                    </p:anim>
                  </p:childTnLst>
                </p:cTn>
              </p:par>
            </p:tnLst>
          </p:tmpl>
        </p:tmplLst>
      </p:bldP>
    </p:bld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wmf"/><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7" Type="http://schemas.openxmlformats.org/officeDocument/2006/relationships/image" Target="../media/image9.wmf"/><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oleObject" Target="../embeddings/oleObject3.bin"/><Relationship Id="rId5" Type="http://schemas.openxmlformats.org/officeDocument/2006/relationships/image" Target="../media/image8.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oleObject" Target="../embeddings/oleObject4.bin"/><Relationship Id="rId1" Type="http://schemas.openxmlformats.org/officeDocument/2006/relationships/slideLayout" Target="../slideLayouts/slideLayout2.xml"/><Relationship Id="rId5" Type="http://schemas.openxmlformats.org/officeDocument/2006/relationships/image" Target="../media/image11.w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785786" y="1071553"/>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ERRORES y DISCREPANCIAS</a:t>
            </a:r>
          </a:p>
        </p:txBody>
      </p:sp>
      <p:sp>
        <p:nvSpPr>
          <p:cNvPr id="9" name="8 Rectángulo"/>
          <p:cNvSpPr/>
          <p:nvPr/>
        </p:nvSpPr>
        <p:spPr>
          <a:xfrm>
            <a:off x="1142976" y="238109"/>
            <a:ext cx="5497018" cy="769441"/>
          </a:xfrm>
          <a:prstGeom prst="rect">
            <a:avLst/>
          </a:prstGeom>
        </p:spPr>
        <p:txBody>
          <a:bodyPr wrap="none">
            <a:spAutoFit/>
          </a:bodyPr>
          <a:lstStyle/>
          <a:p>
            <a:r>
              <a:rPr lang="es-ES" sz="4400" u="sng" dirty="0">
                <a:ln w="10160">
                  <a:solidFill>
                    <a:schemeClr val="accent1"/>
                  </a:solidFill>
                  <a:prstDash val="solid"/>
                </a:ln>
                <a:solidFill>
                  <a:srgbClr val="FFFFFF"/>
                </a:solidFill>
                <a:effectLst>
                  <a:outerShdw blurRad="38100" dist="32000" dir="5400000" algn="tl">
                    <a:srgbClr val="000000">
                      <a:alpha val="30000"/>
                    </a:srgbClr>
                  </a:outerShdw>
                </a:effectLst>
                <a:latin typeface="Aharoni" pitchFamily="2" charset="-79"/>
                <a:cs typeface="Aharoni" pitchFamily="2" charset="-79"/>
              </a:rPr>
              <a:t>TEORÍA DE ERRORES</a:t>
            </a:r>
            <a:endParaRPr lang="es-ES" sz="4400" dirty="0">
              <a:solidFill>
                <a:schemeClr val="tx2"/>
              </a:solidFill>
            </a:endParaRPr>
          </a:p>
        </p:txBody>
      </p:sp>
      <p:sp>
        <p:nvSpPr>
          <p:cNvPr id="7" name="6 Rectángulo"/>
          <p:cNvSpPr/>
          <p:nvPr/>
        </p:nvSpPr>
        <p:spPr>
          <a:xfrm>
            <a:off x="785786" y="2202654"/>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PRECISIÓN</a:t>
            </a:r>
          </a:p>
        </p:txBody>
      </p:sp>
      <p:sp>
        <p:nvSpPr>
          <p:cNvPr id="8" name="7 Rectángulo"/>
          <p:cNvSpPr/>
          <p:nvPr/>
        </p:nvSpPr>
        <p:spPr>
          <a:xfrm>
            <a:off x="785786" y="2797971"/>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EXACTITUD</a:t>
            </a:r>
          </a:p>
        </p:txBody>
      </p:sp>
      <p:sp>
        <p:nvSpPr>
          <p:cNvPr id="11" name="10 Rectángulo"/>
          <p:cNvSpPr/>
          <p:nvPr/>
        </p:nvSpPr>
        <p:spPr>
          <a:xfrm>
            <a:off x="2500282" y="2"/>
            <a:ext cx="6643718" cy="323165"/>
          </a:xfrm>
          <a:prstGeom prst="rect">
            <a:avLst/>
          </a:prstGeom>
        </p:spPr>
        <p:txBody>
          <a:bodyPr wrap="square">
            <a:spAutoFit/>
          </a:bodyPr>
          <a:lstStyle/>
          <a:p>
            <a:pPr algn="r">
              <a:defRPr/>
            </a:pPr>
            <a:r>
              <a:rPr lang="es-ES" sz="1500" b="1" i="1" dirty="0">
                <a:solidFill>
                  <a:schemeClr val="accent1">
                    <a:lumMod val="75000"/>
                  </a:schemeClr>
                </a:solidFill>
                <a:latin typeface="Arial Narrow" pitchFamily="34" charset="0"/>
              </a:rPr>
              <a:t>TEORIA de ERRORES</a:t>
            </a:r>
          </a:p>
        </p:txBody>
      </p:sp>
      <p:sp>
        <p:nvSpPr>
          <p:cNvPr id="12" name="11 Rectángulo"/>
          <p:cNvSpPr/>
          <p:nvPr/>
        </p:nvSpPr>
        <p:spPr>
          <a:xfrm>
            <a:off x="785786" y="1607337"/>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FALTAS</a:t>
            </a:r>
          </a:p>
        </p:txBody>
      </p:sp>
      <p:pic>
        <p:nvPicPr>
          <p:cNvPr id="8194" name="Picture 2"/>
          <p:cNvPicPr>
            <a:picLocks noChangeAspect="1" noChangeArrowheads="1"/>
          </p:cNvPicPr>
          <p:nvPr/>
        </p:nvPicPr>
        <p:blipFill>
          <a:blip r:embed="rId2"/>
          <a:srcRect b="35150"/>
          <a:stretch>
            <a:fillRect/>
          </a:stretch>
        </p:blipFill>
        <p:spPr bwMode="auto">
          <a:xfrm>
            <a:off x="1428728" y="3333754"/>
            <a:ext cx="2228850" cy="1369229"/>
          </a:xfrm>
          <a:prstGeom prst="rect">
            <a:avLst/>
          </a:prstGeom>
          <a:noFill/>
          <a:ln w="9525">
            <a:noFill/>
            <a:miter lim="800000"/>
            <a:headEnd/>
            <a:tailEnd/>
          </a:ln>
          <a:effectLst/>
        </p:spPr>
      </p:pic>
      <p:pic>
        <p:nvPicPr>
          <p:cNvPr id="8195" name="Picture 3"/>
          <p:cNvPicPr>
            <a:picLocks noChangeAspect="1" noChangeArrowheads="1"/>
          </p:cNvPicPr>
          <p:nvPr/>
        </p:nvPicPr>
        <p:blipFill>
          <a:blip r:embed="rId3"/>
          <a:srcRect b="35150"/>
          <a:stretch>
            <a:fillRect/>
          </a:stretch>
        </p:blipFill>
        <p:spPr bwMode="auto">
          <a:xfrm>
            <a:off x="1428731" y="3333754"/>
            <a:ext cx="4086225" cy="1369229"/>
          </a:xfrm>
          <a:prstGeom prst="rect">
            <a:avLst/>
          </a:prstGeom>
          <a:noFill/>
          <a:ln w="9525">
            <a:noFill/>
            <a:miter lim="800000"/>
            <a:headEnd/>
            <a:tailEnd/>
          </a:ln>
          <a:effectLst/>
        </p:spPr>
      </p:pic>
      <p:pic>
        <p:nvPicPr>
          <p:cNvPr id="8196" name="Picture 4"/>
          <p:cNvPicPr>
            <a:picLocks noChangeAspect="1" noChangeArrowheads="1"/>
          </p:cNvPicPr>
          <p:nvPr/>
        </p:nvPicPr>
        <p:blipFill>
          <a:blip r:embed="rId4"/>
          <a:srcRect b="35150"/>
          <a:stretch>
            <a:fillRect/>
          </a:stretch>
        </p:blipFill>
        <p:spPr bwMode="auto">
          <a:xfrm>
            <a:off x="1428728" y="3333754"/>
            <a:ext cx="6153150" cy="1369229"/>
          </a:xfrm>
          <a:prstGeom prst="rect">
            <a:avLst/>
          </a:prstGeom>
          <a:noFill/>
          <a:ln w="9525">
            <a:noFill/>
            <a:miter lim="800000"/>
            <a:headEnd/>
            <a:tailEnd/>
          </a:ln>
          <a:effectLst/>
        </p:spPr>
      </p:pic>
      <p:pic>
        <p:nvPicPr>
          <p:cNvPr id="8197" name="Picture 5"/>
          <p:cNvPicPr>
            <a:picLocks noChangeAspect="1" noChangeArrowheads="1"/>
          </p:cNvPicPr>
          <p:nvPr/>
        </p:nvPicPr>
        <p:blipFill>
          <a:blip r:embed="rId5"/>
          <a:srcRect r="570" b="35150"/>
          <a:stretch>
            <a:fillRect/>
          </a:stretch>
        </p:blipFill>
        <p:spPr bwMode="auto">
          <a:xfrm>
            <a:off x="1428729" y="3333754"/>
            <a:ext cx="7132716" cy="1369229"/>
          </a:xfrm>
          <a:prstGeom prst="rect">
            <a:avLst/>
          </a:prstGeom>
          <a:noFill/>
          <a:ln w="9525">
            <a:noFill/>
            <a:miter lim="800000"/>
            <a:headEnd/>
            <a:tailEnd/>
          </a:ln>
          <a:effectLst/>
        </p:spPr>
      </p:pic>
      <p:pic>
        <p:nvPicPr>
          <p:cNvPr id="13" name="Picture 5"/>
          <p:cNvPicPr>
            <a:picLocks noChangeAspect="1" noChangeArrowheads="1"/>
          </p:cNvPicPr>
          <p:nvPr/>
        </p:nvPicPr>
        <p:blipFill>
          <a:blip r:embed="rId5"/>
          <a:srcRect t="64474" r="24614"/>
          <a:stretch>
            <a:fillRect/>
          </a:stretch>
        </p:blipFill>
        <p:spPr bwMode="auto">
          <a:xfrm>
            <a:off x="1428728" y="4702982"/>
            <a:ext cx="6135066" cy="746067"/>
          </a:xfrm>
          <a:prstGeom prst="rect">
            <a:avLst/>
          </a:prstGeom>
          <a:noFill/>
          <a:ln w="9525">
            <a:noFill/>
            <a:miter lim="800000"/>
            <a:headEnd/>
            <a:tailEnd/>
          </a:ln>
          <a:effectLst/>
        </p:spPr>
      </p:pic>
      <p:pic>
        <p:nvPicPr>
          <p:cNvPr id="14" name="Picture 5"/>
          <p:cNvPicPr>
            <a:picLocks noChangeAspect="1" noChangeArrowheads="1"/>
          </p:cNvPicPr>
          <p:nvPr/>
        </p:nvPicPr>
        <p:blipFill>
          <a:blip r:embed="rId5"/>
          <a:srcRect t="64474"/>
          <a:stretch>
            <a:fillRect/>
          </a:stretch>
        </p:blipFill>
        <p:spPr bwMode="auto">
          <a:xfrm>
            <a:off x="1428728" y="4702982"/>
            <a:ext cx="7135198" cy="746067"/>
          </a:xfrm>
          <a:prstGeom prst="rect">
            <a:avLst/>
          </a:prstGeom>
          <a:noFill/>
          <a:ln w="9525">
            <a:noFill/>
            <a:miter lim="800000"/>
            <a:headEnd/>
            <a:tailEnd/>
          </a:ln>
          <a:effectLst/>
        </p:spPr>
      </p:pic>
      <p:pic>
        <p:nvPicPr>
          <p:cNvPr id="15" name="Picture 5"/>
          <p:cNvPicPr>
            <a:picLocks noChangeAspect="1" noChangeArrowheads="1"/>
          </p:cNvPicPr>
          <p:nvPr/>
        </p:nvPicPr>
        <p:blipFill>
          <a:blip r:embed="rId5"/>
          <a:srcRect t="64474" r="50070"/>
          <a:stretch>
            <a:fillRect/>
          </a:stretch>
        </p:blipFill>
        <p:spPr bwMode="auto">
          <a:xfrm>
            <a:off x="1428728" y="4701540"/>
            <a:ext cx="4063364" cy="746067"/>
          </a:xfrm>
          <a:prstGeom prst="rect">
            <a:avLst/>
          </a:prstGeom>
          <a:noFill/>
          <a:ln w="9525">
            <a:noFill/>
            <a:miter lim="800000"/>
            <a:headEnd/>
            <a:tailEnd/>
          </a:ln>
          <a:effectLst/>
        </p:spPr>
      </p:pic>
      <p:pic>
        <p:nvPicPr>
          <p:cNvPr id="16" name="Picture 5"/>
          <p:cNvPicPr>
            <a:picLocks noChangeAspect="1" noChangeArrowheads="1"/>
          </p:cNvPicPr>
          <p:nvPr/>
        </p:nvPicPr>
        <p:blipFill>
          <a:blip r:embed="rId5"/>
          <a:srcRect t="64474" r="72893"/>
          <a:stretch>
            <a:fillRect/>
          </a:stretch>
        </p:blipFill>
        <p:spPr bwMode="auto">
          <a:xfrm>
            <a:off x="1428728" y="4701540"/>
            <a:ext cx="2205976" cy="746067"/>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9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19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6572264" y="3643318"/>
            <a:ext cx="2106667" cy="923330"/>
          </a:xfrm>
          <a:prstGeom prst="rect">
            <a:avLst/>
          </a:prstGeom>
        </p:spPr>
        <p:txBody>
          <a:bodyPr wrap="none">
            <a:spAutoFit/>
          </a:bodyPr>
          <a:lstStyle/>
          <a:p>
            <a:r>
              <a:rPr lang="es-ES_tradnl" kern="0" dirty="0">
                <a:solidFill>
                  <a:srgbClr val="002060"/>
                </a:solidFill>
              </a:rPr>
              <a:t>VMP = 40,43m</a:t>
            </a:r>
          </a:p>
          <a:p>
            <a:r>
              <a:rPr lang="es-ES_tradnl" kern="0" dirty="0">
                <a:solidFill>
                  <a:srgbClr val="002060"/>
                </a:solidFill>
              </a:rPr>
              <a:t>EMC = ±0,64m</a:t>
            </a:r>
          </a:p>
          <a:p>
            <a:r>
              <a:rPr lang="es-ES_tradnl" kern="0" dirty="0" err="1">
                <a:solidFill>
                  <a:srgbClr val="002060"/>
                </a:solidFill>
              </a:rPr>
              <a:t>emc</a:t>
            </a:r>
            <a:r>
              <a:rPr lang="es-ES_tradnl" kern="0" dirty="0">
                <a:solidFill>
                  <a:srgbClr val="002060"/>
                </a:solidFill>
              </a:rPr>
              <a:t> = ±0,202m</a:t>
            </a:r>
            <a:endParaRPr lang="es-AR" dirty="0"/>
          </a:p>
        </p:txBody>
      </p:sp>
      <p:sp>
        <p:nvSpPr>
          <p:cNvPr id="7" name="6 Rectángulo"/>
          <p:cNvSpPr/>
          <p:nvPr/>
        </p:nvSpPr>
        <p:spPr>
          <a:xfrm>
            <a:off x="214282" y="1399953"/>
            <a:ext cx="8643998" cy="646331"/>
          </a:xfrm>
          <a:prstGeom prst="rect">
            <a:avLst/>
          </a:prstGeom>
        </p:spPr>
        <p:txBody>
          <a:bodyPr wrap="square">
            <a:spAutoFit/>
          </a:bodyPr>
          <a:lstStyle/>
          <a:p>
            <a:r>
              <a:rPr lang="es-ES_tradnl" kern="0" dirty="0">
                <a:solidFill>
                  <a:srgbClr val="002060"/>
                </a:solidFill>
              </a:rPr>
              <a:t>Se ha medido por un mismo operador y en idénticas condiciones el largo de una parcela. Obteniéndose los resultados que aparecen en la tabla 1. </a:t>
            </a:r>
            <a:endParaRPr lang="es-AR" dirty="0"/>
          </a:p>
        </p:txBody>
      </p:sp>
      <p:graphicFrame>
        <p:nvGraphicFramePr>
          <p:cNvPr id="8" name="7 Tabla"/>
          <p:cNvGraphicFramePr>
            <a:graphicFrameLocks noGrp="1"/>
          </p:cNvGraphicFramePr>
          <p:nvPr>
            <p:extLst>
              <p:ext uri="{D42A27DB-BD31-4B8C-83A1-F6EECF244321}">
                <p14:modId xmlns:p14="http://schemas.microsoft.com/office/powerpoint/2010/main" val="810470842"/>
              </p:ext>
            </p:extLst>
          </p:nvPr>
        </p:nvGraphicFramePr>
        <p:xfrm>
          <a:off x="642910" y="2137420"/>
          <a:ext cx="5143537" cy="3333780"/>
        </p:xfrm>
        <a:graphic>
          <a:graphicData uri="http://schemas.openxmlformats.org/drawingml/2006/table">
            <a:tbl>
              <a:tblPr firstRow="1" bandRow="1">
                <a:tableStyleId>{5C22544A-7EE6-4342-B048-85BDC9FD1C3A}</a:tableStyleId>
              </a:tblPr>
              <a:tblGrid>
                <a:gridCol w="685805">
                  <a:extLst>
                    <a:ext uri="{9D8B030D-6E8A-4147-A177-3AD203B41FA5}">
                      <a16:colId xmlns:a16="http://schemas.microsoft.com/office/drawing/2014/main" val="20000"/>
                    </a:ext>
                  </a:extLst>
                </a:gridCol>
                <a:gridCol w="1508771">
                  <a:extLst>
                    <a:ext uri="{9D8B030D-6E8A-4147-A177-3AD203B41FA5}">
                      <a16:colId xmlns:a16="http://schemas.microsoft.com/office/drawing/2014/main" val="20001"/>
                    </a:ext>
                  </a:extLst>
                </a:gridCol>
                <a:gridCol w="1645932">
                  <a:extLst>
                    <a:ext uri="{9D8B030D-6E8A-4147-A177-3AD203B41FA5}">
                      <a16:colId xmlns:a16="http://schemas.microsoft.com/office/drawing/2014/main" val="20002"/>
                    </a:ext>
                  </a:extLst>
                </a:gridCol>
                <a:gridCol w="1303029">
                  <a:extLst>
                    <a:ext uri="{9D8B030D-6E8A-4147-A177-3AD203B41FA5}">
                      <a16:colId xmlns:a16="http://schemas.microsoft.com/office/drawing/2014/main" val="20003"/>
                    </a:ext>
                  </a:extLst>
                </a:gridCol>
              </a:tblGrid>
              <a:tr h="357190">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AR" sz="1700" b="1" i="1" u="none" strike="noStrike" kern="1200" dirty="0">
                          <a:solidFill>
                            <a:schemeClr val="accent4">
                              <a:lumMod val="20000"/>
                              <a:lumOff val="80000"/>
                            </a:schemeClr>
                          </a:solidFill>
                          <a:latin typeface="Calibri"/>
                          <a:ea typeface="+mn-ea"/>
                          <a:cs typeface="+mn-cs"/>
                        </a:rPr>
                        <a:t>N°</a:t>
                      </a:r>
                    </a:p>
                  </a:txBody>
                  <a:tcPr marT="38100" marB="38100"/>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AR" sz="1700" b="1" i="1" u="none" strike="noStrike" dirty="0">
                          <a:solidFill>
                            <a:schemeClr val="accent4">
                              <a:lumMod val="20000"/>
                              <a:lumOff val="80000"/>
                            </a:schemeClr>
                          </a:solidFill>
                          <a:latin typeface="Calibri"/>
                        </a:rPr>
                        <a:t>L</a:t>
                      </a:r>
                      <a:r>
                        <a:rPr lang="es-AR" sz="1700" b="1" i="1" u="none" strike="noStrike" baseline="-25000" dirty="0">
                          <a:solidFill>
                            <a:schemeClr val="accent4">
                              <a:lumMod val="20000"/>
                              <a:lumOff val="80000"/>
                            </a:schemeClr>
                          </a:solidFill>
                          <a:latin typeface="Calibri"/>
                        </a:rPr>
                        <a:t>i</a:t>
                      </a:r>
                    </a:p>
                  </a:txBody>
                  <a:tcPr marL="0" marR="0" marT="0" marB="0" anchor="ctr"/>
                </a:tc>
                <a:tc>
                  <a:txBody>
                    <a:bodyPr/>
                    <a:lstStyle/>
                    <a:p>
                      <a:pPr algn="ctr" fontAlgn="b">
                        <a:spcBef>
                          <a:spcPts val="1200"/>
                        </a:spcBef>
                        <a:spcAft>
                          <a:spcPts val="1200"/>
                        </a:spcAft>
                      </a:pPr>
                      <a:r>
                        <a:rPr lang="es-AR" sz="1700" b="1" i="1" u="none" strike="noStrike" dirty="0">
                          <a:solidFill>
                            <a:schemeClr val="accent4">
                              <a:lumMod val="20000"/>
                              <a:lumOff val="80000"/>
                            </a:schemeClr>
                          </a:solidFill>
                          <a:latin typeface="Calibri"/>
                        </a:rPr>
                        <a:t>D</a:t>
                      </a:r>
                      <a:r>
                        <a:rPr lang="es-AR" sz="1700" b="1" i="1" u="none" strike="noStrike" baseline="-25000" dirty="0">
                          <a:solidFill>
                            <a:schemeClr val="accent4">
                              <a:lumMod val="20000"/>
                              <a:lumOff val="80000"/>
                            </a:schemeClr>
                          </a:solidFill>
                          <a:latin typeface="Calibri"/>
                        </a:rPr>
                        <a:t>i</a:t>
                      </a:r>
                    </a:p>
                  </a:txBody>
                  <a:tcPr marL="0" marR="0" marT="0" marB="0" anchor="ctr"/>
                </a:tc>
                <a:tc>
                  <a:txBody>
                    <a:bodyPr/>
                    <a:lstStyle/>
                    <a:p>
                      <a:pPr algn="ctr" fontAlgn="b">
                        <a:spcBef>
                          <a:spcPts val="1200"/>
                        </a:spcBef>
                        <a:spcAft>
                          <a:spcPts val="1200"/>
                        </a:spcAft>
                      </a:pPr>
                      <a:r>
                        <a:rPr lang="es-AR" sz="1700" b="1" i="1" u="none" strike="noStrike" dirty="0">
                          <a:solidFill>
                            <a:schemeClr val="accent4">
                              <a:lumMod val="20000"/>
                              <a:lumOff val="80000"/>
                            </a:schemeClr>
                          </a:solidFill>
                          <a:latin typeface="Calibri"/>
                        </a:rPr>
                        <a:t>D</a:t>
                      </a:r>
                      <a:r>
                        <a:rPr lang="es-AR" sz="1700" b="1" i="1" u="none" strike="noStrike" baseline="-25000" dirty="0">
                          <a:solidFill>
                            <a:schemeClr val="accent4">
                              <a:lumMod val="20000"/>
                              <a:lumOff val="80000"/>
                            </a:schemeClr>
                          </a:solidFill>
                          <a:latin typeface="Calibri"/>
                        </a:rPr>
                        <a:t>i</a:t>
                      </a:r>
                      <a:r>
                        <a:rPr lang="es-AR" sz="1700" b="1" i="1" u="none" strike="noStrike" dirty="0">
                          <a:solidFill>
                            <a:schemeClr val="accent4">
                              <a:lumMod val="20000"/>
                              <a:lumOff val="80000"/>
                            </a:schemeClr>
                          </a:solidFill>
                          <a:latin typeface="Calibri"/>
                        </a:rPr>
                        <a:t>²</a:t>
                      </a:r>
                    </a:p>
                  </a:txBody>
                  <a:tcPr marL="0" marR="0" marT="0" marB="0" anchor="ctr"/>
                </a:tc>
                <a:extLst>
                  <a:ext uri="{0D108BD9-81ED-4DB2-BD59-A6C34878D82A}">
                    <a16:rowId xmlns:a16="http://schemas.microsoft.com/office/drawing/2014/main" val="10000"/>
                  </a:ext>
                </a:extLst>
              </a:tr>
              <a:tr h="297659">
                <a:tc>
                  <a:txBody>
                    <a:bodyPr/>
                    <a:lstStyle/>
                    <a:p>
                      <a:pPr algn="ctr" fontAlgn="b"/>
                      <a:r>
                        <a:rPr lang="es-AR" sz="1700" b="0" i="0" u="none" strike="noStrike" dirty="0">
                          <a:solidFill>
                            <a:srgbClr val="000000"/>
                          </a:solidFill>
                          <a:latin typeface="Calibri"/>
                        </a:rPr>
                        <a:t>1</a:t>
                      </a:r>
                    </a:p>
                  </a:txBody>
                  <a:tcPr marL="0" marR="0" marT="0" marB="0" anchor="b"/>
                </a:tc>
                <a:tc>
                  <a:txBody>
                    <a:bodyPr/>
                    <a:lstStyle/>
                    <a:p>
                      <a:pPr algn="ctr" fontAlgn="b"/>
                      <a:r>
                        <a:rPr lang="es-AR" sz="1700" b="0" i="0" u="none" strike="noStrike" dirty="0">
                          <a:solidFill>
                            <a:srgbClr val="000000"/>
                          </a:solidFill>
                          <a:latin typeface="Calibri"/>
                        </a:rPr>
                        <a:t>40,39</a:t>
                      </a:r>
                    </a:p>
                  </a:txBody>
                  <a:tcPr marL="0" marR="0" marT="0" marB="0" anchor="b"/>
                </a:tc>
                <a:tc>
                  <a:txBody>
                    <a:bodyPr/>
                    <a:lstStyle/>
                    <a:p>
                      <a:pPr algn="ctr" fontAlgn="b"/>
                      <a:r>
                        <a:rPr lang="es-AR" sz="1700" b="0" i="0" u="none" strike="noStrike" dirty="0">
                          <a:solidFill>
                            <a:srgbClr val="000000"/>
                          </a:solidFill>
                          <a:latin typeface="Calibri"/>
                        </a:rPr>
                        <a:t>0,043</a:t>
                      </a:r>
                    </a:p>
                  </a:txBody>
                  <a:tcPr marL="0" marR="0" marT="0" marB="0" anchor="b"/>
                </a:tc>
                <a:tc>
                  <a:txBody>
                    <a:bodyPr/>
                    <a:lstStyle/>
                    <a:p>
                      <a:pPr algn="ctr" fontAlgn="b"/>
                      <a:r>
                        <a:rPr lang="es-AR" sz="1700" b="0" i="0" u="none" strike="noStrike" dirty="0">
                          <a:solidFill>
                            <a:srgbClr val="000000"/>
                          </a:solidFill>
                          <a:latin typeface="Calibri"/>
                        </a:rPr>
                        <a:t>0,002</a:t>
                      </a:r>
                    </a:p>
                  </a:txBody>
                  <a:tcPr marL="0" marR="0" marT="0" marB="0" anchor="b"/>
                </a:tc>
                <a:extLst>
                  <a:ext uri="{0D108BD9-81ED-4DB2-BD59-A6C34878D82A}">
                    <a16:rowId xmlns:a16="http://schemas.microsoft.com/office/drawing/2014/main" val="10001"/>
                  </a:ext>
                </a:extLst>
              </a:tr>
              <a:tr h="297659">
                <a:tc>
                  <a:txBody>
                    <a:bodyPr/>
                    <a:lstStyle/>
                    <a:p>
                      <a:pPr algn="ctr" fontAlgn="b"/>
                      <a:r>
                        <a:rPr lang="es-AR" sz="1700" b="0" i="0" u="none" strike="noStrike" dirty="0">
                          <a:solidFill>
                            <a:srgbClr val="000000"/>
                          </a:solidFill>
                          <a:latin typeface="Calibri"/>
                        </a:rPr>
                        <a:t>2</a:t>
                      </a:r>
                    </a:p>
                  </a:txBody>
                  <a:tcPr marL="0" marR="0" marT="0" marB="0" anchor="b"/>
                </a:tc>
                <a:tc>
                  <a:txBody>
                    <a:bodyPr/>
                    <a:lstStyle/>
                    <a:p>
                      <a:pPr algn="ctr" fontAlgn="b"/>
                      <a:r>
                        <a:rPr lang="es-AR" sz="1700" b="0" i="0" u="none" strike="noStrike" dirty="0">
                          <a:solidFill>
                            <a:srgbClr val="000000"/>
                          </a:solidFill>
                          <a:latin typeface="Calibri"/>
                        </a:rPr>
                        <a:t>40,41</a:t>
                      </a:r>
                    </a:p>
                  </a:txBody>
                  <a:tcPr marL="0" marR="0" marT="0" marB="0" anchor="b"/>
                </a:tc>
                <a:tc>
                  <a:txBody>
                    <a:bodyPr/>
                    <a:lstStyle/>
                    <a:p>
                      <a:pPr algn="ctr" fontAlgn="b"/>
                      <a:r>
                        <a:rPr lang="es-AR" sz="1700" b="0" i="0" u="none" strike="noStrike" dirty="0">
                          <a:solidFill>
                            <a:srgbClr val="000000"/>
                          </a:solidFill>
                          <a:latin typeface="Calibri"/>
                        </a:rPr>
                        <a:t>0,023</a:t>
                      </a:r>
                    </a:p>
                  </a:txBody>
                  <a:tcPr marL="0" marR="0" marT="0" marB="0" anchor="b"/>
                </a:tc>
                <a:tc>
                  <a:txBody>
                    <a:bodyPr/>
                    <a:lstStyle/>
                    <a:p>
                      <a:pPr algn="ctr" fontAlgn="b"/>
                      <a:r>
                        <a:rPr lang="es-AR" sz="1700" b="0" i="0" u="none" strike="noStrike">
                          <a:solidFill>
                            <a:srgbClr val="000000"/>
                          </a:solidFill>
                          <a:latin typeface="Calibri"/>
                        </a:rPr>
                        <a:t>0,001</a:t>
                      </a:r>
                    </a:p>
                  </a:txBody>
                  <a:tcPr marL="0" marR="0" marT="0" marB="0" anchor="b"/>
                </a:tc>
                <a:extLst>
                  <a:ext uri="{0D108BD9-81ED-4DB2-BD59-A6C34878D82A}">
                    <a16:rowId xmlns:a16="http://schemas.microsoft.com/office/drawing/2014/main" val="10002"/>
                  </a:ext>
                </a:extLst>
              </a:tr>
              <a:tr h="297659">
                <a:tc>
                  <a:txBody>
                    <a:bodyPr/>
                    <a:lstStyle/>
                    <a:p>
                      <a:pPr algn="ctr" fontAlgn="b"/>
                      <a:r>
                        <a:rPr lang="es-AR" sz="1700" b="0" i="0" u="none" strike="noStrike" dirty="0">
                          <a:solidFill>
                            <a:srgbClr val="000000"/>
                          </a:solidFill>
                          <a:latin typeface="Calibri"/>
                        </a:rPr>
                        <a:t>3</a:t>
                      </a:r>
                    </a:p>
                  </a:txBody>
                  <a:tcPr marL="0" marR="0" marT="0" marB="0" anchor="b"/>
                </a:tc>
                <a:tc>
                  <a:txBody>
                    <a:bodyPr/>
                    <a:lstStyle/>
                    <a:p>
                      <a:pPr algn="ctr" fontAlgn="b"/>
                      <a:r>
                        <a:rPr lang="es-AR" sz="1700" b="0" i="0" u="none" strike="noStrike" dirty="0">
                          <a:solidFill>
                            <a:srgbClr val="000000"/>
                          </a:solidFill>
                          <a:latin typeface="Calibri"/>
                        </a:rPr>
                        <a:t>41,77</a:t>
                      </a:r>
                    </a:p>
                  </a:txBody>
                  <a:tcPr marL="0" marR="0" marT="0" marB="0" anchor="b"/>
                </a:tc>
                <a:tc>
                  <a:txBody>
                    <a:bodyPr/>
                    <a:lstStyle/>
                    <a:p>
                      <a:pPr algn="ctr" fontAlgn="b"/>
                      <a:r>
                        <a:rPr lang="es-AR" sz="1700" b="0" i="0" u="none" strike="noStrike" dirty="0">
                          <a:solidFill>
                            <a:srgbClr val="000000"/>
                          </a:solidFill>
                          <a:latin typeface="Calibri"/>
                        </a:rPr>
                        <a:t>-1,337</a:t>
                      </a:r>
                    </a:p>
                  </a:txBody>
                  <a:tcPr marL="0" marR="0" marT="0" marB="0" anchor="b"/>
                </a:tc>
                <a:tc>
                  <a:txBody>
                    <a:bodyPr/>
                    <a:lstStyle/>
                    <a:p>
                      <a:pPr algn="ctr" fontAlgn="b"/>
                      <a:r>
                        <a:rPr lang="es-AR" sz="1700" b="0" i="0" u="none" strike="noStrike">
                          <a:solidFill>
                            <a:srgbClr val="000000"/>
                          </a:solidFill>
                          <a:latin typeface="Calibri"/>
                        </a:rPr>
                        <a:t>1,788</a:t>
                      </a:r>
                    </a:p>
                  </a:txBody>
                  <a:tcPr marL="0" marR="0" marT="0" marB="0" anchor="b"/>
                </a:tc>
                <a:extLst>
                  <a:ext uri="{0D108BD9-81ED-4DB2-BD59-A6C34878D82A}">
                    <a16:rowId xmlns:a16="http://schemas.microsoft.com/office/drawing/2014/main" val="10003"/>
                  </a:ext>
                </a:extLst>
              </a:tr>
              <a:tr h="297659">
                <a:tc>
                  <a:txBody>
                    <a:bodyPr/>
                    <a:lstStyle/>
                    <a:p>
                      <a:pPr algn="ctr" fontAlgn="b"/>
                      <a:r>
                        <a:rPr lang="es-AR" sz="1700" b="0" i="0" u="none" strike="noStrike" dirty="0">
                          <a:solidFill>
                            <a:srgbClr val="000000"/>
                          </a:solidFill>
                          <a:latin typeface="Calibri"/>
                        </a:rPr>
                        <a:t>4</a:t>
                      </a:r>
                    </a:p>
                  </a:txBody>
                  <a:tcPr marL="0" marR="0" marT="0" marB="0" anchor="b"/>
                </a:tc>
                <a:tc>
                  <a:txBody>
                    <a:bodyPr/>
                    <a:lstStyle/>
                    <a:p>
                      <a:pPr algn="ctr" fontAlgn="b"/>
                      <a:r>
                        <a:rPr lang="es-AR" sz="1700" b="0" i="0" u="none" strike="noStrike">
                          <a:solidFill>
                            <a:srgbClr val="000000"/>
                          </a:solidFill>
                          <a:latin typeface="Calibri"/>
                        </a:rPr>
                        <a:t>40,42</a:t>
                      </a:r>
                    </a:p>
                  </a:txBody>
                  <a:tcPr marL="0" marR="0" marT="0" marB="0" anchor="b"/>
                </a:tc>
                <a:tc>
                  <a:txBody>
                    <a:bodyPr/>
                    <a:lstStyle/>
                    <a:p>
                      <a:pPr algn="ctr" fontAlgn="b"/>
                      <a:r>
                        <a:rPr lang="es-AR" sz="1700" b="0" i="0" u="none" strike="noStrike" dirty="0">
                          <a:solidFill>
                            <a:srgbClr val="000000"/>
                          </a:solidFill>
                          <a:latin typeface="Calibri"/>
                        </a:rPr>
                        <a:t>0,013</a:t>
                      </a:r>
                    </a:p>
                  </a:txBody>
                  <a:tcPr marL="0" marR="0" marT="0" marB="0" anchor="b"/>
                </a:tc>
                <a:tc>
                  <a:txBody>
                    <a:bodyPr/>
                    <a:lstStyle/>
                    <a:p>
                      <a:pPr algn="ctr" fontAlgn="b"/>
                      <a:r>
                        <a:rPr lang="es-AR" sz="1700" b="0" i="0" u="none" strike="noStrike" dirty="0">
                          <a:solidFill>
                            <a:srgbClr val="000000"/>
                          </a:solidFill>
                          <a:latin typeface="Calibri"/>
                        </a:rPr>
                        <a:t>0,000</a:t>
                      </a:r>
                    </a:p>
                  </a:txBody>
                  <a:tcPr marL="0" marR="0" marT="0" marB="0" anchor="b"/>
                </a:tc>
                <a:extLst>
                  <a:ext uri="{0D108BD9-81ED-4DB2-BD59-A6C34878D82A}">
                    <a16:rowId xmlns:a16="http://schemas.microsoft.com/office/drawing/2014/main" val="10004"/>
                  </a:ext>
                </a:extLst>
              </a:tr>
              <a:tr h="297659">
                <a:tc>
                  <a:txBody>
                    <a:bodyPr/>
                    <a:lstStyle/>
                    <a:p>
                      <a:pPr algn="ctr" fontAlgn="b"/>
                      <a:r>
                        <a:rPr lang="es-AR" sz="1700" b="0" i="0" u="none" strike="noStrike" dirty="0">
                          <a:solidFill>
                            <a:srgbClr val="000000"/>
                          </a:solidFill>
                          <a:latin typeface="Calibri"/>
                        </a:rPr>
                        <a:t>5</a:t>
                      </a:r>
                    </a:p>
                  </a:txBody>
                  <a:tcPr marL="0" marR="0" marT="0" marB="0" anchor="b"/>
                </a:tc>
                <a:tc>
                  <a:txBody>
                    <a:bodyPr/>
                    <a:lstStyle/>
                    <a:p>
                      <a:pPr algn="ctr" fontAlgn="b"/>
                      <a:r>
                        <a:rPr lang="es-AR" sz="1700" b="0" i="0" u="none" strike="noStrike">
                          <a:solidFill>
                            <a:srgbClr val="000000"/>
                          </a:solidFill>
                          <a:latin typeface="Calibri"/>
                        </a:rPr>
                        <a:t>40,33</a:t>
                      </a:r>
                    </a:p>
                  </a:txBody>
                  <a:tcPr marL="0" marR="0" marT="0" marB="0" anchor="b"/>
                </a:tc>
                <a:tc>
                  <a:txBody>
                    <a:bodyPr/>
                    <a:lstStyle/>
                    <a:p>
                      <a:pPr algn="ctr" fontAlgn="b"/>
                      <a:r>
                        <a:rPr lang="es-AR" sz="1700" b="0" i="0" u="none" strike="noStrike" dirty="0">
                          <a:solidFill>
                            <a:srgbClr val="000000"/>
                          </a:solidFill>
                          <a:latin typeface="Calibri"/>
                        </a:rPr>
                        <a:t>0,103</a:t>
                      </a:r>
                    </a:p>
                  </a:txBody>
                  <a:tcPr marL="0" marR="0" marT="0" marB="0" anchor="b"/>
                </a:tc>
                <a:tc>
                  <a:txBody>
                    <a:bodyPr/>
                    <a:lstStyle/>
                    <a:p>
                      <a:pPr algn="ctr" fontAlgn="b"/>
                      <a:r>
                        <a:rPr lang="es-AR" sz="1700" b="0" i="0" u="none" strike="noStrike" dirty="0">
                          <a:solidFill>
                            <a:srgbClr val="000000"/>
                          </a:solidFill>
                          <a:latin typeface="Calibri"/>
                        </a:rPr>
                        <a:t>0,011</a:t>
                      </a:r>
                    </a:p>
                  </a:txBody>
                  <a:tcPr marL="0" marR="0" marT="0" marB="0" anchor="b"/>
                </a:tc>
                <a:extLst>
                  <a:ext uri="{0D108BD9-81ED-4DB2-BD59-A6C34878D82A}">
                    <a16:rowId xmlns:a16="http://schemas.microsoft.com/office/drawing/2014/main" val="10005"/>
                  </a:ext>
                </a:extLst>
              </a:tr>
              <a:tr h="297659">
                <a:tc>
                  <a:txBody>
                    <a:bodyPr/>
                    <a:lstStyle/>
                    <a:p>
                      <a:pPr algn="ctr" fontAlgn="b"/>
                      <a:r>
                        <a:rPr lang="es-AR" sz="1700" b="0" i="0" u="none" strike="noStrike" dirty="0">
                          <a:solidFill>
                            <a:srgbClr val="000000"/>
                          </a:solidFill>
                          <a:latin typeface="Calibri"/>
                        </a:rPr>
                        <a:t>6</a:t>
                      </a:r>
                    </a:p>
                  </a:txBody>
                  <a:tcPr marL="0" marR="0" marT="0" marB="0" anchor="b"/>
                </a:tc>
                <a:tc>
                  <a:txBody>
                    <a:bodyPr/>
                    <a:lstStyle/>
                    <a:p>
                      <a:pPr algn="ctr" fontAlgn="b"/>
                      <a:r>
                        <a:rPr lang="es-AR" sz="1700" b="0" i="0" u="none" strike="noStrike">
                          <a:solidFill>
                            <a:srgbClr val="000000"/>
                          </a:solidFill>
                          <a:latin typeface="Calibri"/>
                        </a:rPr>
                        <a:t>40,45</a:t>
                      </a:r>
                    </a:p>
                  </a:txBody>
                  <a:tcPr marL="0" marR="0" marT="0" marB="0" anchor="b"/>
                </a:tc>
                <a:tc>
                  <a:txBody>
                    <a:bodyPr/>
                    <a:lstStyle/>
                    <a:p>
                      <a:pPr algn="ctr" fontAlgn="b"/>
                      <a:r>
                        <a:rPr lang="es-AR" sz="1700" b="0" i="0" u="none" strike="noStrike" dirty="0">
                          <a:solidFill>
                            <a:srgbClr val="000000"/>
                          </a:solidFill>
                          <a:latin typeface="Calibri"/>
                        </a:rPr>
                        <a:t>-0,017</a:t>
                      </a:r>
                    </a:p>
                  </a:txBody>
                  <a:tcPr marL="0" marR="0" marT="0" marB="0" anchor="b"/>
                </a:tc>
                <a:tc>
                  <a:txBody>
                    <a:bodyPr/>
                    <a:lstStyle/>
                    <a:p>
                      <a:pPr algn="ctr" fontAlgn="b"/>
                      <a:r>
                        <a:rPr lang="es-AR" sz="1700" b="0" i="0" u="none" strike="noStrike" dirty="0">
                          <a:solidFill>
                            <a:srgbClr val="000000"/>
                          </a:solidFill>
                          <a:latin typeface="Calibri"/>
                        </a:rPr>
                        <a:t>0,000</a:t>
                      </a:r>
                    </a:p>
                  </a:txBody>
                  <a:tcPr marL="0" marR="0" marT="0" marB="0" anchor="b"/>
                </a:tc>
                <a:extLst>
                  <a:ext uri="{0D108BD9-81ED-4DB2-BD59-A6C34878D82A}">
                    <a16:rowId xmlns:a16="http://schemas.microsoft.com/office/drawing/2014/main" val="10006"/>
                  </a:ext>
                </a:extLst>
              </a:tr>
              <a:tr h="297659">
                <a:tc>
                  <a:txBody>
                    <a:bodyPr/>
                    <a:lstStyle/>
                    <a:p>
                      <a:pPr algn="ctr" fontAlgn="b"/>
                      <a:r>
                        <a:rPr lang="es-AR" sz="1700" b="0" i="0" u="none" strike="noStrike" dirty="0">
                          <a:solidFill>
                            <a:srgbClr val="000000"/>
                          </a:solidFill>
                          <a:latin typeface="Calibri"/>
                        </a:rPr>
                        <a:t>7</a:t>
                      </a:r>
                    </a:p>
                  </a:txBody>
                  <a:tcPr marL="0" marR="0" marT="0" marB="0" anchor="b"/>
                </a:tc>
                <a:tc>
                  <a:txBody>
                    <a:bodyPr/>
                    <a:lstStyle/>
                    <a:p>
                      <a:pPr algn="ctr" fontAlgn="b"/>
                      <a:r>
                        <a:rPr lang="es-AR" sz="1700" b="0" i="0" u="none" strike="noStrike">
                          <a:solidFill>
                            <a:srgbClr val="000000"/>
                          </a:solidFill>
                          <a:latin typeface="Calibri"/>
                        </a:rPr>
                        <a:t>39,07</a:t>
                      </a:r>
                    </a:p>
                  </a:txBody>
                  <a:tcPr marL="0" marR="0" marT="0" marB="0" anchor="b"/>
                </a:tc>
                <a:tc>
                  <a:txBody>
                    <a:bodyPr/>
                    <a:lstStyle/>
                    <a:p>
                      <a:pPr algn="ctr" fontAlgn="b"/>
                      <a:r>
                        <a:rPr lang="es-AR" sz="1700" b="0" i="0" u="none" strike="noStrike" dirty="0">
                          <a:solidFill>
                            <a:srgbClr val="000000"/>
                          </a:solidFill>
                          <a:latin typeface="Calibri"/>
                        </a:rPr>
                        <a:t>1,363</a:t>
                      </a:r>
                    </a:p>
                  </a:txBody>
                  <a:tcPr marL="0" marR="0" marT="0" marB="0" anchor="b"/>
                </a:tc>
                <a:tc>
                  <a:txBody>
                    <a:bodyPr/>
                    <a:lstStyle/>
                    <a:p>
                      <a:pPr algn="ctr" fontAlgn="b"/>
                      <a:r>
                        <a:rPr lang="es-AR" sz="1700" b="0" i="0" u="none" strike="noStrike" dirty="0">
                          <a:solidFill>
                            <a:srgbClr val="000000"/>
                          </a:solidFill>
                          <a:latin typeface="Calibri"/>
                        </a:rPr>
                        <a:t>1,858</a:t>
                      </a:r>
                    </a:p>
                  </a:txBody>
                  <a:tcPr marL="0" marR="0" marT="0" marB="0" anchor="b"/>
                </a:tc>
                <a:extLst>
                  <a:ext uri="{0D108BD9-81ED-4DB2-BD59-A6C34878D82A}">
                    <a16:rowId xmlns:a16="http://schemas.microsoft.com/office/drawing/2014/main" val="10007"/>
                  </a:ext>
                </a:extLst>
              </a:tr>
              <a:tr h="297659">
                <a:tc>
                  <a:txBody>
                    <a:bodyPr/>
                    <a:lstStyle/>
                    <a:p>
                      <a:pPr algn="ctr" fontAlgn="b"/>
                      <a:r>
                        <a:rPr lang="es-AR" sz="1700" b="0" i="0" u="none" strike="noStrike" dirty="0">
                          <a:solidFill>
                            <a:srgbClr val="000000"/>
                          </a:solidFill>
                          <a:latin typeface="Calibri"/>
                        </a:rPr>
                        <a:t>8</a:t>
                      </a:r>
                    </a:p>
                  </a:txBody>
                  <a:tcPr marL="0" marR="0" marT="0" marB="0" anchor="b"/>
                </a:tc>
                <a:tc>
                  <a:txBody>
                    <a:bodyPr/>
                    <a:lstStyle/>
                    <a:p>
                      <a:pPr algn="ctr" fontAlgn="b"/>
                      <a:r>
                        <a:rPr lang="es-AR" sz="1700" b="0" i="0" u="none" strike="noStrike">
                          <a:solidFill>
                            <a:srgbClr val="000000"/>
                          </a:solidFill>
                          <a:latin typeface="Calibri"/>
                        </a:rPr>
                        <a:t>40,44</a:t>
                      </a:r>
                    </a:p>
                  </a:txBody>
                  <a:tcPr marL="0" marR="0" marT="0" marB="0" anchor="b"/>
                </a:tc>
                <a:tc>
                  <a:txBody>
                    <a:bodyPr/>
                    <a:lstStyle/>
                    <a:p>
                      <a:pPr algn="ctr" fontAlgn="b"/>
                      <a:r>
                        <a:rPr lang="es-AR" sz="1700" b="0" i="0" u="none" strike="noStrike" dirty="0">
                          <a:solidFill>
                            <a:srgbClr val="000000"/>
                          </a:solidFill>
                          <a:latin typeface="Calibri"/>
                        </a:rPr>
                        <a:t>-0,007</a:t>
                      </a:r>
                    </a:p>
                  </a:txBody>
                  <a:tcPr marL="0" marR="0" marT="0" marB="0" anchor="b"/>
                </a:tc>
                <a:tc>
                  <a:txBody>
                    <a:bodyPr/>
                    <a:lstStyle/>
                    <a:p>
                      <a:pPr algn="ctr" fontAlgn="b"/>
                      <a:r>
                        <a:rPr lang="es-AR" sz="1700" b="0" i="0" u="none" strike="noStrike" dirty="0">
                          <a:solidFill>
                            <a:srgbClr val="000000"/>
                          </a:solidFill>
                          <a:latin typeface="Calibri"/>
                        </a:rPr>
                        <a:t>0,000</a:t>
                      </a:r>
                    </a:p>
                  </a:txBody>
                  <a:tcPr marL="0" marR="0" marT="0" marB="0" anchor="b"/>
                </a:tc>
                <a:extLst>
                  <a:ext uri="{0D108BD9-81ED-4DB2-BD59-A6C34878D82A}">
                    <a16:rowId xmlns:a16="http://schemas.microsoft.com/office/drawing/2014/main" val="10008"/>
                  </a:ext>
                </a:extLst>
              </a:tr>
              <a:tr h="297659">
                <a:tc>
                  <a:txBody>
                    <a:bodyPr/>
                    <a:lstStyle/>
                    <a:p>
                      <a:pPr algn="ctr" fontAlgn="b"/>
                      <a:r>
                        <a:rPr lang="es-AR" sz="1700" b="0" i="0" u="none" strike="noStrike" dirty="0">
                          <a:solidFill>
                            <a:srgbClr val="000000"/>
                          </a:solidFill>
                          <a:latin typeface="Calibri"/>
                        </a:rPr>
                        <a:t>9</a:t>
                      </a:r>
                    </a:p>
                  </a:txBody>
                  <a:tcPr marL="0" marR="0" marT="0" marB="0" anchor="b"/>
                </a:tc>
                <a:tc>
                  <a:txBody>
                    <a:bodyPr/>
                    <a:lstStyle/>
                    <a:p>
                      <a:pPr algn="ctr" fontAlgn="b"/>
                      <a:r>
                        <a:rPr lang="es-AR" sz="1700" b="0" i="0" u="none" strike="noStrike">
                          <a:solidFill>
                            <a:srgbClr val="000000"/>
                          </a:solidFill>
                          <a:latin typeface="Calibri"/>
                        </a:rPr>
                        <a:t>40,48</a:t>
                      </a:r>
                    </a:p>
                  </a:txBody>
                  <a:tcPr marL="0" marR="0" marT="0" marB="0" anchor="b"/>
                </a:tc>
                <a:tc>
                  <a:txBody>
                    <a:bodyPr/>
                    <a:lstStyle/>
                    <a:p>
                      <a:pPr algn="ctr" fontAlgn="b"/>
                      <a:r>
                        <a:rPr lang="es-AR" sz="1700" b="0" i="0" u="none" strike="noStrike" dirty="0">
                          <a:solidFill>
                            <a:srgbClr val="000000"/>
                          </a:solidFill>
                          <a:latin typeface="Calibri"/>
                        </a:rPr>
                        <a:t>-0,047</a:t>
                      </a:r>
                    </a:p>
                  </a:txBody>
                  <a:tcPr marL="0" marR="0" marT="0" marB="0" anchor="b"/>
                </a:tc>
                <a:tc>
                  <a:txBody>
                    <a:bodyPr/>
                    <a:lstStyle/>
                    <a:p>
                      <a:pPr algn="ctr" fontAlgn="b"/>
                      <a:r>
                        <a:rPr lang="es-AR" sz="1700" b="0" i="0" u="none" strike="noStrike" dirty="0">
                          <a:solidFill>
                            <a:srgbClr val="000000"/>
                          </a:solidFill>
                          <a:latin typeface="Calibri"/>
                        </a:rPr>
                        <a:t>0,002</a:t>
                      </a:r>
                    </a:p>
                  </a:txBody>
                  <a:tcPr marL="0" marR="0" marT="0" marB="0" anchor="b"/>
                </a:tc>
                <a:extLst>
                  <a:ext uri="{0D108BD9-81ED-4DB2-BD59-A6C34878D82A}">
                    <a16:rowId xmlns:a16="http://schemas.microsoft.com/office/drawing/2014/main" val="10009"/>
                  </a:ext>
                </a:extLst>
              </a:tr>
              <a:tr h="297659">
                <a:tc>
                  <a:txBody>
                    <a:bodyPr/>
                    <a:lstStyle/>
                    <a:p>
                      <a:pPr algn="ctr" fontAlgn="b"/>
                      <a:r>
                        <a:rPr lang="es-AR" sz="1700" b="0" i="0" u="none" strike="noStrike" dirty="0">
                          <a:solidFill>
                            <a:srgbClr val="000000"/>
                          </a:solidFill>
                          <a:latin typeface="Calibri"/>
                        </a:rPr>
                        <a:t>10</a:t>
                      </a:r>
                    </a:p>
                  </a:txBody>
                  <a:tcPr marL="0" marR="0" marT="0" marB="0" anchor="b"/>
                </a:tc>
                <a:tc>
                  <a:txBody>
                    <a:bodyPr/>
                    <a:lstStyle/>
                    <a:p>
                      <a:pPr algn="ctr" fontAlgn="b"/>
                      <a:r>
                        <a:rPr lang="es-AR" sz="1700" b="0" i="0" u="none" strike="noStrike">
                          <a:solidFill>
                            <a:srgbClr val="000000"/>
                          </a:solidFill>
                          <a:latin typeface="Calibri"/>
                        </a:rPr>
                        <a:t>40,57</a:t>
                      </a:r>
                    </a:p>
                  </a:txBody>
                  <a:tcPr marL="0" marR="0" marT="0" marB="0" anchor="b"/>
                </a:tc>
                <a:tc>
                  <a:txBody>
                    <a:bodyPr/>
                    <a:lstStyle/>
                    <a:p>
                      <a:pPr algn="ctr" fontAlgn="b"/>
                      <a:r>
                        <a:rPr lang="es-AR" sz="1700" b="0" i="0" u="none" strike="noStrike" dirty="0">
                          <a:solidFill>
                            <a:srgbClr val="000000"/>
                          </a:solidFill>
                          <a:latin typeface="Calibri"/>
                        </a:rPr>
                        <a:t>-0,137</a:t>
                      </a:r>
                    </a:p>
                  </a:txBody>
                  <a:tcPr marL="0" marR="0" marT="0" marB="0" anchor="b"/>
                </a:tc>
                <a:tc>
                  <a:txBody>
                    <a:bodyPr/>
                    <a:lstStyle/>
                    <a:p>
                      <a:pPr algn="ctr" fontAlgn="b"/>
                      <a:r>
                        <a:rPr lang="es-AR" sz="1700" b="0" i="0" u="none" strike="noStrike" dirty="0">
                          <a:solidFill>
                            <a:srgbClr val="000000"/>
                          </a:solidFill>
                          <a:latin typeface="Calibri"/>
                        </a:rPr>
                        <a:t>0,019</a:t>
                      </a:r>
                    </a:p>
                  </a:txBody>
                  <a:tcPr marL="0" marR="0" marT="0" marB="0" anchor="b"/>
                </a:tc>
                <a:extLst>
                  <a:ext uri="{0D108BD9-81ED-4DB2-BD59-A6C34878D82A}">
                    <a16:rowId xmlns:a16="http://schemas.microsoft.com/office/drawing/2014/main" val="10010"/>
                  </a:ext>
                </a:extLst>
              </a:tr>
            </a:tbl>
          </a:graphicData>
        </a:graphic>
      </p:graphicFrame>
      <p:sp>
        <p:nvSpPr>
          <p:cNvPr id="3" name="10 Rectángulo">
            <a:extLst>
              <a:ext uri="{FF2B5EF4-FFF2-40B4-BE49-F238E27FC236}">
                <a16:creationId xmlns:a16="http://schemas.microsoft.com/office/drawing/2014/main" id="{97B36FCB-29C6-AE5D-EB6F-894E5210D9A1}"/>
              </a:ext>
            </a:extLst>
          </p:cNvPr>
          <p:cNvSpPr/>
          <p:nvPr/>
        </p:nvSpPr>
        <p:spPr>
          <a:xfrm>
            <a:off x="2500282" y="2"/>
            <a:ext cx="6643718" cy="323165"/>
          </a:xfrm>
          <a:prstGeom prst="rect">
            <a:avLst/>
          </a:prstGeom>
        </p:spPr>
        <p:txBody>
          <a:bodyPr wrap="square">
            <a:spAutoFit/>
          </a:bodyPr>
          <a:lstStyle/>
          <a:p>
            <a:pPr algn="r">
              <a:defRPr/>
            </a:pPr>
            <a:r>
              <a:rPr lang="es-ES" sz="1500" b="1" i="1" dirty="0">
                <a:solidFill>
                  <a:schemeClr val="accent1">
                    <a:lumMod val="75000"/>
                  </a:schemeClr>
                </a:solidFill>
                <a:latin typeface="Arial Narrow" pitchFamily="34" charset="0"/>
              </a:rPr>
              <a:t>TEORIA de ERRORES</a:t>
            </a:r>
          </a:p>
        </p:txBody>
      </p:sp>
      <p:sp>
        <p:nvSpPr>
          <p:cNvPr id="4" name="5 Rectángulo">
            <a:extLst>
              <a:ext uri="{FF2B5EF4-FFF2-40B4-BE49-F238E27FC236}">
                <a16:creationId xmlns:a16="http://schemas.microsoft.com/office/drawing/2014/main" id="{87D76E44-4D7A-3609-274C-26525E2ADC6E}"/>
              </a:ext>
            </a:extLst>
          </p:cNvPr>
          <p:cNvSpPr/>
          <p:nvPr/>
        </p:nvSpPr>
        <p:spPr>
          <a:xfrm>
            <a:off x="285720" y="337220"/>
            <a:ext cx="8643998" cy="707886"/>
          </a:xfrm>
          <a:prstGeom prst="rect">
            <a:avLst/>
          </a:prstGeom>
        </p:spPr>
        <p:txBody>
          <a:bodyPr wrap="square">
            <a:spAutoFit/>
          </a:bodyPr>
          <a:lstStyle/>
          <a:p>
            <a:pPr algn="just"/>
            <a:r>
              <a:rPr lang="es-ES" sz="4000" b="1" dirty="0">
                <a:ln w="12700">
                  <a:solidFill>
                    <a:schemeClr val="tx2">
                      <a:satMod val="155000"/>
                    </a:schemeClr>
                  </a:solidFill>
                  <a:prstDash val="solid"/>
                </a:ln>
                <a:solidFill>
                  <a:schemeClr val="bg1">
                    <a:lumMod val="75000"/>
                  </a:schemeClr>
                </a:solidFill>
                <a:latin typeface="Tw Cen MT Condensed Extra Bold" pitchFamily="34" charset="0"/>
              </a:rPr>
              <a:t>PARÁMETROS ESTADÍSTICOS</a:t>
            </a:r>
          </a:p>
        </p:txBody>
      </p:sp>
      <p:sp>
        <p:nvSpPr>
          <p:cNvPr id="5" name="5 Rectángulo">
            <a:extLst>
              <a:ext uri="{FF2B5EF4-FFF2-40B4-BE49-F238E27FC236}">
                <a16:creationId xmlns:a16="http://schemas.microsoft.com/office/drawing/2014/main" id="{9F8E9776-900C-7964-17BE-918A8C3569CD}"/>
              </a:ext>
            </a:extLst>
          </p:cNvPr>
          <p:cNvSpPr/>
          <p:nvPr/>
        </p:nvSpPr>
        <p:spPr>
          <a:xfrm>
            <a:off x="438120" y="945222"/>
            <a:ext cx="1191352" cy="400110"/>
          </a:xfrm>
          <a:prstGeom prst="rect">
            <a:avLst/>
          </a:prstGeom>
        </p:spPr>
        <p:txBody>
          <a:bodyPr wrap="none">
            <a:spAutoFit/>
          </a:bodyPr>
          <a:lstStyle/>
          <a:p>
            <a:r>
              <a:rPr lang="es-ES" sz="2000" b="1" dirty="0">
                <a:solidFill>
                  <a:schemeClr val="bg1">
                    <a:lumMod val="50000"/>
                  </a:schemeClr>
                </a:solidFill>
                <a:latin typeface="Arial Narrow" pitchFamily="34" charset="0"/>
              </a:rPr>
              <a:t>EJEMPLO</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785786" y="1345332"/>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CÁLCULOS</a:t>
            </a:r>
          </a:p>
        </p:txBody>
      </p:sp>
      <p:sp>
        <p:nvSpPr>
          <p:cNvPr id="10" name="9 Rectángulo"/>
          <p:cNvSpPr/>
          <p:nvPr/>
        </p:nvSpPr>
        <p:spPr>
          <a:xfrm>
            <a:off x="214282" y="1878292"/>
            <a:ext cx="8643998" cy="2846933"/>
          </a:xfrm>
          <a:prstGeom prst="rect">
            <a:avLst/>
          </a:prstGeom>
        </p:spPr>
        <p:txBody>
          <a:bodyPr wrap="square">
            <a:spAutoFit/>
          </a:bodyPr>
          <a:lstStyle/>
          <a:p>
            <a:pPr marL="342900" indent="-342900">
              <a:spcAft>
                <a:spcPts val="600"/>
              </a:spcAft>
              <a:buFont typeface="+mj-lt"/>
              <a:buAutoNum type="arabicPeriod"/>
            </a:pPr>
            <a:r>
              <a:rPr lang="es-ES_tradnl" kern="0" dirty="0">
                <a:solidFill>
                  <a:srgbClr val="002060"/>
                </a:solidFill>
              </a:rPr>
              <a:t>Calcular el VALOR MÁS PROBABLE, </a:t>
            </a:r>
            <a:r>
              <a:rPr lang="es-ES_tradnl" i="1" kern="0" dirty="0">
                <a:solidFill>
                  <a:srgbClr val="002060"/>
                </a:solidFill>
              </a:rPr>
              <a:t>VMP</a:t>
            </a:r>
            <a:r>
              <a:rPr lang="es-ES_tradnl" kern="0" dirty="0">
                <a:solidFill>
                  <a:srgbClr val="002060"/>
                </a:solidFill>
              </a:rPr>
              <a:t>. </a:t>
            </a:r>
          </a:p>
          <a:p>
            <a:pPr marL="342900" indent="-342900">
              <a:spcAft>
                <a:spcPts val="600"/>
              </a:spcAft>
              <a:buFont typeface="+mj-lt"/>
              <a:buAutoNum type="arabicPeriod"/>
            </a:pPr>
            <a:r>
              <a:rPr lang="es-ES_tradnl" kern="0" dirty="0">
                <a:solidFill>
                  <a:srgbClr val="002060"/>
                </a:solidFill>
              </a:rPr>
              <a:t>Calcular las DISCREPANCIAS o DESVIACIONES, </a:t>
            </a:r>
            <a:r>
              <a:rPr lang="es-ES_tradnl" i="1" kern="0" dirty="0">
                <a:solidFill>
                  <a:srgbClr val="002060"/>
                </a:solidFill>
              </a:rPr>
              <a:t>D</a:t>
            </a:r>
            <a:r>
              <a:rPr lang="es-ES_tradnl" i="1" kern="0" baseline="-25000" dirty="0">
                <a:solidFill>
                  <a:srgbClr val="002060"/>
                </a:solidFill>
              </a:rPr>
              <a:t>i</a:t>
            </a:r>
            <a:r>
              <a:rPr lang="es-ES_tradnl" kern="0" dirty="0">
                <a:solidFill>
                  <a:srgbClr val="002060"/>
                </a:solidFill>
              </a:rPr>
              <a:t>.</a:t>
            </a:r>
          </a:p>
          <a:p>
            <a:pPr marL="342900" indent="-342900">
              <a:spcAft>
                <a:spcPts val="600"/>
              </a:spcAft>
              <a:buFont typeface="+mj-lt"/>
              <a:buAutoNum type="arabicPeriod"/>
            </a:pPr>
            <a:r>
              <a:rPr lang="es-ES_tradnl" kern="0" dirty="0">
                <a:solidFill>
                  <a:srgbClr val="002060"/>
                </a:solidFill>
              </a:rPr>
              <a:t>Calcular el cuadrado de cada DESVIACIÓN.</a:t>
            </a:r>
          </a:p>
          <a:p>
            <a:pPr marL="342900" indent="-342900">
              <a:spcAft>
                <a:spcPts val="600"/>
              </a:spcAft>
              <a:buFont typeface="+mj-lt"/>
              <a:buAutoNum type="arabicPeriod"/>
            </a:pPr>
            <a:r>
              <a:rPr lang="es-ES_tradnl" kern="0" dirty="0">
                <a:solidFill>
                  <a:srgbClr val="002060"/>
                </a:solidFill>
              </a:rPr>
              <a:t>Detectar y eliminar datos groseros o errores (</a:t>
            </a:r>
            <a:r>
              <a:rPr lang="es-ES_tradnl" kern="0" dirty="0" err="1">
                <a:solidFill>
                  <a:srgbClr val="002060"/>
                </a:solidFill>
              </a:rPr>
              <a:t>outliers</a:t>
            </a:r>
            <a:r>
              <a:rPr lang="es-ES_tradnl" kern="0" dirty="0">
                <a:solidFill>
                  <a:srgbClr val="002060"/>
                </a:solidFill>
              </a:rPr>
              <a:t>).</a:t>
            </a:r>
          </a:p>
          <a:p>
            <a:pPr marL="342900" indent="-342900">
              <a:spcAft>
                <a:spcPts val="600"/>
              </a:spcAft>
              <a:buFont typeface="+mj-lt"/>
              <a:buAutoNum type="arabicPeriod"/>
            </a:pPr>
            <a:r>
              <a:rPr lang="es-ES_tradnl" kern="0" dirty="0" err="1">
                <a:solidFill>
                  <a:srgbClr val="002060"/>
                </a:solidFill>
              </a:rPr>
              <a:t>Recalcular</a:t>
            </a:r>
            <a:r>
              <a:rPr lang="es-ES_tradnl" kern="0" dirty="0">
                <a:solidFill>
                  <a:srgbClr val="002060"/>
                </a:solidFill>
              </a:rPr>
              <a:t> </a:t>
            </a:r>
            <a:r>
              <a:rPr lang="es-ES_tradnl" i="1" kern="0" dirty="0">
                <a:solidFill>
                  <a:srgbClr val="002060"/>
                </a:solidFill>
              </a:rPr>
              <a:t>VMP</a:t>
            </a:r>
            <a:r>
              <a:rPr lang="es-ES_tradnl" kern="0" dirty="0">
                <a:solidFill>
                  <a:srgbClr val="002060"/>
                </a:solidFill>
              </a:rPr>
              <a:t>, </a:t>
            </a:r>
            <a:r>
              <a:rPr lang="es-ES_tradnl" i="1" kern="0" dirty="0">
                <a:solidFill>
                  <a:srgbClr val="002060"/>
                </a:solidFill>
              </a:rPr>
              <a:t>D</a:t>
            </a:r>
            <a:r>
              <a:rPr lang="es-ES_tradnl" i="1" kern="0" baseline="-25000" dirty="0">
                <a:solidFill>
                  <a:srgbClr val="002060"/>
                </a:solidFill>
              </a:rPr>
              <a:t>i</a:t>
            </a:r>
            <a:r>
              <a:rPr lang="es-ES_tradnl" kern="0" dirty="0">
                <a:solidFill>
                  <a:srgbClr val="002060"/>
                </a:solidFill>
              </a:rPr>
              <a:t> y </a:t>
            </a:r>
            <a:r>
              <a:rPr lang="es-ES_tradnl" i="1" kern="0" dirty="0">
                <a:solidFill>
                  <a:srgbClr val="002060"/>
                </a:solidFill>
              </a:rPr>
              <a:t>D</a:t>
            </a:r>
            <a:r>
              <a:rPr lang="es-ES_tradnl" i="1" kern="0" baseline="-25000" dirty="0">
                <a:solidFill>
                  <a:srgbClr val="002060"/>
                </a:solidFill>
              </a:rPr>
              <a:t>i</a:t>
            </a:r>
            <a:r>
              <a:rPr lang="es-ES_tradnl" i="1" kern="0" dirty="0">
                <a:solidFill>
                  <a:srgbClr val="002060"/>
                </a:solidFill>
              </a:rPr>
              <a:t>²</a:t>
            </a:r>
            <a:r>
              <a:rPr lang="es-ES_tradnl" kern="0" dirty="0">
                <a:solidFill>
                  <a:srgbClr val="002060"/>
                </a:solidFill>
              </a:rPr>
              <a:t>.</a:t>
            </a:r>
          </a:p>
          <a:p>
            <a:pPr marL="342900" indent="-342900">
              <a:spcAft>
                <a:spcPts val="600"/>
              </a:spcAft>
              <a:buFont typeface="+mj-lt"/>
              <a:buAutoNum type="arabicPeriod"/>
            </a:pPr>
            <a:r>
              <a:rPr lang="es-ES_tradnl" kern="0" dirty="0">
                <a:solidFill>
                  <a:srgbClr val="002060"/>
                </a:solidFill>
              </a:rPr>
              <a:t>Calcular el ERROR MEDIO CUADRÁTICO, </a:t>
            </a:r>
            <a:r>
              <a:rPr lang="es-ES_tradnl" i="1" kern="0" dirty="0">
                <a:solidFill>
                  <a:srgbClr val="002060"/>
                </a:solidFill>
              </a:rPr>
              <a:t>EMC</a:t>
            </a:r>
            <a:r>
              <a:rPr lang="es-ES_tradnl" kern="0" dirty="0">
                <a:solidFill>
                  <a:srgbClr val="002060"/>
                </a:solidFill>
              </a:rPr>
              <a:t>.</a:t>
            </a:r>
          </a:p>
          <a:p>
            <a:pPr marL="342900" indent="-342900">
              <a:spcAft>
                <a:spcPts val="600"/>
              </a:spcAft>
              <a:buFont typeface="+mj-lt"/>
              <a:buAutoNum type="arabicPeriod"/>
            </a:pPr>
            <a:r>
              <a:rPr lang="es-ES_tradnl" kern="0" dirty="0">
                <a:solidFill>
                  <a:srgbClr val="002060"/>
                </a:solidFill>
              </a:rPr>
              <a:t>Calcular el ERROR MEDIO CUADRÁTICO del RESULTADO, </a:t>
            </a:r>
            <a:r>
              <a:rPr lang="es-ES_tradnl" i="1" kern="0" dirty="0" err="1">
                <a:solidFill>
                  <a:srgbClr val="002060"/>
                </a:solidFill>
              </a:rPr>
              <a:t>emc</a:t>
            </a:r>
            <a:r>
              <a:rPr lang="es-ES_tradnl" kern="0" dirty="0">
                <a:solidFill>
                  <a:srgbClr val="002060"/>
                </a:solidFill>
              </a:rPr>
              <a:t>.</a:t>
            </a:r>
          </a:p>
          <a:p>
            <a:pPr marL="342900" indent="-342900">
              <a:spcAft>
                <a:spcPts val="600"/>
              </a:spcAft>
              <a:buFont typeface="+mj-lt"/>
              <a:buAutoNum type="arabicPeriod"/>
            </a:pPr>
            <a:r>
              <a:rPr lang="es-ES_tradnl" kern="0" dirty="0">
                <a:solidFill>
                  <a:srgbClr val="002060"/>
                </a:solidFill>
              </a:rPr>
              <a:t>Graficar.</a:t>
            </a:r>
            <a:endParaRPr lang="es-AR" dirty="0"/>
          </a:p>
        </p:txBody>
      </p:sp>
      <p:sp>
        <p:nvSpPr>
          <p:cNvPr id="3" name="10 Rectángulo">
            <a:extLst>
              <a:ext uri="{FF2B5EF4-FFF2-40B4-BE49-F238E27FC236}">
                <a16:creationId xmlns:a16="http://schemas.microsoft.com/office/drawing/2014/main" id="{CFABBD97-A6A9-8E1B-FF09-7E3703BA9A1B}"/>
              </a:ext>
            </a:extLst>
          </p:cNvPr>
          <p:cNvSpPr/>
          <p:nvPr/>
        </p:nvSpPr>
        <p:spPr>
          <a:xfrm>
            <a:off x="2500282" y="2"/>
            <a:ext cx="6643718" cy="323165"/>
          </a:xfrm>
          <a:prstGeom prst="rect">
            <a:avLst/>
          </a:prstGeom>
        </p:spPr>
        <p:txBody>
          <a:bodyPr wrap="square">
            <a:spAutoFit/>
          </a:bodyPr>
          <a:lstStyle/>
          <a:p>
            <a:pPr algn="r">
              <a:defRPr/>
            </a:pPr>
            <a:r>
              <a:rPr lang="es-ES" sz="1500" b="1" i="1" dirty="0">
                <a:solidFill>
                  <a:schemeClr val="accent1">
                    <a:lumMod val="75000"/>
                  </a:schemeClr>
                </a:solidFill>
                <a:latin typeface="Arial Narrow" pitchFamily="34" charset="0"/>
              </a:rPr>
              <a:t>TEORIA de ERRORES</a:t>
            </a:r>
          </a:p>
        </p:txBody>
      </p:sp>
      <p:sp>
        <p:nvSpPr>
          <p:cNvPr id="4" name="5 Rectángulo">
            <a:extLst>
              <a:ext uri="{FF2B5EF4-FFF2-40B4-BE49-F238E27FC236}">
                <a16:creationId xmlns:a16="http://schemas.microsoft.com/office/drawing/2014/main" id="{8CD147AA-CA56-C933-8972-3A78852EB6A2}"/>
              </a:ext>
            </a:extLst>
          </p:cNvPr>
          <p:cNvSpPr/>
          <p:nvPr/>
        </p:nvSpPr>
        <p:spPr>
          <a:xfrm>
            <a:off x="285720" y="337220"/>
            <a:ext cx="8643998" cy="707886"/>
          </a:xfrm>
          <a:prstGeom prst="rect">
            <a:avLst/>
          </a:prstGeom>
        </p:spPr>
        <p:txBody>
          <a:bodyPr wrap="square">
            <a:spAutoFit/>
          </a:bodyPr>
          <a:lstStyle/>
          <a:p>
            <a:pPr algn="just"/>
            <a:r>
              <a:rPr lang="es-ES" sz="4000" b="1" dirty="0">
                <a:ln w="12700">
                  <a:solidFill>
                    <a:schemeClr val="tx2">
                      <a:satMod val="155000"/>
                    </a:schemeClr>
                  </a:solidFill>
                  <a:prstDash val="solid"/>
                </a:ln>
                <a:solidFill>
                  <a:schemeClr val="bg1">
                    <a:lumMod val="75000"/>
                  </a:schemeClr>
                </a:solidFill>
                <a:latin typeface="Tw Cen MT Condensed Extra Bold" pitchFamily="34" charset="0"/>
              </a:rPr>
              <a:t>PARÁMETROS ESTADÍSTICOS</a:t>
            </a:r>
          </a:p>
        </p:txBody>
      </p:sp>
      <p:sp>
        <p:nvSpPr>
          <p:cNvPr id="6" name="5 Rectángulo">
            <a:extLst>
              <a:ext uri="{FF2B5EF4-FFF2-40B4-BE49-F238E27FC236}">
                <a16:creationId xmlns:a16="http://schemas.microsoft.com/office/drawing/2014/main" id="{3E026876-4507-D91A-7E1B-EA0C2A990A8B}"/>
              </a:ext>
            </a:extLst>
          </p:cNvPr>
          <p:cNvSpPr/>
          <p:nvPr/>
        </p:nvSpPr>
        <p:spPr>
          <a:xfrm>
            <a:off x="438120" y="945222"/>
            <a:ext cx="1191352" cy="400110"/>
          </a:xfrm>
          <a:prstGeom prst="rect">
            <a:avLst/>
          </a:prstGeom>
        </p:spPr>
        <p:txBody>
          <a:bodyPr wrap="none">
            <a:spAutoFit/>
          </a:bodyPr>
          <a:lstStyle/>
          <a:p>
            <a:r>
              <a:rPr lang="es-ES" sz="2000" b="1" dirty="0">
                <a:solidFill>
                  <a:schemeClr val="bg1">
                    <a:lumMod val="50000"/>
                  </a:schemeClr>
                </a:solidFill>
                <a:latin typeface="Arial Narrow" pitchFamily="34" charset="0"/>
              </a:rPr>
              <a:t>EJEMPLO</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14282" y="1268987"/>
            <a:ext cx="8643998" cy="646331"/>
          </a:xfrm>
          <a:prstGeom prst="rect">
            <a:avLst/>
          </a:prstGeom>
        </p:spPr>
        <p:txBody>
          <a:bodyPr wrap="square">
            <a:spAutoFit/>
          </a:bodyPr>
          <a:lstStyle/>
          <a:p>
            <a:r>
              <a:rPr lang="es-ES" kern="0" dirty="0">
                <a:solidFill>
                  <a:srgbClr val="002060"/>
                </a:solidFill>
              </a:rPr>
              <a:t>Considerando que el proceso se aproxima a un comportamiento normal, determine con un 95% de confianza el verdadero valor de la longitud.</a:t>
            </a:r>
            <a:endParaRPr lang="es-AR" dirty="0"/>
          </a:p>
        </p:txBody>
      </p:sp>
      <p:graphicFrame>
        <p:nvGraphicFramePr>
          <p:cNvPr id="6" name="5 Tabla"/>
          <p:cNvGraphicFramePr>
            <a:graphicFrameLocks noGrp="1"/>
          </p:cNvGraphicFramePr>
          <p:nvPr>
            <p:extLst>
              <p:ext uri="{D42A27DB-BD31-4B8C-83A1-F6EECF244321}">
                <p14:modId xmlns:p14="http://schemas.microsoft.com/office/powerpoint/2010/main" val="799156830"/>
              </p:ext>
            </p:extLst>
          </p:nvPr>
        </p:nvGraphicFramePr>
        <p:xfrm>
          <a:off x="4357688" y="1979048"/>
          <a:ext cx="4357716" cy="1554967"/>
        </p:xfrm>
        <a:graphic>
          <a:graphicData uri="http://schemas.openxmlformats.org/drawingml/2006/table">
            <a:tbl>
              <a:tblPr firstRow="1" bandRow="1">
                <a:tableStyleId>{5C22544A-7EE6-4342-B048-85BDC9FD1C3A}</a:tableStyleId>
              </a:tblPr>
              <a:tblGrid>
                <a:gridCol w="714379">
                  <a:extLst>
                    <a:ext uri="{9D8B030D-6E8A-4147-A177-3AD203B41FA5}">
                      <a16:colId xmlns:a16="http://schemas.microsoft.com/office/drawing/2014/main" val="20000"/>
                    </a:ext>
                  </a:extLst>
                </a:gridCol>
                <a:gridCol w="1214446">
                  <a:extLst>
                    <a:ext uri="{9D8B030D-6E8A-4147-A177-3AD203B41FA5}">
                      <a16:colId xmlns:a16="http://schemas.microsoft.com/office/drawing/2014/main" val="20001"/>
                    </a:ext>
                  </a:extLst>
                </a:gridCol>
                <a:gridCol w="1155097">
                  <a:extLst>
                    <a:ext uri="{9D8B030D-6E8A-4147-A177-3AD203B41FA5}">
                      <a16:colId xmlns:a16="http://schemas.microsoft.com/office/drawing/2014/main" val="20002"/>
                    </a:ext>
                  </a:extLst>
                </a:gridCol>
                <a:gridCol w="1273794">
                  <a:extLst>
                    <a:ext uri="{9D8B030D-6E8A-4147-A177-3AD203B41FA5}">
                      <a16:colId xmlns:a16="http://schemas.microsoft.com/office/drawing/2014/main" val="20003"/>
                    </a:ext>
                  </a:extLst>
                </a:gridCol>
              </a:tblGrid>
              <a:tr h="357190">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AR" sz="1700" b="1" i="1" u="none" strike="noStrike" kern="1200" dirty="0">
                          <a:solidFill>
                            <a:schemeClr val="accent4">
                              <a:lumMod val="20000"/>
                              <a:lumOff val="80000"/>
                            </a:schemeClr>
                          </a:solidFill>
                          <a:latin typeface="Calibri"/>
                          <a:ea typeface="+mn-ea"/>
                          <a:cs typeface="+mn-cs"/>
                        </a:rPr>
                        <a:t>N°</a:t>
                      </a:r>
                    </a:p>
                  </a:txBody>
                  <a:tcPr marT="38100" marB="38100"/>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AR" sz="1700" b="1" i="1" u="none" strike="noStrike" dirty="0">
                          <a:solidFill>
                            <a:schemeClr val="accent4">
                              <a:lumMod val="20000"/>
                              <a:lumOff val="80000"/>
                            </a:schemeClr>
                          </a:solidFill>
                          <a:latin typeface="Calibri"/>
                        </a:rPr>
                        <a:t>n = 10</a:t>
                      </a:r>
                      <a:endParaRPr lang="es-AR" sz="1700" b="1" i="1" u="none" strike="noStrike" baseline="-25000" dirty="0">
                        <a:solidFill>
                          <a:schemeClr val="accent4">
                            <a:lumMod val="20000"/>
                            <a:lumOff val="80000"/>
                          </a:schemeClr>
                        </a:solidFill>
                        <a:latin typeface="Calibri"/>
                      </a:endParaRPr>
                    </a:p>
                  </a:txBody>
                  <a:tcPr marL="0" marR="0" marT="0" marB="0" anchor="ctr"/>
                </a:tc>
                <a:tc>
                  <a:txBody>
                    <a:bodyPr/>
                    <a:lstStyle/>
                    <a:p>
                      <a:pPr marL="0" marR="0" indent="0" algn="ctr" defTabSz="914400" rtl="0" eaLnBrk="1" fontAlgn="b" latinLnBrk="0" hangingPunct="1">
                        <a:lnSpc>
                          <a:spcPct val="100000"/>
                        </a:lnSpc>
                        <a:spcBef>
                          <a:spcPts val="1200"/>
                        </a:spcBef>
                        <a:spcAft>
                          <a:spcPts val="1200"/>
                        </a:spcAft>
                        <a:buClrTx/>
                        <a:buSzTx/>
                        <a:buFontTx/>
                        <a:buNone/>
                        <a:tabLst/>
                        <a:defRPr/>
                      </a:pPr>
                      <a:r>
                        <a:rPr lang="es-AR" sz="1700" b="1" i="1" u="none" strike="noStrike" dirty="0">
                          <a:solidFill>
                            <a:schemeClr val="accent4">
                              <a:lumMod val="20000"/>
                              <a:lumOff val="80000"/>
                            </a:schemeClr>
                          </a:solidFill>
                          <a:latin typeface="Calibri"/>
                        </a:rPr>
                        <a:t>n = 8</a:t>
                      </a:r>
                      <a:endParaRPr lang="es-AR" sz="1700" b="1" i="1" u="none" strike="noStrike" baseline="-25000" dirty="0">
                        <a:solidFill>
                          <a:schemeClr val="accent4">
                            <a:lumMod val="20000"/>
                            <a:lumOff val="80000"/>
                          </a:schemeClr>
                        </a:solidFill>
                        <a:latin typeface="Calibri"/>
                      </a:endParaRPr>
                    </a:p>
                  </a:txBody>
                  <a:tcPr marL="0" marR="0" marT="0" marB="0" anchor="ctr"/>
                </a:tc>
                <a:tc>
                  <a:txBody>
                    <a:bodyPr/>
                    <a:lstStyle/>
                    <a:p>
                      <a:pPr marL="0" marR="0" indent="0" algn="ctr" defTabSz="914400" rtl="0" eaLnBrk="1" fontAlgn="b" latinLnBrk="0" hangingPunct="1">
                        <a:lnSpc>
                          <a:spcPct val="100000"/>
                        </a:lnSpc>
                        <a:spcBef>
                          <a:spcPts val="1200"/>
                        </a:spcBef>
                        <a:spcAft>
                          <a:spcPts val="1200"/>
                        </a:spcAft>
                        <a:buClrTx/>
                        <a:buSzTx/>
                        <a:buFontTx/>
                        <a:buNone/>
                        <a:tabLst/>
                        <a:defRPr/>
                      </a:pPr>
                      <a:r>
                        <a:rPr lang="es-AR" sz="1700" b="1" i="1" u="none" strike="noStrike" dirty="0">
                          <a:solidFill>
                            <a:schemeClr val="accent4">
                              <a:lumMod val="20000"/>
                              <a:lumOff val="80000"/>
                            </a:schemeClr>
                          </a:solidFill>
                          <a:latin typeface="Calibri"/>
                        </a:rPr>
                        <a:t>n = 6</a:t>
                      </a:r>
                      <a:endParaRPr lang="es-AR" sz="1700" b="1" i="1" u="none" strike="noStrike" baseline="-25000" dirty="0">
                        <a:solidFill>
                          <a:schemeClr val="accent4">
                            <a:lumMod val="20000"/>
                            <a:lumOff val="80000"/>
                          </a:schemeClr>
                        </a:solidFill>
                        <a:latin typeface="Calibri"/>
                      </a:endParaRPr>
                    </a:p>
                  </a:txBody>
                  <a:tcPr marL="0" marR="0" marT="0" marB="0" anchor="ctr"/>
                </a:tc>
                <a:extLst>
                  <a:ext uri="{0D108BD9-81ED-4DB2-BD59-A6C34878D82A}">
                    <a16:rowId xmlns:a16="http://schemas.microsoft.com/office/drawing/2014/main" val="10000"/>
                  </a:ext>
                </a:extLst>
              </a:tr>
              <a:tr h="297659">
                <a:tc>
                  <a:txBody>
                    <a:bodyPr/>
                    <a:lstStyle/>
                    <a:p>
                      <a:pPr algn="ctr" fontAlgn="b"/>
                      <a:r>
                        <a:rPr lang="es-AR" sz="1700" b="1" i="1" u="none" strike="noStrike" dirty="0" err="1">
                          <a:solidFill>
                            <a:srgbClr val="000000"/>
                          </a:solidFill>
                          <a:latin typeface="Calibri"/>
                        </a:rPr>
                        <a:t>VMP</a:t>
                      </a:r>
                      <a:endParaRPr lang="es-AR" sz="1700" b="1" i="1" u="none" strike="noStrike" dirty="0">
                        <a:solidFill>
                          <a:srgbClr val="000000"/>
                        </a:solidFill>
                        <a:latin typeface="Calibri"/>
                      </a:endParaRPr>
                    </a:p>
                  </a:txBody>
                  <a:tcPr marL="0" marR="0" marT="0" marB="0" anchor="b"/>
                </a:tc>
                <a:tc>
                  <a:txBody>
                    <a:bodyPr/>
                    <a:lstStyle/>
                    <a:p>
                      <a:pPr algn="ctr" fontAlgn="b"/>
                      <a:r>
                        <a:rPr lang="es-AR" sz="1700" b="0" i="0" u="none" strike="noStrike" dirty="0">
                          <a:solidFill>
                            <a:srgbClr val="000000"/>
                          </a:solidFill>
                          <a:latin typeface="Calibri"/>
                        </a:rPr>
                        <a:t>40,43 m</a:t>
                      </a:r>
                    </a:p>
                  </a:txBody>
                  <a:tcPr marL="0" marR="0" marT="0"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AR" sz="1700" b="0" i="0" u="none" strike="noStrike" dirty="0">
                          <a:solidFill>
                            <a:srgbClr val="000000"/>
                          </a:solidFill>
                          <a:latin typeface="Calibri"/>
                        </a:rPr>
                        <a:t>40,44 m</a:t>
                      </a:r>
                    </a:p>
                  </a:txBody>
                  <a:tcPr marL="0" marR="0" marT="0"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AR" sz="1700" b="0" i="0" u="none" strike="noStrike" dirty="0">
                          <a:solidFill>
                            <a:srgbClr val="000000"/>
                          </a:solidFill>
                          <a:latin typeface="Calibri"/>
                        </a:rPr>
                        <a:t>40,43 m</a:t>
                      </a:r>
                    </a:p>
                  </a:txBody>
                  <a:tcPr marL="0" marR="0" marT="0" marB="0" anchor="b"/>
                </a:tc>
                <a:extLst>
                  <a:ext uri="{0D108BD9-81ED-4DB2-BD59-A6C34878D82A}">
                    <a16:rowId xmlns:a16="http://schemas.microsoft.com/office/drawing/2014/main" val="10001"/>
                  </a:ext>
                </a:extLst>
              </a:tr>
              <a:tr h="297659">
                <a:tc>
                  <a:txBody>
                    <a:bodyPr/>
                    <a:lstStyle/>
                    <a:p>
                      <a:pPr algn="ctr" fontAlgn="b"/>
                      <a:r>
                        <a:rPr lang="es-AR" sz="1700" b="1" i="1" u="none" strike="noStrike" dirty="0" err="1">
                          <a:solidFill>
                            <a:srgbClr val="000000"/>
                          </a:solidFill>
                          <a:latin typeface="Calibri"/>
                        </a:rPr>
                        <a:t>EMC</a:t>
                      </a:r>
                      <a:endParaRPr lang="es-AR" sz="1700" b="1" i="1" u="none" strike="noStrike" dirty="0">
                        <a:solidFill>
                          <a:srgbClr val="000000"/>
                        </a:solidFill>
                        <a:latin typeface="Calibri"/>
                      </a:endParaRPr>
                    </a:p>
                  </a:txBody>
                  <a:tcPr marL="0" marR="0" marT="0" marB="0" anchor="b"/>
                </a:tc>
                <a:tc>
                  <a:txBody>
                    <a:bodyPr/>
                    <a:lstStyle/>
                    <a:p>
                      <a:pPr algn="ctr" fontAlgn="b"/>
                      <a:r>
                        <a:rPr lang="es-AR" sz="1700" b="0" i="0" u="none" strike="noStrike" dirty="0">
                          <a:solidFill>
                            <a:srgbClr val="000000"/>
                          </a:solidFill>
                          <a:latin typeface="Calibri"/>
                        </a:rPr>
                        <a:t>0,64 m</a:t>
                      </a:r>
                    </a:p>
                  </a:txBody>
                  <a:tcPr marL="0" marR="0" marT="0" marB="0" anchor="b"/>
                </a:tc>
                <a:tc>
                  <a:txBody>
                    <a:bodyPr/>
                    <a:lstStyle/>
                    <a:p>
                      <a:pPr algn="ctr" fontAlgn="b"/>
                      <a:r>
                        <a:rPr lang="es-AR" sz="1700" b="0" i="0" u="none" strike="noStrike" dirty="0">
                          <a:solidFill>
                            <a:srgbClr val="000000"/>
                          </a:solidFill>
                          <a:latin typeface="Calibri"/>
                        </a:rPr>
                        <a:t>0,07 m</a:t>
                      </a:r>
                    </a:p>
                  </a:txBody>
                  <a:tcPr marL="0" marR="0" marT="0" marB="0" anchor="b"/>
                </a:tc>
                <a:tc>
                  <a:txBody>
                    <a:bodyPr/>
                    <a:lstStyle/>
                    <a:p>
                      <a:pPr algn="ctr" fontAlgn="b"/>
                      <a:r>
                        <a:rPr lang="es-AR" sz="1700" b="0" i="0" u="none" strike="noStrike" dirty="0">
                          <a:solidFill>
                            <a:srgbClr val="000000"/>
                          </a:solidFill>
                          <a:latin typeface="Calibri"/>
                        </a:rPr>
                        <a:t>0,03 m</a:t>
                      </a:r>
                    </a:p>
                  </a:txBody>
                  <a:tcPr marL="0" marR="0" marT="0" marB="0" anchor="b"/>
                </a:tc>
                <a:extLst>
                  <a:ext uri="{0D108BD9-81ED-4DB2-BD59-A6C34878D82A}">
                    <a16:rowId xmlns:a16="http://schemas.microsoft.com/office/drawing/2014/main" val="10002"/>
                  </a:ext>
                </a:extLst>
              </a:tr>
              <a:tr h="297659">
                <a:tc>
                  <a:txBody>
                    <a:bodyPr/>
                    <a:lstStyle/>
                    <a:p>
                      <a:pPr algn="ctr" fontAlgn="b"/>
                      <a:r>
                        <a:rPr lang="es-AR" sz="1700" b="1" i="1" u="none" strike="noStrike" dirty="0">
                          <a:solidFill>
                            <a:srgbClr val="000000"/>
                          </a:solidFill>
                          <a:latin typeface="Calibri"/>
                        </a:rPr>
                        <a:t>t</a:t>
                      </a:r>
                    </a:p>
                  </a:txBody>
                  <a:tcPr marL="0" marR="0" marT="0" marB="0" anchor="b"/>
                </a:tc>
                <a:tc>
                  <a:txBody>
                    <a:bodyPr/>
                    <a:lstStyle/>
                    <a:p>
                      <a:pPr algn="ctr" fontAlgn="b"/>
                      <a:r>
                        <a:rPr lang="es-AR" sz="1700" b="0" i="0" u="none" strike="noStrike" dirty="0">
                          <a:solidFill>
                            <a:srgbClr val="000000"/>
                          </a:solidFill>
                          <a:latin typeface="Calibri"/>
                        </a:rPr>
                        <a:t>2,26</a:t>
                      </a:r>
                    </a:p>
                  </a:txBody>
                  <a:tcPr marL="0" marR="0" marT="0" marB="0" anchor="b"/>
                </a:tc>
                <a:tc>
                  <a:txBody>
                    <a:bodyPr/>
                    <a:lstStyle/>
                    <a:p>
                      <a:pPr algn="ctr" fontAlgn="b"/>
                      <a:r>
                        <a:rPr lang="es-AR" sz="1700" b="0" i="0" u="none" strike="noStrike" dirty="0">
                          <a:solidFill>
                            <a:srgbClr val="000000"/>
                          </a:solidFill>
                          <a:latin typeface="Calibri"/>
                        </a:rPr>
                        <a:t>2,36</a:t>
                      </a:r>
                    </a:p>
                  </a:txBody>
                  <a:tcPr marL="0" marR="0" marT="0" marB="0" anchor="b"/>
                </a:tc>
                <a:tc>
                  <a:txBody>
                    <a:bodyPr/>
                    <a:lstStyle/>
                    <a:p>
                      <a:pPr algn="ctr" fontAlgn="b"/>
                      <a:r>
                        <a:rPr lang="es-AR" sz="1700" b="0" i="0" u="none" strike="noStrike" dirty="0">
                          <a:solidFill>
                            <a:srgbClr val="000000"/>
                          </a:solidFill>
                          <a:latin typeface="Calibri"/>
                        </a:rPr>
                        <a:t>2,57</a:t>
                      </a:r>
                    </a:p>
                  </a:txBody>
                  <a:tcPr marL="0" marR="0" marT="0" marB="0" anchor="b"/>
                </a:tc>
                <a:extLst>
                  <a:ext uri="{0D108BD9-81ED-4DB2-BD59-A6C34878D82A}">
                    <a16:rowId xmlns:a16="http://schemas.microsoft.com/office/drawing/2014/main" val="10003"/>
                  </a:ext>
                </a:extLst>
              </a:tr>
              <a:tr h="304800">
                <a:tc>
                  <a:txBody>
                    <a:bodyPr/>
                    <a:lstStyle/>
                    <a:p>
                      <a:pPr algn="ctr" fontAlgn="b"/>
                      <a:endParaRPr lang="es-AR" sz="1700" b="0" i="0" u="none" strike="noStrike" dirty="0">
                        <a:solidFill>
                          <a:srgbClr val="000000"/>
                        </a:solidFill>
                        <a:latin typeface="Calibri"/>
                      </a:endParaRPr>
                    </a:p>
                  </a:txBody>
                  <a:tcPr marL="0" marR="0" marT="0" marB="0" anchor="b"/>
                </a:tc>
                <a:tc>
                  <a:txBody>
                    <a:bodyPr/>
                    <a:lstStyle/>
                    <a:p>
                      <a:pPr algn="ctr" fontAlgn="b"/>
                      <a:r>
                        <a:rPr lang="es-AR" sz="2000" b="0" i="0" u="none" strike="noStrike" dirty="0">
                          <a:solidFill>
                            <a:srgbClr val="000000"/>
                          </a:solidFill>
                          <a:latin typeface="Arial Narrow" pitchFamily="34" charset="0"/>
                        </a:rPr>
                        <a:t>± 0,46 m</a:t>
                      </a:r>
                    </a:p>
                  </a:txBody>
                  <a:tcPr marL="0" marR="0" marT="0"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AR" sz="2000" b="0" i="0" u="none" strike="noStrike" dirty="0">
                          <a:solidFill>
                            <a:srgbClr val="000000"/>
                          </a:solidFill>
                          <a:latin typeface="Arial Narrow" pitchFamily="34" charset="0"/>
                        </a:rPr>
                        <a:t>± 0,06 m</a:t>
                      </a:r>
                    </a:p>
                  </a:txBody>
                  <a:tcPr marL="0" marR="0" marT="0" marB="0" anchor="b"/>
                </a:tc>
                <a:tc>
                  <a:txBody>
                    <a:bodyPr/>
                    <a:lstStyle/>
                    <a:p>
                      <a:pPr algn="ctr" fontAlgn="b"/>
                      <a:r>
                        <a:rPr lang="es-AR" sz="2000" b="0" i="0" u="none" strike="noStrike" dirty="0">
                          <a:solidFill>
                            <a:srgbClr val="000000"/>
                          </a:solidFill>
                          <a:latin typeface="Arial Narrow" pitchFamily="34" charset="0"/>
                        </a:rPr>
                        <a:t>± 0,03 m</a:t>
                      </a:r>
                    </a:p>
                  </a:txBody>
                  <a:tcPr marL="0" marR="0" marT="0" marB="0" anchor="b"/>
                </a:tc>
                <a:extLst>
                  <a:ext uri="{0D108BD9-81ED-4DB2-BD59-A6C34878D82A}">
                    <a16:rowId xmlns:a16="http://schemas.microsoft.com/office/drawing/2014/main" val="10004"/>
                  </a:ext>
                </a:extLst>
              </a:tr>
            </a:tbl>
          </a:graphicData>
        </a:graphic>
      </p:graphicFrame>
      <p:grpSp>
        <p:nvGrpSpPr>
          <p:cNvPr id="14" name="13 Grupo"/>
          <p:cNvGrpSpPr/>
          <p:nvPr/>
        </p:nvGrpSpPr>
        <p:grpSpPr>
          <a:xfrm>
            <a:off x="285720" y="1926658"/>
            <a:ext cx="3643338" cy="2976583"/>
            <a:chOff x="285720" y="1785926"/>
            <a:chExt cx="3286148" cy="3214710"/>
          </a:xfrm>
        </p:grpSpPr>
        <p:pic>
          <p:nvPicPr>
            <p:cNvPr id="7" name="Picture 4"/>
            <p:cNvPicPr>
              <a:picLocks noChangeAspect="1" noChangeArrowheads="1"/>
            </p:cNvPicPr>
            <p:nvPr/>
          </p:nvPicPr>
          <p:blipFill>
            <a:blip r:embed="rId2"/>
            <a:srcRect/>
            <a:stretch>
              <a:fillRect/>
            </a:stretch>
          </p:blipFill>
          <p:spPr bwMode="auto">
            <a:xfrm>
              <a:off x="285720" y="1785926"/>
              <a:ext cx="3286148" cy="1289821"/>
            </a:xfrm>
            <a:prstGeom prst="rect">
              <a:avLst/>
            </a:prstGeom>
            <a:noFill/>
            <a:ln>
              <a:noFill/>
            </a:ln>
            <a:effectLst/>
          </p:spPr>
        </p:pic>
        <p:pic>
          <p:nvPicPr>
            <p:cNvPr id="10" name="Picture 5"/>
            <p:cNvPicPr>
              <a:picLocks noChangeAspect="1" noChangeArrowheads="1"/>
            </p:cNvPicPr>
            <p:nvPr/>
          </p:nvPicPr>
          <p:blipFill>
            <a:blip r:embed="rId3"/>
            <a:srcRect b="38791"/>
            <a:stretch>
              <a:fillRect/>
            </a:stretch>
          </p:blipFill>
          <p:spPr bwMode="auto">
            <a:xfrm>
              <a:off x="285720" y="3071810"/>
              <a:ext cx="3246266" cy="1928826"/>
            </a:xfrm>
            <a:prstGeom prst="rect">
              <a:avLst/>
            </a:prstGeom>
            <a:noFill/>
            <a:ln w="9525">
              <a:noFill/>
              <a:miter lim="800000"/>
              <a:headEnd/>
              <a:tailEnd/>
            </a:ln>
          </p:spPr>
        </p:pic>
      </p:grpSp>
      <p:pic>
        <p:nvPicPr>
          <p:cNvPr id="12" name="Picture 4"/>
          <p:cNvPicPr>
            <a:picLocks noChangeAspect="1" noChangeArrowheads="1"/>
          </p:cNvPicPr>
          <p:nvPr/>
        </p:nvPicPr>
        <p:blipFill>
          <a:blip r:embed="rId4">
            <a:lum bright="-20000" contrast="40000"/>
          </a:blip>
          <a:srcRect t="10422" r="80381" b="34491"/>
          <a:stretch>
            <a:fillRect/>
          </a:stretch>
        </p:blipFill>
        <p:spPr bwMode="auto">
          <a:xfrm>
            <a:off x="5715008" y="3772140"/>
            <a:ext cx="1357322" cy="812636"/>
          </a:xfrm>
          <a:prstGeom prst="rect">
            <a:avLst/>
          </a:prstGeom>
          <a:noFill/>
          <a:ln w="9525">
            <a:noFill/>
            <a:miter lim="800000"/>
            <a:headEnd/>
            <a:tailEnd/>
          </a:ln>
        </p:spPr>
      </p:pic>
      <p:sp>
        <p:nvSpPr>
          <p:cNvPr id="13" name="12 Rectángulo"/>
          <p:cNvSpPr/>
          <p:nvPr/>
        </p:nvSpPr>
        <p:spPr>
          <a:xfrm>
            <a:off x="214282" y="5019481"/>
            <a:ext cx="8643998" cy="646331"/>
          </a:xfrm>
          <a:prstGeom prst="rect">
            <a:avLst/>
          </a:prstGeom>
        </p:spPr>
        <p:txBody>
          <a:bodyPr wrap="square">
            <a:spAutoFit/>
          </a:bodyPr>
          <a:lstStyle/>
          <a:p>
            <a:pPr algn="just">
              <a:spcAft>
                <a:spcPts val="1200"/>
              </a:spcAft>
            </a:pPr>
            <a:r>
              <a:rPr lang="es-ES" kern="0" dirty="0">
                <a:solidFill>
                  <a:srgbClr val="004D4D"/>
                </a:solidFill>
              </a:rPr>
              <a:t>El parámetro </a:t>
            </a:r>
            <a:r>
              <a:rPr lang="es-ES" b="1" i="1" kern="0" dirty="0">
                <a:solidFill>
                  <a:srgbClr val="004D4D"/>
                </a:solidFill>
              </a:rPr>
              <a:t>t</a:t>
            </a:r>
            <a:r>
              <a:rPr lang="es-ES" kern="0" dirty="0">
                <a:solidFill>
                  <a:srgbClr val="004D4D"/>
                </a:solidFill>
              </a:rPr>
              <a:t> se obtiene de la tabla de </a:t>
            </a:r>
            <a:r>
              <a:rPr lang="es-ES" kern="0" dirty="0" err="1">
                <a:solidFill>
                  <a:srgbClr val="004D4D"/>
                </a:solidFill>
              </a:rPr>
              <a:t>Student</a:t>
            </a:r>
            <a:r>
              <a:rPr lang="es-ES" kern="0" dirty="0">
                <a:solidFill>
                  <a:srgbClr val="004D4D"/>
                </a:solidFill>
              </a:rPr>
              <a:t>, ingresando a la misma con el grado de confianza elegido y </a:t>
            </a:r>
            <a:r>
              <a:rPr lang="es-ES" b="1" i="1" kern="0" dirty="0">
                <a:solidFill>
                  <a:srgbClr val="004D4D"/>
                </a:solidFill>
              </a:rPr>
              <a:t>n-1</a:t>
            </a:r>
            <a:r>
              <a:rPr lang="es-ES" kern="0" dirty="0">
                <a:solidFill>
                  <a:srgbClr val="004D4D"/>
                </a:solidFill>
              </a:rPr>
              <a:t> datos.</a:t>
            </a:r>
          </a:p>
        </p:txBody>
      </p:sp>
      <p:sp>
        <p:nvSpPr>
          <p:cNvPr id="3" name="10 Rectángulo">
            <a:extLst>
              <a:ext uri="{FF2B5EF4-FFF2-40B4-BE49-F238E27FC236}">
                <a16:creationId xmlns:a16="http://schemas.microsoft.com/office/drawing/2014/main" id="{6B19F89C-2B2B-AED9-F260-AA75DBF594C3}"/>
              </a:ext>
            </a:extLst>
          </p:cNvPr>
          <p:cNvSpPr/>
          <p:nvPr/>
        </p:nvSpPr>
        <p:spPr>
          <a:xfrm>
            <a:off x="2500282" y="2"/>
            <a:ext cx="6643718" cy="323165"/>
          </a:xfrm>
          <a:prstGeom prst="rect">
            <a:avLst/>
          </a:prstGeom>
        </p:spPr>
        <p:txBody>
          <a:bodyPr wrap="square">
            <a:spAutoFit/>
          </a:bodyPr>
          <a:lstStyle/>
          <a:p>
            <a:pPr algn="r">
              <a:defRPr/>
            </a:pPr>
            <a:r>
              <a:rPr lang="es-ES" sz="1500" b="1" i="1" dirty="0">
                <a:solidFill>
                  <a:schemeClr val="accent1">
                    <a:lumMod val="75000"/>
                  </a:schemeClr>
                </a:solidFill>
                <a:latin typeface="Arial Narrow" pitchFamily="34" charset="0"/>
              </a:rPr>
              <a:t>TEORIA de ERRORES</a:t>
            </a:r>
          </a:p>
        </p:txBody>
      </p:sp>
      <p:sp>
        <p:nvSpPr>
          <p:cNvPr id="4" name="5 Rectángulo">
            <a:extLst>
              <a:ext uri="{FF2B5EF4-FFF2-40B4-BE49-F238E27FC236}">
                <a16:creationId xmlns:a16="http://schemas.microsoft.com/office/drawing/2014/main" id="{E5572301-3BD9-6C10-1D0D-57019534BD69}"/>
              </a:ext>
            </a:extLst>
          </p:cNvPr>
          <p:cNvSpPr/>
          <p:nvPr/>
        </p:nvSpPr>
        <p:spPr>
          <a:xfrm>
            <a:off x="285720" y="337220"/>
            <a:ext cx="8643998" cy="707886"/>
          </a:xfrm>
          <a:prstGeom prst="rect">
            <a:avLst/>
          </a:prstGeom>
        </p:spPr>
        <p:txBody>
          <a:bodyPr wrap="square">
            <a:spAutoFit/>
          </a:bodyPr>
          <a:lstStyle/>
          <a:p>
            <a:pPr algn="just"/>
            <a:r>
              <a:rPr lang="es-ES" sz="4000" b="1" dirty="0">
                <a:ln w="12700">
                  <a:solidFill>
                    <a:schemeClr val="tx2">
                      <a:satMod val="155000"/>
                    </a:schemeClr>
                  </a:solidFill>
                  <a:prstDash val="solid"/>
                </a:ln>
                <a:solidFill>
                  <a:schemeClr val="bg1">
                    <a:lumMod val="75000"/>
                  </a:schemeClr>
                </a:solidFill>
                <a:latin typeface="Tw Cen MT Condensed Extra Bold" pitchFamily="34" charset="0"/>
              </a:rPr>
              <a:t>PARÁMETROS ESTADÍSTICOS</a:t>
            </a:r>
          </a:p>
        </p:txBody>
      </p:sp>
      <p:sp>
        <p:nvSpPr>
          <p:cNvPr id="8" name="5 Rectángulo">
            <a:extLst>
              <a:ext uri="{FF2B5EF4-FFF2-40B4-BE49-F238E27FC236}">
                <a16:creationId xmlns:a16="http://schemas.microsoft.com/office/drawing/2014/main" id="{3FC3E12F-CBDB-58E8-78F2-383EB1CA1F49}"/>
              </a:ext>
            </a:extLst>
          </p:cNvPr>
          <p:cNvSpPr/>
          <p:nvPr/>
        </p:nvSpPr>
        <p:spPr>
          <a:xfrm>
            <a:off x="438120" y="945222"/>
            <a:ext cx="1191352" cy="400110"/>
          </a:xfrm>
          <a:prstGeom prst="rect">
            <a:avLst/>
          </a:prstGeom>
        </p:spPr>
        <p:txBody>
          <a:bodyPr wrap="none">
            <a:spAutoFit/>
          </a:bodyPr>
          <a:lstStyle/>
          <a:p>
            <a:r>
              <a:rPr lang="es-ES" sz="2000" b="1" dirty="0">
                <a:solidFill>
                  <a:schemeClr val="bg1">
                    <a:lumMod val="50000"/>
                  </a:schemeClr>
                </a:solidFill>
                <a:latin typeface="Arial Narrow" pitchFamily="34" charset="0"/>
              </a:rPr>
              <a:t>EJEMPLO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214282" y="3726614"/>
            <a:ext cx="8643998" cy="1631216"/>
          </a:xfrm>
          <a:prstGeom prst="rect">
            <a:avLst/>
          </a:prstGeom>
        </p:spPr>
        <p:txBody>
          <a:bodyPr wrap="square">
            <a:spAutoFit/>
          </a:bodyPr>
          <a:lstStyle/>
          <a:p>
            <a:pPr algn="just">
              <a:spcAft>
                <a:spcPts val="1200"/>
              </a:spcAft>
            </a:pPr>
            <a:r>
              <a:rPr lang="es-ES" kern="0" dirty="0">
                <a:solidFill>
                  <a:srgbClr val="004D4D"/>
                </a:solidFill>
              </a:rPr>
              <a:t>La determinación de los errores es de fundamental importancia en cualquier operación de medición o de cálculo.</a:t>
            </a:r>
          </a:p>
          <a:p>
            <a:pPr algn="just"/>
            <a:r>
              <a:rPr lang="es-ES" kern="0" dirty="0">
                <a:solidFill>
                  <a:srgbClr val="004D4D"/>
                </a:solidFill>
              </a:rPr>
              <a:t>El desconocimiento de este tema hace que en la generalidad de los casos se opere con una cantidad de cifras innecesarias, que, en vez de aumentar la precisión de los resultados, produce el efecto contrario.</a:t>
            </a:r>
            <a:endParaRPr lang="es-AR" dirty="0">
              <a:solidFill>
                <a:srgbClr val="004D4D"/>
              </a:solidFill>
            </a:endParaRPr>
          </a:p>
        </p:txBody>
      </p:sp>
      <p:sp>
        <p:nvSpPr>
          <p:cNvPr id="14" name="13 Rectángulo"/>
          <p:cNvSpPr/>
          <p:nvPr/>
        </p:nvSpPr>
        <p:spPr>
          <a:xfrm>
            <a:off x="1214414" y="1152788"/>
            <a:ext cx="7429552" cy="2446824"/>
          </a:xfrm>
          <a:prstGeom prst="rect">
            <a:avLst/>
          </a:prstGeom>
        </p:spPr>
        <p:txBody>
          <a:bodyPr wrap="square">
            <a:spAutoFit/>
          </a:bodyPr>
          <a:lstStyle/>
          <a:p>
            <a:pPr>
              <a:spcAft>
                <a:spcPts val="600"/>
              </a:spcAft>
            </a:pPr>
            <a:r>
              <a:rPr lang="es-ES" sz="2500" dirty="0">
                <a:solidFill>
                  <a:srgbClr val="002060"/>
                </a:solidFill>
              </a:rPr>
              <a:t> </a:t>
            </a:r>
          </a:p>
          <a:p>
            <a:pPr marL="342900" indent="-342900">
              <a:spcAft>
                <a:spcPts val="600"/>
              </a:spcAft>
              <a:buFont typeface="+mj-lt"/>
              <a:buAutoNum type="arabicPeriod"/>
            </a:pPr>
            <a:r>
              <a:rPr lang="es-ES" dirty="0">
                <a:solidFill>
                  <a:srgbClr val="002060"/>
                </a:solidFill>
              </a:rPr>
              <a:t>Los errores siempre están presentes en las mediciones.</a:t>
            </a:r>
          </a:p>
          <a:p>
            <a:pPr marL="342900" indent="-342900">
              <a:spcAft>
                <a:spcPts val="600"/>
              </a:spcAft>
              <a:buFont typeface="+mj-lt"/>
              <a:buAutoNum type="arabicPeriod"/>
            </a:pPr>
            <a:r>
              <a:rPr lang="es-ES" dirty="0">
                <a:solidFill>
                  <a:srgbClr val="002060"/>
                </a:solidFill>
              </a:rPr>
              <a:t>Los errores pequeños son más frecuentes que los grandes.</a:t>
            </a:r>
          </a:p>
          <a:p>
            <a:pPr marL="342900" indent="-342900">
              <a:spcAft>
                <a:spcPts val="600"/>
              </a:spcAft>
              <a:buFont typeface="+mj-lt"/>
              <a:buAutoNum type="arabicPeriod"/>
            </a:pPr>
            <a:r>
              <a:rPr lang="es-ES" dirty="0">
                <a:solidFill>
                  <a:srgbClr val="002060"/>
                </a:solidFill>
              </a:rPr>
              <a:t>El número de errores con signo positivo es prácticamente igual que el número de errores con signo negativo.</a:t>
            </a:r>
          </a:p>
          <a:p>
            <a:pPr marL="342900" indent="-342900">
              <a:spcAft>
                <a:spcPts val="600"/>
              </a:spcAft>
              <a:buFont typeface="+mj-lt"/>
              <a:buAutoNum type="arabicPeriod"/>
            </a:pPr>
            <a:r>
              <a:rPr lang="es-ES" dirty="0">
                <a:solidFill>
                  <a:srgbClr val="002060"/>
                </a:solidFill>
              </a:rPr>
              <a:t>Los errores groseros y los sistemáticos no deben de estar presentes en las observaciones.</a:t>
            </a:r>
            <a:endParaRPr lang="es-AR" dirty="0">
              <a:solidFill>
                <a:srgbClr val="002060"/>
              </a:solidFill>
            </a:endParaRPr>
          </a:p>
        </p:txBody>
      </p:sp>
      <p:sp>
        <p:nvSpPr>
          <p:cNvPr id="15" name="14 Rectángulo"/>
          <p:cNvSpPr/>
          <p:nvPr/>
        </p:nvSpPr>
        <p:spPr>
          <a:xfrm>
            <a:off x="785786" y="1071553"/>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POSTULADOS</a:t>
            </a:r>
          </a:p>
        </p:txBody>
      </p:sp>
      <p:sp>
        <p:nvSpPr>
          <p:cNvPr id="2" name="10 Rectángulo">
            <a:extLst>
              <a:ext uri="{FF2B5EF4-FFF2-40B4-BE49-F238E27FC236}">
                <a16:creationId xmlns:a16="http://schemas.microsoft.com/office/drawing/2014/main" id="{D7D18132-1E8B-DC4E-C25F-16A18C9F3C52}"/>
              </a:ext>
            </a:extLst>
          </p:cNvPr>
          <p:cNvSpPr/>
          <p:nvPr/>
        </p:nvSpPr>
        <p:spPr>
          <a:xfrm>
            <a:off x="2500282" y="2"/>
            <a:ext cx="6643718" cy="323165"/>
          </a:xfrm>
          <a:prstGeom prst="rect">
            <a:avLst/>
          </a:prstGeom>
        </p:spPr>
        <p:txBody>
          <a:bodyPr wrap="square">
            <a:spAutoFit/>
          </a:bodyPr>
          <a:lstStyle/>
          <a:p>
            <a:pPr algn="r">
              <a:defRPr/>
            </a:pPr>
            <a:r>
              <a:rPr lang="es-ES" sz="1500" b="1" i="1" dirty="0">
                <a:solidFill>
                  <a:schemeClr val="accent1">
                    <a:lumMod val="75000"/>
                  </a:schemeClr>
                </a:solidFill>
                <a:latin typeface="Arial Narrow" pitchFamily="34" charset="0"/>
              </a:rPr>
              <a:t>TEORIA de ERRORES</a:t>
            </a:r>
          </a:p>
        </p:txBody>
      </p:sp>
      <p:sp>
        <p:nvSpPr>
          <p:cNvPr id="3" name="5 Rectángulo">
            <a:extLst>
              <a:ext uri="{FF2B5EF4-FFF2-40B4-BE49-F238E27FC236}">
                <a16:creationId xmlns:a16="http://schemas.microsoft.com/office/drawing/2014/main" id="{A7C77832-D715-F572-7740-D24BA611409D}"/>
              </a:ext>
            </a:extLst>
          </p:cNvPr>
          <p:cNvSpPr/>
          <p:nvPr/>
        </p:nvSpPr>
        <p:spPr>
          <a:xfrm>
            <a:off x="285720" y="337220"/>
            <a:ext cx="8643998" cy="707886"/>
          </a:xfrm>
          <a:prstGeom prst="rect">
            <a:avLst/>
          </a:prstGeom>
        </p:spPr>
        <p:txBody>
          <a:bodyPr wrap="square">
            <a:spAutoFit/>
          </a:bodyPr>
          <a:lstStyle/>
          <a:p>
            <a:pPr algn="just"/>
            <a:r>
              <a:rPr lang="es-ES" sz="4000" b="1" dirty="0">
                <a:ln w="12700">
                  <a:solidFill>
                    <a:schemeClr val="tx2">
                      <a:satMod val="155000"/>
                    </a:schemeClr>
                  </a:solidFill>
                  <a:prstDash val="solid"/>
                </a:ln>
                <a:solidFill>
                  <a:schemeClr val="bg1">
                    <a:lumMod val="75000"/>
                  </a:schemeClr>
                </a:solidFill>
                <a:latin typeface="Tw Cen MT Condensed Extra Bold" pitchFamily="34" charset="0"/>
              </a:rPr>
              <a:t>GENERALIDADES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785786" y="1071553"/>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PERSONALES</a:t>
            </a:r>
          </a:p>
        </p:txBody>
      </p:sp>
      <p:sp>
        <p:nvSpPr>
          <p:cNvPr id="6" name="5 Rectángulo"/>
          <p:cNvSpPr/>
          <p:nvPr/>
        </p:nvSpPr>
        <p:spPr>
          <a:xfrm>
            <a:off x="785786" y="1655809"/>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INSTRUMENTALES</a:t>
            </a:r>
          </a:p>
        </p:txBody>
      </p:sp>
      <p:sp>
        <p:nvSpPr>
          <p:cNvPr id="7" name="6 Rectángulo"/>
          <p:cNvSpPr/>
          <p:nvPr/>
        </p:nvSpPr>
        <p:spPr>
          <a:xfrm>
            <a:off x="785786" y="2251126"/>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NATURALES</a:t>
            </a:r>
          </a:p>
        </p:txBody>
      </p:sp>
      <p:sp>
        <p:nvSpPr>
          <p:cNvPr id="10" name="9 Rectángulo"/>
          <p:cNvSpPr/>
          <p:nvPr/>
        </p:nvSpPr>
        <p:spPr>
          <a:xfrm>
            <a:off x="785786" y="2846443"/>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METODOLÓGICAS</a:t>
            </a:r>
          </a:p>
        </p:txBody>
      </p:sp>
      <p:sp>
        <p:nvSpPr>
          <p:cNvPr id="4" name="10 Rectángulo">
            <a:extLst>
              <a:ext uri="{FF2B5EF4-FFF2-40B4-BE49-F238E27FC236}">
                <a16:creationId xmlns:a16="http://schemas.microsoft.com/office/drawing/2014/main" id="{2611FA98-9CB7-2508-649A-079DD2620D03}"/>
              </a:ext>
            </a:extLst>
          </p:cNvPr>
          <p:cNvSpPr/>
          <p:nvPr/>
        </p:nvSpPr>
        <p:spPr>
          <a:xfrm>
            <a:off x="2500282" y="2"/>
            <a:ext cx="6643718" cy="323165"/>
          </a:xfrm>
          <a:prstGeom prst="rect">
            <a:avLst/>
          </a:prstGeom>
        </p:spPr>
        <p:txBody>
          <a:bodyPr wrap="square">
            <a:spAutoFit/>
          </a:bodyPr>
          <a:lstStyle/>
          <a:p>
            <a:pPr algn="r">
              <a:defRPr/>
            </a:pPr>
            <a:r>
              <a:rPr lang="es-ES" sz="1500" b="1" i="1" dirty="0">
                <a:solidFill>
                  <a:schemeClr val="accent1">
                    <a:lumMod val="75000"/>
                  </a:schemeClr>
                </a:solidFill>
                <a:latin typeface="Arial Narrow" pitchFamily="34" charset="0"/>
              </a:rPr>
              <a:t>TEORIA de ERRORES</a:t>
            </a:r>
          </a:p>
        </p:txBody>
      </p:sp>
      <p:sp>
        <p:nvSpPr>
          <p:cNvPr id="8" name="5 Rectángulo">
            <a:extLst>
              <a:ext uri="{FF2B5EF4-FFF2-40B4-BE49-F238E27FC236}">
                <a16:creationId xmlns:a16="http://schemas.microsoft.com/office/drawing/2014/main" id="{FB539E4D-56F0-0016-0D8B-8F872D73AEEB}"/>
              </a:ext>
            </a:extLst>
          </p:cNvPr>
          <p:cNvSpPr/>
          <p:nvPr/>
        </p:nvSpPr>
        <p:spPr>
          <a:xfrm>
            <a:off x="285720" y="337220"/>
            <a:ext cx="8643998" cy="707886"/>
          </a:xfrm>
          <a:prstGeom prst="rect">
            <a:avLst/>
          </a:prstGeom>
        </p:spPr>
        <p:txBody>
          <a:bodyPr wrap="square">
            <a:spAutoFit/>
          </a:bodyPr>
          <a:lstStyle/>
          <a:p>
            <a:pPr algn="just"/>
            <a:r>
              <a:rPr lang="es-ES" sz="4000" b="1" dirty="0">
                <a:ln w="12700">
                  <a:solidFill>
                    <a:schemeClr val="tx2">
                      <a:satMod val="155000"/>
                    </a:schemeClr>
                  </a:solidFill>
                  <a:prstDash val="solid"/>
                </a:ln>
                <a:solidFill>
                  <a:schemeClr val="bg1">
                    <a:lumMod val="75000"/>
                  </a:schemeClr>
                </a:solidFill>
                <a:latin typeface="Tw Cen MT Condensed Extra Bold" pitchFamily="34" charset="0"/>
              </a:rPr>
              <a:t>FUENTES de ERROR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p:cNvPicPr>
            <a:picLocks noChangeAspect="1" noChangeArrowheads="1"/>
          </p:cNvPicPr>
          <p:nvPr/>
        </p:nvPicPr>
        <p:blipFill>
          <a:blip r:embed="rId2"/>
          <a:srcRect/>
          <a:stretch>
            <a:fillRect/>
          </a:stretch>
        </p:blipFill>
        <p:spPr bwMode="auto">
          <a:xfrm>
            <a:off x="578957" y="1369209"/>
            <a:ext cx="8305525" cy="3095647"/>
          </a:xfrm>
          <a:prstGeom prst="rect">
            <a:avLst/>
          </a:prstGeom>
          <a:ln w="34925" cmpd="dbl">
            <a:solidFill>
              <a:srgbClr val="002060"/>
            </a:solidFill>
          </a:ln>
        </p:spPr>
      </p:pic>
      <p:sp>
        <p:nvSpPr>
          <p:cNvPr id="2" name="10 Rectángulo">
            <a:extLst>
              <a:ext uri="{FF2B5EF4-FFF2-40B4-BE49-F238E27FC236}">
                <a16:creationId xmlns:a16="http://schemas.microsoft.com/office/drawing/2014/main" id="{3B95413A-2B80-2EB7-FEA9-FEC671C253D2}"/>
              </a:ext>
            </a:extLst>
          </p:cNvPr>
          <p:cNvSpPr/>
          <p:nvPr/>
        </p:nvSpPr>
        <p:spPr>
          <a:xfrm>
            <a:off x="2500282" y="2"/>
            <a:ext cx="6643718" cy="323165"/>
          </a:xfrm>
          <a:prstGeom prst="rect">
            <a:avLst/>
          </a:prstGeom>
        </p:spPr>
        <p:txBody>
          <a:bodyPr wrap="square">
            <a:spAutoFit/>
          </a:bodyPr>
          <a:lstStyle/>
          <a:p>
            <a:pPr algn="r">
              <a:defRPr/>
            </a:pPr>
            <a:r>
              <a:rPr lang="es-ES" sz="1500" b="1" i="1" dirty="0">
                <a:solidFill>
                  <a:schemeClr val="accent1">
                    <a:lumMod val="75000"/>
                  </a:schemeClr>
                </a:solidFill>
                <a:latin typeface="Arial Narrow" pitchFamily="34" charset="0"/>
              </a:rPr>
              <a:t>TEORIA de ERRORES</a:t>
            </a:r>
          </a:p>
        </p:txBody>
      </p:sp>
      <p:sp>
        <p:nvSpPr>
          <p:cNvPr id="3" name="5 Rectángulo">
            <a:extLst>
              <a:ext uri="{FF2B5EF4-FFF2-40B4-BE49-F238E27FC236}">
                <a16:creationId xmlns:a16="http://schemas.microsoft.com/office/drawing/2014/main" id="{149ADA08-FCEB-BCC4-CF50-631451E6429B}"/>
              </a:ext>
            </a:extLst>
          </p:cNvPr>
          <p:cNvSpPr/>
          <p:nvPr/>
        </p:nvSpPr>
        <p:spPr>
          <a:xfrm>
            <a:off x="285720" y="337220"/>
            <a:ext cx="8643998" cy="707886"/>
          </a:xfrm>
          <a:prstGeom prst="rect">
            <a:avLst/>
          </a:prstGeom>
        </p:spPr>
        <p:txBody>
          <a:bodyPr wrap="square">
            <a:spAutoFit/>
          </a:bodyPr>
          <a:lstStyle/>
          <a:p>
            <a:pPr algn="just"/>
            <a:r>
              <a:rPr lang="es-ES" sz="4000" b="1" dirty="0">
                <a:ln w="12700">
                  <a:solidFill>
                    <a:schemeClr val="tx2">
                      <a:satMod val="155000"/>
                    </a:schemeClr>
                  </a:solidFill>
                  <a:prstDash val="solid"/>
                </a:ln>
                <a:solidFill>
                  <a:schemeClr val="bg1">
                    <a:lumMod val="75000"/>
                  </a:schemeClr>
                </a:solidFill>
                <a:latin typeface="Tw Cen MT Condensed Extra Bold" pitchFamily="34" charset="0"/>
              </a:rPr>
              <a:t>TIPOS de ERRORES</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37" descr="FLECHA"/>
          <p:cNvPicPr>
            <a:picLocks noChangeAspect="1" noChangeArrowheads="1"/>
          </p:cNvPicPr>
          <p:nvPr/>
        </p:nvPicPr>
        <p:blipFill>
          <a:blip r:embed="rId2"/>
          <a:srcRect/>
          <a:stretch>
            <a:fillRect/>
          </a:stretch>
        </p:blipFill>
        <p:spPr bwMode="auto">
          <a:xfrm>
            <a:off x="1763717" y="3616075"/>
            <a:ext cx="5616575" cy="707771"/>
          </a:xfrm>
          <a:prstGeom prst="rect">
            <a:avLst/>
          </a:prstGeom>
          <a:noFill/>
          <a:ln w="9525">
            <a:noFill/>
            <a:miter lim="800000"/>
            <a:headEnd/>
            <a:tailEnd/>
          </a:ln>
        </p:spPr>
      </p:pic>
      <p:sp>
        <p:nvSpPr>
          <p:cNvPr id="13" name="Rectangle 15"/>
          <p:cNvSpPr>
            <a:spLocks noChangeArrowheads="1"/>
          </p:cNvSpPr>
          <p:nvPr/>
        </p:nvSpPr>
        <p:spPr bwMode="auto">
          <a:xfrm>
            <a:off x="3286120" y="985292"/>
            <a:ext cx="2643187" cy="553998"/>
          </a:xfrm>
          <a:prstGeom prst="rect">
            <a:avLst/>
          </a:prstGeom>
          <a:gradFill rotWithShape="1">
            <a:gsLst>
              <a:gs pos="0">
                <a:schemeClr val="bg1"/>
              </a:gs>
              <a:gs pos="100000">
                <a:srgbClr val="FFFFCC"/>
              </a:gs>
            </a:gsLst>
            <a:path path="shape">
              <a:fillToRect l="50000" t="50000" r="50000" b="50000"/>
            </a:path>
          </a:gradFill>
          <a:ln w="9525">
            <a:solidFill>
              <a:schemeClr val="tx2"/>
            </a:solidFill>
            <a:miter lim="800000"/>
            <a:headEnd/>
            <a:tailEnd/>
          </a:ln>
        </p:spPr>
        <p:txBody>
          <a:bodyPr>
            <a:spAutoFit/>
          </a:bodyPr>
          <a:lstStyle/>
          <a:p>
            <a:pPr algn="ctr"/>
            <a:r>
              <a:rPr lang="es-ES" sz="3000" b="1" dirty="0">
                <a:solidFill>
                  <a:schemeClr val="tx1">
                    <a:lumMod val="25000"/>
                  </a:schemeClr>
                </a:solidFill>
                <a:latin typeface="Arial Black" pitchFamily="34" charset="0"/>
              </a:rPr>
              <a:t>ERROR</a:t>
            </a:r>
          </a:p>
        </p:txBody>
      </p:sp>
      <p:sp>
        <p:nvSpPr>
          <p:cNvPr id="14" name="Rectangle 17"/>
          <p:cNvSpPr>
            <a:spLocks noChangeArrowheads="1"/>
          </p:cNvSpPr>
          <p:nvPr/>
        </p:nvSpPr>
        <p:spPr bwMode="auto">
          <a:xfrm>
            <a:off x="2649287" y="3001516"/>
            <a:ext cx="4065857" cy="553998"/>
          </a:xfrm>
          <a:prstGeom prst="rect">
            <a:avLst/>
          </a:prstGeom>
          <a:gradFill rotWithShape="1">
            <a:gsLst>
              <a:gs pos="0">
                <a:schemeClr val="bg1"/>
              </a:gs>
              <a:gs pos="100000">
                <a:srgbClr val="FFFFCC"/>
              </a:gs>
            </a:gsLst>
            <a:path path="shape">
              <a:fillToRect l="50000" t="50000" r="50000" b="50000"/>
            </a:path>
          </a:gradFill>
          <a:ln w="9525">
            <a:solidFill>
              <a:schemeClr val="tx2"/>
            </a:solidFill>
            <a:miter lim="800000"/>
            <a:headEnd/>
            <a:tailEnd/>
          </a:ln>
        </p:spPr>
        <p:txBody>
          <a:bodyPr wrap="none">
            <a:spAutoFit/>
          </a:bodyPr>
          <a:lstStyle/>
          <a:p>
            <a:pPr algn="ctr"/>
            <a:r>
              <a:rPr lang="es-ES" sz="3000" b="1" dirty="0">
                <a:solidFill>
                  <a:schemeClr val="tx1">
                    <a:lumMod val="25000"/>
                  </a:schemeClr>
                </a:solidFill>
                <a:latin typeface="Arial" charset="0"/>
              </a:rPr>
              <a:t>VALOR VERDADERO</a:t>
            </a:r>
          </a:p>
        </p:txBody>
      </p:sp>
      <p:sp>
        <p:nvSpPr>
          <p:cNvPr id="15" name="Rectangle 20"/>
          <p:cNvSpPr>
            <a:spLocks noChangeArrowheads="1"/>
          </p:cNvSpPr>
          <p:nvPr/>
        </p:nvSpPr>
        <p:spPr bwMode="auto">
          <a:xfrm>
            <a:off x="4787903" y="1570313"/>
            <a:ext cx="954107" cy="400110"/>
          </a:xfrm>
          <a:prstGeom prst="rect">
            <a:avLst/>
          </a:prstGeom>
          <a:noFill/>
          <a:ln w="9525">
            <a:noFill/>
            <a:miter lim="800000"/>
            <a:headEnd/>
            <a:tailEnd/>
          </a:ln>
        </p:spPr>
        <p:txBody>
          <a:bodyPr wrap="none">
            <a:spAutoFit/>
          </a:bodyPr>
          <a:lstStyle/>
          <a:p>
            <a:r>
              <a:rPr lang="es-ES" sz="2000" dirty="0">
                <a:latin typeface="Arial" charset="0"/>
              </a:rPr>
              <a:t>es una</a:t>
            </a:r>
          </a:p>
        </p:txBody>
      </p:sp>
      <p:sp>
        <p:nvSpPr>
          <p:cNvPr id="16" name="Rectangle 21"/>
          <p:cNvSpPr>
            <a:spLocks noChangeArrowheads="1"/>
          </p:cNvSpPr>
          <p:nvPr/>
        </p:nvSpPr>
        <p:spPr bwMode="auto">
          <a:xfrm>
            <a:off x="4770442" y="2601406"/>
            <a:ext cx="2301875" cy="400110"/>
          </a:xfrm>
          <a:prstGeom prst="rect">
            <a:avLst/>
          </a:prstGeom>
          <a:noFill/>
          <a:ln w="9525">
            <a:noFill/>
            <a:miter lim="800000"/>
            <a:headEnd/>
            <a:tailEnd/>
          </a:ln>
        </p:spPr>
        <p:txBody>
          <a:bodyPr>
            <a:spAutoFit/>
          </a:bodyPr>
          <a:lstStyle/>
          <a:p>
            <a:r>
              <a:rPr lang="es-ES" sz="2000" dirty="0">
                <a:solidFill>
                  <a:schemeClr val="tx1">
                    <a:lumMod val="25000"/>
                  </a:schemeClr>
                </a:solidFill>
                <a:latin typeface="Arial" charset="0"/>
              </a:rPr>
              <a:t>con respecto a</a:t>
            </a:r>
            <a:endParaRPr lang="es-ES" sz="1400" dirty="0">
              <a:solidFill>
                <a:schemeClr val="tx1">
                  <a:lumMod val="25000"/>
                </a:schemeClr>
              </a:solidFill>
              <a:latin typeface="Arial" charset="0"/>
            </a:endParaRPr>
          </a:p>
        </p:txBody>
      </p:sp>
      <p:sp>
        <p:nvSpPr>
          <p:cNvPr id="17" name="Rectangle 22"/>
          <p:cNvSpPr>
            <a:spLocks noChangeArrowheads="1"/>
          </p:cNvSpPr>
          <p:nvPr/>
        </p:nvSpPr>
        <p:spPr bwMode="auto">
          <a:xfrm>
            <a:off x="785786" y="4339726"/>
            <a:ext cx="2305050" cy="830997"/>
          </a:xfrm>
          <a:prstGeom prst="rect">
            <a:avLst/>
          </a:prstGeom>
          <a:gradFill rotWithShape="1">
            <a:gsLst>
              <a:gs pos="0">
                <a:schemeClr val="bg1"/>
              </a:gs>
              <a:gs pos="100000">
                <a:srgbClr val="FFFFCC"/>
              </a:gs>
            </a:gsLst>
            <a:path path="shape">
              <a:fillToRect l="50000" t="50000" r="50000" b="50000"/>
            </a:path>
          </a:gradFill>
          <a:ln w="9525">
            <a:solidFill>
              <a:schemeClr val="tx2"/>
            </a:solidFill>
            <a:miter lim="800000"/>
            <a:headEnd/>
            <a:tailEnd/>
          </a:ln>
        </p:spPr>
        <p:txBody>
          <a:bodyPr>
            <a:spAutoFit/>
          </a:bodyPr>
          <a:lstStyle/>
          <a:p>
            <a:pPr algn="ctr"/>
            <a:r>
              <a:rPr lang="es-ES" sz="1600" b="1" dirty="0">
                <a:solidFill>
                  <a:schemeClr val="tx1">
                    <a:lumMod val="25000"/>
                  </a:schemeClr>
                </a:solidFill>
                <a:latin typeface="Arial" charset="0"/>
              </a:rPr>
              <a:t>imperfección de los sentidos de una persona</a:t>
            </a:r>
          </a:p>
        </p:txBody>
      </p:sp>
      <p:sp>
        <p:nvSpPr>
          <p:cNvPr id="18" name="Rectangle 23"/>
          <p:cNvSpPr>
            <a:spLocks noChangeArrowheads="1"/>
          </p:cNvSpPr>
          <p:nvPr/>
        </p:nvSpPr>
        <p:spPr bwMode="auto">
          <a:xfrm>
            <a:off x="3635379" y="4342373"/>
            <a:ext cx="2016125" cy="1323439"/>
          </a:xfrm>
          <a:prstGeom prst="rect">
            <a:avLst/>
          </a:prstGeom>
          <a:gradFill rotWithShape="1">
            <a:gsLst>
              <a:gs pos="0">
                <a:schemeClr val="bg1"/>
              </a:gs>
              <a:gs pos="100000">
                <a:srgbClr val="FFFFCC"/>
              </a:gs>
            </a:gsLst>
            <a:path path="shape">
              <a:fillToRect l="50000" t="50000" r="50000" b="50000"/>
            </a:path>
          </a:gradFill>
          <a:ln w="9525">
            <a:solidFill>
              <a:schemeClr val="tx2"/>
            </a:solidFill>
            <a:miter lim="800000"/>
            <a:headEnd/>
            <a:tailEnd/>
          </a:ln>
        </p:spPr>
        <p:txBody>
          <a:bodyPr>
            <a:spAutoFit/>
          </a:bodyPr>
          <a:lstStyle/>
          <a:p>
            <a:pPr algn="ctr"/>
            <a:r>
              <a:rPr lang="es-ES" sz="1600" b="1" dirty="0">
                <a:solidFill>
                  <a:schemeClr val="tx1">
                    <a:lumMod val="25000"/>
                  </a:schemeClr>
                </a:solidFill>
                <a:latin typeface="Arial" charset="0"/>
              </a:rPr>
              <a:t>imperfección de los instrumentos utilizados o la metodología de trabajo</a:t>
            </a:r>
          </a:p>
        </p:txBody>
      </p:sp>
      <p:sp>
        <p:nvSpPr>
          <p:cNvPr id="19" name="Rectangle 24"/>
          <p:cNvSpPr>
            <a:spLocks noChangeArrowheads="1"/>
          </p:cNvSpPr>
          <p:nvPr/>
        </p:nvSpPr>
        <p:spPr bwMode="auto">
          <a:xfrm>
            <a:off x="6203979" y="4371476"/>
            <a:ext cx="1939925" cy="584775"/>
          </a:xfrm>
          <a:prstGeom prst="rect">
            <a:avLst/>
          </a:prstGeom>
          <a:gradFill rotWithShape="1">
            <a:gsLst>
              <a:gs pos="0">
                <a:schemeClr val="bg1"/>
              </a:gs>
              <a:gs pos="100000">
                <a:srgbClr val="FFFFCC"/>
              </a:gs>
            </a:gsLst>
            <a:path path="shape">
              <a:fillToRect l="50000" t="50000" r="50000" b="50000"/>
            </a:path>
          </a:gradFill>
          <a:ln w="9525">
            <a:solidFill>
              <a:schemeClr val="tx2"/>
            </a:solidFill>
            <a:miter lim="800000"/>
            <a:headEnd/>
            <a:tailEnd/>
          </a:ln>
        </p:spPr>
        <p:txBody>
          <a:bodyPr>
            <a:spAutoFit/>
          </a:bodyPr>
          <a:lstStyle/>
          <a:p>
            <a:pPr algn="ctr"/>
            <a:r>
              <a:rPr lang="es-ES" sz="1600" b="1" dirty="0">
                <a:solidFill>
                  <a:schemeClr val="tx1">
                    <a:lumMod val="25000"/>
                  </a:schemeClr>
                </a:solidFill>
                <a:latin typeface="Arial" charset="0"/>
              </a:rPr>
              <a:t>por efectos climáticos</a:t>
            </a:r>
          </a:p>
        </p:txBody>
      </p:sp>
      <p:sp>
        <p:nvSpPr>
          <p:cNvPr id="20" name="Rectangle 25"/>
          <p:cNvSpPr>
            <a:spLocks noChangeArrowheads="1"/>
          </p:cNvSpPr>
          <p:nvPr/>
        </p:nvSpPr>
        <p:spPr bwMode="auto">
          <a:xfrm>
            <a:off x="4716466" y="3464567"/>
            <a:ext cx="2379177" cy="400110"/>
          </a:xfrm>
          <a:prstGeom prst="rect">
            <a:avLst/>
          </a:prstGeom>
          <a:noFill/>
          <a:ln w="9525">
            <a:noFill/>
            <a:miter lim="800000"/>
            <a:headEnd/>
            <a:tailEnd/>
          </a:ln>
        </p:spPr>
        <p:txBody>
          <a:bodyPr wrap="none">
            <a:spAutoFit/>
          </a:bodyPr>
          <a:lstStyle/>
          <a:p>
            <a:r>
              <a:rPr lang="es-ES" sz="2000" b="1" dirty="0">
                <a:solidFill>
                  <a:schemeClr val="tx1">
                    <a:lumMod val="25000"/>
                  </a:schemeClr>
                </a:solidFill>
                <a:latin typeface="Arial" charset="0"/>
              </a:rPr>
              <a:t>ocasionado por la</a:t>
            </a:r>
          </a:p>
        </p:txBody>
      </p:sp>
      <p:sp>
        <p:nvSpPr>
          <p:cNvPr id="21" name="AutoShape 31"/>
          <p:cNvSpPr>
            <a:spLocks noChangeArrowheads="1"/>
          </p:cNvSpPr>
          <p:nvPr/>
        </p:nvSpPr>
        <p:spPr bwMode="auto">
          <a:xfrm>
            <a:off x="4500567" y="1615133"/>
            <a:ext cx="287337" cy="361156"/>
          </a:xfrm>
          <a:prstGeom prst="downArrow">
            <a:avLst>
              <a:gd name="adj1" fmla="val 50000"/>
              <a:gd name="adj2" fmla="val 37707"/>
            </a:avLst>
          </a:prstGeom>
          <a:solidFill>
            <a:schemeClr val="accent1"/>
          </a:solidFill>
          <a:ln w="9525">
            <a:solidFill>
              <a:schemeClr val="tx1"/>
            </a:solidFill>
            <a:miter lim="800000"/>
            <a:headEnd/>
            <a:tailEnd/>
          </a:ln>
        </p:spPr>
        <p:txBody>
          <a:bodyPr wrap="none" anchor="ctr"/>
          <a:lstStyle/>
          <a:p>
            <a:endParaRPr lang="es-ES_tradnl"/>
          </a:p>
        </p:txBody>
      </p:sp>
      <p:sp>
        <p:nvSpPr>
          <p:cNvPr id="22" name="AutoShape 32"/>
          <p:cNvSpPr>
            <a:spLocks noChangeArrowheads="1"/>
          </p:cNvSpPr>
          <p:nvPr/>
        </p:nvSpPr>
        <p:spPr bwMode="auto">
          <a:xfrm>
            <a:off x="4500567" y="2641476"/>
            <a:ext cx="287337" cy="361157"/>
          </a:xfrm>
          <a:prstGeom prst="downArrow">
            <a:avLst>
              <a:gd name="adj1" fmla="val 50000"/>
              <a:gd name="adj2" fmla="val 37707"/>
            </a:avLst>
          </a:prstGeom>
          <a:solidFill>
            <a:schemeClr val="accent1"/>
          </a:solidFill>
          <a:ln w="9525">
            <a:solidFill>
              <a:schemeClr val="tx1"/>
            </a:solidFill>
            <a:miter lim="800000"/>
            <a:headEnd/>
            <a:tailEnd/>
          </a:ln>
        </p:spPr>
        <p:txBody>
          <a:bodyPr wrap="none" anchor="ctr"/>
          <a:lstStyle/>
          <a:p>
            <a:endParaRPr lang="es-ES_tradnl"/>
          </a:p>
        </p:txBody>
      </p:sp>
      <p:sp>
        <p:nvSpPr>
          <p:cNvPr id="23" name="Rectangle 16"/>
          <p:cNvSpPr>
            <a:spLocks noChangeArrowheads="1"/>
          </p:cNvSpPr>
          <p:nvPr/>
        </p:nvSpPr>
        <p:spPr bwMode="auto">
          <a:xfrm>
            <a:off x="3286116" y="1998938"/>
            <a:ext cx="2714644" cy="553998"/>
          </a:xfrm>
          <a:prstGeom prst="rect">
            <a:avLst/>
          </a:prstGeom>
          <a:gradFill rotWithShape="1">
            <a:gsLst>
              <a:gs pos="0">
                <a:schemeClr val="bg1"/>
              </a:gs>
              <a:gs pos="100000">
                <a:srgbClr val="FFFFCC"/>
              </a:gs>
            </a:gsLst>
            <a:path path="shape">
              <a:fillToRect l="50000" t="50000" r="50000" b="50000"/>
            </a:path>
          </a:gradFill>
          <a:ln w="9525">
            <a:solidFill>
              <a:schemeClr val="tx2"/>
            </a:solidFill>
            <a:miter lim="800000"/>
            <a:headEnd/>
            <a:tailEnd/>
          </a:ln>
        </p:spPr>
        <p:txBody>
          <a:bodyPr wrap="square">
            <a:spAutoFit/>
          </a:bodyPr>
          <a:lstStyle/>
          <a:p>
            <a:pPr algn="ctr"/>
            <a:r>
              <a:rPr lang="es-ES" sz="3000" b="1" dirty="0">
                <a:solidFill>
                  <a:schemeClr val="tx1">
                    <a:lumMod val="25000"/>
                  </a:schemeClr>
                </a:solidFill>
                <a:latin typeface="Arial" charset="0"/>
              </a:rPr>
              <a:t>DIFERENCIA</a:t>
            </a:r>
          </a:p>
        </p:txBody>
      </p:sp>
      <p:sp>
        <p:nvSpPr>
          <p:cNvPr id="4" name="10 Rectángulo">
            <a:extLst>
              <a:ext uri="{FF2B5EF4-FFF2-40B4-BE49-F238E27FC236}">
                <a16:creationId xmlns:a16="http://schemas.microsoft.com/office/drawing/2014/main" id="{16F43091-5497-AABB-BB37-C67F081352C0}"/>
              </a:ext>
            </a:extLst>
          </p:cNvPr>
          <p:cNvSpPr/>
          <p:nvPr/>
        </p:nvSpPr>
        <p:spPr>
          <a:xfrm>
            <a:off x="2500282" y="2"/>
            <a:ext cx="6643718" cy="323165"/>
          </a:xfrm>
          <a:prstGeom prst="rect">
            <a:avLst/>
          </a:prstGeom>
        </p:spPr>
        <p:txBody>
          <a:bodyPr wrap="square">
            <a:spAutoFit/>
          </a:bodyPr>
          <a:lstStyle/>
          <a:p>
            <a:pPr algn="r">
              <a:defRPr/>
            </a:pPr>
            <a:r>
              <a:rPr lang="es-ES" sz="1500" b="1" i="1" dirty="0">
                <a:solidFill>
                  <a:schemeClr val="accent1">
                    <a:lumMod val="75000"/>
                  </a:schemeClr>
                </a:solidFill>
                <a:latin typeface="Arial Narrow" pitchFamily="34" charset="0"/>
              </a:rPr>
              <a:t>TEORIA de ERRORES</a:t>
            </a:r>
          </a:p>
        </p:txBody>
      </p:sp>
      <p:sp>
        <p:nvSpPr>
          <p:cNvPr id="5" name="5 Rectángulo">
            <a:extLst>
              <a:ext uri="{FF2B5EF4-FFF2-40B4-BE49-F238E27FC236}">
                <a16:creationId xmlns:a16="http://schemas.microsoft.com/office/drawing/2014/main" id="{10C01F4E-0A84-E34B-921F-6B4EBB5FC135}"/>
              </a:ext>
            </a:extLst>
          </p:cNvPr>
          <p:cNvSpPr/>
          <p:nvPr/>
        </p:nvSpPr>
        <p:spPr>
          <a:xfrm>
            <a:off x="285720" y="337220"/>
            <a:ext cx="8643998" cy="707886"/>
          </a:xfrm>
          <a:prstGeom prst="rect">
            <a:avLst/>
          </a:prstGeom>
        </p:spPr>
        <p:txBody>
          <a:bodyPr wrap="square">
            <a:spAutoFit/>
          </a:bodyPr>
          <a:lstStyle/>
          <a:p>
            <a:pPr algn="just"/>
            <a:r>
              <a:rPr lang="es-ES" sz="4000" b="1" dirty="0">
                <a:ln w="12700">
                  <a:solidFill>
                    <a:schemeClr val="tx2">
                      <a:satMod val="155000"/>
                    </a:schemeClr>
                  </a:solidFill>
                  <a:prstDash val="solid"/>
                </a:ln>
                <a:solidFill>
                  <a:schemeClr val="bg1">
                    <a:lumMod val="75000"/>
                  </a:schemeClr>
                </a:solidFill>
                <a:latin typeface="Tw Cen MT Condensed Extra Bold" pitchFamily="34" charset="0"/>
              </a:rPr>
              <a:t>RESUMEN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3"/>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par>
                          <p:cTn id="10" fill="hold">
                            <p:stCondLst>
                              <p:cond delay="1000"/>
                            </p:stCondLst>
                            <p:childTnLst>
                              <p:par>
                                <p:cTn id="11" presetID="9" presetClass="entr" presetSubtype="0" fill="hold" grpId="0" nodeType="after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dissolve">
                                      <p:cBhvr>
                                        <p:cTn id="13" dur="500"/>
                                        <p:tgtEl>
                                          <p:spTgt spid="21"/>
                                        </p:tgtEl>
                                      </p:cBhvr>
                                    </p:animEffect>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500"/>
                                        <p:tgtEl>
                                          <p:spTgt spid="15"/>
                                        </p:tgtEl>
                                      </p:cBhvr>
                                    </p:animEffect>
                                  </p:childTnLst>
                                </p:cTn>
                              </p:par>
                            </p:childTnLst>
                          </p:cTn>
                        </p:par>
                        <p:par>
                          <p:cTn id="18" fill="hold">
                            <p:stCondLst>
                              <p:cond delay="2000"/>
                            </p:stCondLst>
                            <p:childTnLst>
                              <p:par>
                                <p:cTn id="19" presetID="4" presetClass="entr" presetSubtype="16"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box(in)">
                                      <p:cBhvr>
                                        <p:cTn id="21" dur="2000"/>
                                        <p:tgtEl>
                                          <p:spTgt spid="23"/>
                                        </p:tgtEl>
                                      </p:cBhvr>
                                    </p:animEffect>
                                  </p:childTnLst>
                                </p:cTn>
                              </p:par>
                            </p:childTnLst>
                          </p:cTn>
                        </p:par>
                        <p:par>
                          <p:cTn id="22" fill="hold">
                            <p:stCondLst>
                              <p:cond delay="4000"/>
                            </p:stCondLst>
                            <p:childTnLst>
                              <p:par>
                                <p:cTn id="23" presetID="9" presetClass="entr" presetSubtype="0"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dissolve">
                                      <p:cBhvr>
                                        <p:cTn id="25" dur="500"/>
                                        <p:tgtEl>
                                          <p:spTgt spid="22"/>
                                        </p:tgtEl>
                                      </p:cBhvr>
                                    </p:animEffect>
                                  </p:childTnLst>
                                </p:cTn>
                              </p:par>
                            </p:childTnLst>
                          </p:cTn>
                        </p:par>
                        <p:par>
                          <p:cTn id="26" fill="hold">
                            <p:stCondLst>
                              <p:cond delay="4500"/>
                            </p:stCondLst>
                            <p:childTnLst>
                              <p:par>
                                <p:cTn id="27" presetID="9" presetClass="entr" presetSubtype="0" fill="hold" grpId="0"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dissolve">
                                      <p:cBhvr>
                                        <p:cTn id="29" dur="500"/>
                                        <p:tgtEl>
                                          <p:spTgt spid="16"/>
                                        </p:tgtEl>
                                      </p:cBhvr>
                                    </p:animEffect>
                                  </p:childTnLst>
                                </p:cTn>
                              </p:par>
                            </p:childTnLst>
                          </p:cTn>
                        </p:par>
                        <p:par>
                          <p:cTn id="30" fill="hold">
                            <p:stCondLst>
                              <p:cond delay="5000"/>
                            </p:stCondLst>
                            <p:childTnLst>
                              <p:par>
                                <p:cTn id="31" presetID="4" presetClass="entr" presetSubtype="16"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box(in)">
                                      <p:cBhvr>
                                        <p:cTn id="33" dur="500"/>
                                        <p:tgtEl>
                                          <p:spTgt spid="14"/>
                                        </p:tgtEl>
                                      </p:cBhvr>
                                    </p:animEffect>
                                  </p:childTnLst>
                                </p:cTn>
                              </p:par>
                            </p:childTnLst>
                          </p:cTn>
                        </p:par>
                        <p:par>
                          <p:cTn id="34" fill="hold">
                            <p:stCondLst>
                              <p:cond delay="5500"/>
                            </p:stCondLst>
                            <p:childTnLst>
                              <p:par>
                                <p:cTn id="35" presetID="9" presetClass="entr" presetSubtype="0" fill="hold"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par>
                          <p:cTn id="38" fill="hold">
                            <p:stCondLst>
                              <p:cond delay="6000"/>
                            </p:stCondLst>
                            <p:childTnLst>
                              <p:par>
                                <p:cTn id="39" presetID="9" presetClass="entr" presetSubtype="0" fill="hold" grpId="0" nodeType="after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dissolve">
                                      <p:cBhvr>
                                        <p:cTn id="41" dur="500"/>
                                        <p:tgtEl>
                                          <p:spTgt spid="20"/>
                                        </p:tgtEl>
                                      </p:cBhvr>
                                    </p:animEffect>
                                  </p:childTnLst>
                                </p:cTn>
                              </p:par>
                            </p:childTnLst>
                          </p:cTn>
                        </p:par>
                      </p:childTnLst>
                    </p:cTn>
                  </p:par>
                  <p:par>
                    <p:cTn id="42" fill="hold">
                      <p:stCondLst>
                        <p:cond delay="indefinite"/>
                      </p:stCondLst>
                      <p:childTnLst>
                        <p:par>
                          <p:cTn id="43" fill="hold">
                            <p:stCondLst>
                              <p:cond delay="0"/>
                            </p:stCondLst>
                            <p:childTnLst>
                              <p:par>
                                <p:cTn id="44" presetID="50" presetClass="entr" presetSubtype="0" decel="100000"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p:cTn id="46" dur="1000" fill="hold"/>
                                        <p:tgtEl>
                                          <p:spTgt spid="17"/>
                                        </p:tgtEl>
                                        <p:attrNameLst>
                                          <p:attrName>ppt_w</p:attrName>
                                        </p:attrNameLst>
                                      </p:cBhvr>
                                      <p:tavLst>
                                        <p:tav tm="0">
                                          <p:val>
                                            <p:strVal val="#ppt_w+.3"/>
                                          </p:val>
                                        </p:tav>
                                        <p:tav tm="100000">
                                          <p:val>
                                            <p:strVal val="#ppt_w"/>
                                          </p:val>
                                        </p:tav>
                                      </p:tavLst>
                                    </p:anim>
                                    <p:anim calcmode="lin" valueType="num">
                                      <p:cBhvr>
                                        <p:cTn id="47" dur="1000" fill="hold"/>
                                        <p:tgtEl>
                                          <p:spTgt spid="17"/>
                                        </p:tgtEl>
                                        <p:attrNameLst>
                                          <p:attrName>ppt_h</p:attrName>
                                        </p:attrNameLst>
                                      </p:cBhvr>
                                      <p:tavLst>
                                        <p:tav tm="0">
                                          <p:val>
                                            <p:strVal val="#ppt_h"/>
                                          </p:val>
                                        </p:tav>
                                        <p:tav tm="100000">
                                          <p:val>
                                            <p:strVal val="#ppt_h"/>
                                          </p:val>
                                        </p:tav>
                                      </p:tavLst>
                                    </p:anim>
                                    <p:animEffect transition="in" filter="fade">
                                      <p:cBhvr>
                                        <p:cTn id="48" dur="1000"/>
                                        <p:tgtEl>
                                          <p:spTgt spid="17"/>
                                        </p:tgtEl>
                                      </p:cBhvr>
                                    </p:animEffect>
                                  </p:childTnLst>
                                </p:cTn>
                              </p:par>
                            </p:childTnLst>
                          </p:cTn>
                        </p:par>
                      </p:childTnLst>
                    </p:cTn>
                  </p:par>
                  <p:par>
                    <p:cTn id="49" fill="hold">
                      <p:stCondLst>
                        <p:cond delay="indefinite"/>
                      </p:stCondLst>
                      <p:childTnLst>
                        <p:par>
                          <p:cTn id="50" fill="hold">
                            <p:stCondLst>
                              <p:cond delay="0"/>
                            </p:stCondLst>
                            <p:childTnLst>
                              <p:par>
                                <p:cTn id="51" presetID="50" presetClass="entr" presetSubtype="0" decel="10000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p:cTn id="53" dur="1000" fill="hold"/>
                                        <p:tgtEl>
                                          <p:spTgt spid="18"/>
                                        </p:tgtEl>
                                        <p:attrNameLst>
                                          <p:attrName>ppt_w</p:attrName>
                                        </p:attrNameLst>
                                      </p:cBhvr>
                                      <p:tavLst>
                                        <p:tav tm="0">
                                          <p:val>
                                            <p:strVal val="#ppt_w+.3"/>
                                          </p:val>
                                        </p:tav>
                                        <p:tav tm="100000">
                                          <p:val>
                                            <p:strVal val="#ppt_w"/>
                                          </p:val>
                                        </p:tav>
                                      </p:tavLst>
                                    </p:anim>
                                    <p:anim calcmode="lin" valueType="num">
                                      <p:cBhvr>
                                        <p:cTn id="54" dur="1000" fill="hold"/>
                                        <p:tgtEl>
                                          <p:spTgt spid="18"/>
                                        </p:tgtEl>
                                        <p:attrNameLst>
                                          <p:attrName>ppt_h</p:attrName>
                                        </p:attrNameLst>
                                      </p:cBhvr>
                                      <p:tavLst>
                                        <p:tav tm="0">
                                          <p:val>
                                            <p:strVal val="#ppt_h"/>
                                          </p:val>
                                        </p:tav>
                                        <p:tav tm="100000">
                                          <p:val>
                                            <p:strVal val="#ppt_h"/>
                                          </p:val>
                                        </p:tav>
                                      </p:tavLst>
                                    </p:anim>
                                    <p:animEffect transition="in" filter="fade">
                                      <p:cBhvr>
                                        <p:cTn id="55" dur="1000"/>
                                        <p:tgtEl>
                                          <p:spTgt spid="18"/>
                                        </p:tgtEl>
                                      </p:cBhvr>
                                    </p:animEffect>
                                  </p:childTnLst>
                                </p:cTn>
                              </p:par>
                            </p:childTnLst>
                          </p:cTn>
                        </p:par>
                      </p:childTnLst>
                    </p:cTn>
                  </p:par>
                  <p:par>
                    <p:cTn id="56" fill="hold">
                      <p:stCondLst>
                        <p:cond delay="indefinite"/>
                      </p:stCondLst>
                      <p:childTnLst>
                        <p:par>
                          <p:cTn id="57" fill="hold">
                            <p:stCondLst>
                              <p:cond delay="0"/>
                            </p:stCondLst>
                            <p:childTnLst>
                              <p:par>
                                <p:cTn id="58" presetID="50" presetClass="entr" presetSubtype="0" decel="100000" fill="hold" grpId="0" nodeType="clickEffect">
                                  <p:stCondLst>
                                    <p:cond delay="0"/>
                                  </p:stCondLst>
                                  <p:childTnLst>
                                    <p:set>
                                      <p:cBhvr>
                                        <p:cTn id="59" dur="1" fill="hold">
                                          <p:stCondLst>
                                            <p:cond delay="0"/>
                                          </p:stCondLst>
                                        </p:cTn>
                                        <p:tgtEl>
                                          <p:spTgt spid="19"/>
                                        </p:tgtEl>
                                        <p:attrNameLst>
                                          <p:attrName>style.visibility</p:attrName>
                                        </p:attrNameLst>
                                      </p:cBhvr>
                                      <p:to>
                                        <p:strVal val="visible"/>
                                      </p:to>
                                    </p:set>
                                    <p:anim calcmode="lin" valueType="num">
                                      <p:cBhvr>
                                        <p:cTn id="60" dur="1000" fill="hold"/>
                                        <p:tgtEl>
                                          <p:spTgt spid="19"/>
                                        </p:tgtEl>
                                        <p:attrNameLst>
                                          <p:attrName>ppt_w</p:attrName>
                                        </p:attrNameLst>
                                      </p:cBhvr>
                                      <p:tavLst>
                                        <p:tav tm="0">
                                          <p:val>
                                            <p:strVal val="#ppt_w+.3"/>
                                          </p:val>
                                        </p:tav>
                                        <p:tav tm="100000">
                                          <p:val>
                                            <p:strVal val="#ppt_w"/>
                                          </p:val>
                                        </p:tav>
                                      </p:tavLst>
                                    </p:anim>
                                    <p:anim calcmode="lin" valueType="num">
                                      <p:cBhvr>
                                        <p:cTn id="61" dur="1000" fill="hold"/>
                                        <p:tgtEl>
                                          <p:spTgt spid="19"/>
                                        </p:tgtEl>
                                        <p:attrNameLst>
                                          <p:attrName>ppt_h</p:attrName>
                                        </p:attrNameLst>
                                      </p:cBhvr>
                                      <p:tavLst>
                                        <p:tav tm="0">
                                          <p:val>
                                            <p:strVal val="#ppt_h"/>
                                          </p:val>
                                        </p:tav>
                                        <p:tav tm="100000">
                                          <p:val>
                                            <p:strVal val="#ppt_h"/>
                                          </p:val>
                                        </p:tav>
                                      </p:tavLst>
                                    </p:anim>
                                    <p:animEffect transition="in" filter="fade">
                                      <p:cBhvr>
                                        <p:cTn id="62"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p:bldP spid="16" grpId="0"/>
      <p:bldP spid="17" grpId="0" animBg="1"/>
      <p:bldP spid="18" grpId="0" animBg="1"/>
      <p:bldP spid="19" grpId="0" animBg="1"/>
      <p:bldP spid="20" grpId="0"/>
      <p:bldP spid="21" grpId="0" animBg="1"/>
      <p:bldP spid="22"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785786" y="1071553"/>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DIRECTAS</a:t>
            </a:r>
          </a:p>
        </p:txBody>
      </p:sp>
      <p:sp>
        <p:nvSpPr>
          <p:cNvPr id="6" name="5 Rectángulo"/>
          <p:cNvSpPr/>
          <p:nvPr/>
        </p:nvSpPr>
        <p:spPr>
          <a:xfrm>
            <a:off x="785786" y="1655809"/>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INDIRECTAS</a:t>
            </a:r>
          </a:p>
        </p:txBody>
      </p:sp>
      <p:sp>
        <p:nvSpPr>
          <p:cNvPr id="7" name="6 Rectángulo"/>
          <p:cNvSpPr/>
          <p:nvPr/>
        </p:nvSpPr>
        <p:spPr>
          <a:xfrm>
            <a:off x="785786" y="2251126"/>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CONDICIONADAS</a:t>
            </a:r>
          </a:p>
        </p:txBody>
      </p:sp>
      <p:sp>
        <p:nvSpPr>
          <p:cNvPr id="3" name="10 Rectángulo">
            <a:extLst>
              <a:ext uri="{FF2B5EF4-FFF2-40B4-BE49-F238E27FC236}">
                <a16:creationId xmlns:a16="http://schemas.microsoft.com/office/drawing/2014/main" id="{ECEBA911-7B68-CA4A-4F91-97CABAE9EA3E}"/>
              </a:ext>
            </a:extLst>
          </p:cNvPr>
          <p:cNvSpPr/>
          <p:nvPr/>
        </p:nvSpPr>
        <p:spPr>
          <a:xfrm>
            <a:off x="2500282" y="2"/>
            <a:ext cx="6643718" cy="323165"/>
          </a:xfrm>
          <a:prstGeom prst="rect">
            <a:avLst/>
          </a:prstGeom>
        </p:spPr>
        <p:txBody>
          <a:bodyPr wrap="square">
            <a:spAutoFit/>
          </a:bodyPr>
          <a:lstStyle/>
          <a:p>
            <a:pPr algn="r">
              <a:defRPr/>
            </a:pPr>
            <a:r>
              <a:rPr lang="es-ES" sz="1500" b="1" i="1" dirty="0">
                <a:solidFill>
                  <a:schemeClr val="accent1">
                    <a:lumMod val="75000"/>
                  </a:schemeClr>
                </a:solidFill>
                <a:latin typeface="Arial Narrow" pitchFamily="34" charset="0"/>
              </a:rPr>
              <a:t>TEORIA de ERRORES</a:t>
            </a:r>
          </a:p>
        </p:txBody>
      </p:sp>
      <p:sp>
        <p:nvSpPr>
          <p:cNvPr id="4" name="5 Rectángulo">
            <a:extLst>
              <a:ext uri="{FF2B5EF4-FFF2-40B4-BE49-F238E27FC236}">
                <a16:creationId xmlns:a16="http://schemas.microsoft.com/office/drawing/2014/main" id="{E15D3540-1F47-A9E2-E4C9-5A3A3E533E6F}"/>
              </a:ext>
            </a:extLst>
          </p:cNvPr>
          <p:cNvSpPr/>
          <p:nvPr/>
        </p:nvSpPr>
        <p:spPr>
          <a:xfrm>
            <a:off x="285720" y="337220"/>
            <a:ext cx="8643998" cy="707886"/>
          </a:xfrm>
          <a:prstGeom prst="rect">
            <a:avLst/>
          </a:prstGeom>
        </p:spPr>
        <p:txBody>
          <a:bodyPr wrap="square">
            <a:spAutoFit/>
          </a:bodyPr>
          <a:lstStyle/>
          <a:p>
            <a:pPr algn="just"/>
            <a:r>
              <a:rPr lang="es-ES" sz="4000" b="1" dirty="0">
                <a:ln w="12700">
                  <a:solidFill>
                    <a:schemeClr val="tx2">
                      <a:satMod val="155000"/>
                    </a:schemeClr>
                  </a:solidFill>
                  <a:prstDash val="solid"/>
                </a:ln>
                <a:solidFill>
                  <a:schemeClr val="bg1">
                    <a:lumMod val="75000"/>
                  </a:schemeClr>
                </a:solidFill>
                <a:latin typeface="Tw Cen MT Condensed Extra Bold" pitchFamily="34" charset="0"/>
              </a:rPr>
              <a:t>TIPOS de OBSERVACIONES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785786" y="1071553"/>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VALOR más PROBABLE (</a:t>
            </a:r>
            <a:r>
              <a:rPr lang="es-ES" sz="3200" b="1" dirty="0" err="1">
                <a:solidFill>
                  <a:schemeClr val="bg1">
                    <a:lumMod val="50000"/>
                  </a:schemeClr>
                </a:solidFill>
                <a:latin typeface="Arial Narrow" pitchFamily="34" charset="0"/>
              </a:rPr>
              <a:t>VMP</a:t>
            </a:r>
            <a:r>
              <a:rPr lang="es-ES" sz="3200" b="1" dirty="0">
                <a:solidFill>
                  <a:schemeClr val="bg1">
                    <a:lumMod val="50000"/>
                  </a:schemeClr>
                </a:solidFill>
                <a:latin typeface="Arial Narrow" pitchFamily="34" charset="0"/>
              </a:rPr>
              <a:t>)</a:t>
            </a:r>
          </a:p>
        </p:txBody>
      </p:sp>
      <p:sp>
        <p:nvSpPr>
          <p:cNvPr id="6" name="5 Rectángulo"/>
          <p:cNvSpPr/>
          <p:nvPr/>
        </p:nvSpPr>
        <p:spPr>
          <a:xfrm>
            <a:off x="785786" y="1655809"/>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ERRORES(Di)</a:t>
            </a:r>
          </a:p>
        </p:txBody>
      </p:sp>
      <p:sp>
        <p:nvSpPr>
          <p:cNvPr id="7" name="6 Rectángulo"/>
          <p:cNvSpPr/>
          <p:nvPr/>
        </p:nvSpPr>
        <p:spPr>
          <a:xfrm>
            <a:off x="785786" y="2251126"/>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ERROR MEDIO CUADRÁTICO (EMC)</a:t>
            </a:r>
          </a:p>
        </p:txBody>
      </p:sp>
      <p:sp>
        <p:nvSpPr>
          <p:cNvPr id="8" name="7 Rectángulo"/>
          <p:cNvSpPr/>
          <p:nvPr/>
        </p:nvSpPr>
        <p:spPr>
          <a:xfrm>
            <a:off x="785786" y="2786912"/>
            <a:ext cx="8072494"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ERROR MEDIO CUADRÁTICO del </a:t>
            </a:r>
            <a:r>
              <a:rPr lang="es-ES" sz="3200" b="1" dirty="0" err="1">
                <a:solidFill>
                  <a:schemeClr val="bg1">
                    <a:lumMod val="50000"/>
                  </a:schemeClr>
                </a:solidFill>
                <a:latin typeface="Arial Narrow" pitchFamily="34" charset="0"/>
              </a:rPr>
              <a:t>VMP</a:t>
            </a:r>
            <a:r>
              <a:rPr lang="es-ES" sz="3200" b="1" dirty="0">
                <a:solidFill>
                  <a:schemeClr val="bg1">
                    <a:lumMod val="50000"/>
                  </a:schemeClr>
                </a:solidFill>
                <a:latin typeface="Arial Narrow" pitchFamily="34" charset="0"/>
              </a:rPr>
              <a:t> (</a:t>
            </a:r>
            <a:r>
              <a:rPr lang="es-ES" sz="3200" b="1" dirty="0" err="1">
                <a:solidFill>
                  <a:schemeClr val="bg1">
                    <a:lumMod val="50000"/>
                  </a:schemeClr>
                </a:solidFill>
                <a:latin typeface="Arial Narrow" pitchFamily="34" charset="0"/>
              </a:rPr>
              <a:t>emc</a:t>
            </a:r>
            <a:r>
              <a:rPr lang="es-ES" sz="3200" b="1" dirty="0">
                <a:solidFill>
                  <a:schemeClr val="bg1">
                    <a:lumMod val="50000"/>
                  </a:schemeClr>
                </a:solidFill>
                <a:latin typeface="Arial Narrow" pitchFamily="34" charset="0"/>
              </a:rPr>
              <a:t>)</a:t>
            </a:r>
          </a:p>
        </p:txBody>
      </p:sp>
      <p:sp>
        <p:nvSpPr>
          <p:cNvPr id="3" name="10 Rectángulo">
            <a:extLst>
              <a:ext uri="{FF2B5EF4-FFF2-40B4-BE49-F238E27FC236}">
                <a16:creationId xmlns:a16="http://schemas.microsoft.com/office/drawing/2014/main" id="{249095C4-D940-EEBC-488C-D0996ED299BC}"/>
              </a:ext>
            </a:extLst>
          </p:cNvPr>
          <p:cNvSpPr/>
          <p:nvPr/>
        </p:nvSpPr>
        <p:spPr>
          <a:xfrm>
            <a:off x="2500282" y="2"/>
            <a:ext cx="6643718" cy="323165"/>
          </a:xfrm>
          <a:prstGeom prst="rect">
            <a:avLst/>
          </a:prstGeom>
        </p:spPr>
        <p:txBody>
          <a:bodyPr wrap="square">
            <a:spAutoFit/>
          </a:bodyPr>
          <a:lstStyle/>
          <a:p>
            <a:pPr algn="r">
              <a:defRPr/>
            </a:pPr>
            <a:r>
              <a:rPr lang="es-ES" sz="1500" b="1" i="1" dirty="0">
                <a:solidFill>
                  <a:schemeClr val="accent1">
                    <a:lumMod val="75000"/>
                  </a:schemeClr>
                </a:solidFill>
                <a:latin typeface="Arial Narrow" pitchFamily="34" charset="0"/>
              </a:rPr>
              <a:t>TEORIA de ERRORES</a:t>
            </a:r>
          </a:p>
        </p:txBody>
      </p:sp>
      <p:sp>
        <p:nvSpPr>
          <p:cNvPr id="4" name="5 Rectángulo">
            <a:extLst>
              <a:ext uri="{FF2B5EF4-FFF2-40B4-BE49-F238E27FC236}">
                <a16:creationId xmlns:a16="http://schemas.microsoft.com/office/drawing/2014/main" id="{0B3C108A-A8EE-BADC-C3B1-B6B9B21E4E11}"/>
              </a:ext>
            </a:extLst>
          </p:cNvPr>
          <p:cNvSpPr/>
          <p:nvPr/>
        </p:nvSpPr>
        <p:spPr>
          <a:xfrm>
            <a:off x="285720" y="337220"/>
            <a:ext cx="8643998" cy="707886"/>
          </a:xfrm>
          <a:prstGeom prst="rect">
            <a:avLst/>
          </a:prstGeom>
        </p:spPr>
        <p:txBody>
          <a:bodyPr wrap="square">
            <a:spAutoFit/>
          </a:bodyPr>
          <a:lstStyle/>
          <a:p>
            <a:pPr algn="just"/>
            <a:r>
              <a:rPr lang="es-ES" sz="4000" b="1" dirty="0">
                <a:ln w="12700">
                  <a:solidFill>
                    <a:schemeClr val="tx2">
                      <a:satMod val="155000"/>
                    </a:schemeClr>
                  </a:solidFill>
                  <a:prstDash val="solid"/>
                </a:ln>
                <a:solidFill>
                  <a:schemeClr val="bg1">
                    <a:lumMod val="75000"/>
                  </a:schemeClr>
                </a:solidFill>
                <a:latin typeface="Tw Cen MT Condensed Extra Bold" pitchFamily="34" charset="0"/>
              </a:rPr>
              <a:t>PARÁMETROS ESTADÍSTICOS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785786" y="1071553"/>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a:t>
            </a:r>
            <a:r>
              <a:rPr lang="es-ES" sz="3200" b="1" dirty="0">
                <a:solidFill>
                  <a:schemeClr val="bg1">
                    <a:lumMod val="50000"/>
                  </a:schemeClr>
                </a:solidFill>
                <a:latin typeface="Agency FB" panose="020B0503020202020204" pitchFamily="34" charset="0"/>
              </a:rPr>
              <a:t>VALOR más PROBABLE (</a:t>
            </a:r>
            <a:r>
              <a:rPr lang="es-ES" sz="3200" b="1" dirty="0" err="1">
                <a:solidFill>
                  <a:schemeClr val="bg1">
                    <a:lumMod val="50000"/>
                  </a:schemeClr>
                </a:solidFill>
                <a:latin typeface="Agency FB" panose="020B0503020202020204" pitchFamily="34" charset="0"/>
              </a:rPr>
              <a:t>VMP</a:t>
            </a:r>
            <a:r>
              <a:rPr lang="es-ES" sz="3200" b="1" dirty="0">
                <a:solidFill>
                  <a:schemeClr val="bg1">
                    <a:lumMod val="50000"/>
                  </a:schemeClr>
                </a:solidFill>
                <a:latin typeface="Agency FB" panose="020B0503020202020204" pitchFamily="34" charset="0"/>
              </a:rPr>
              <a:t>)</a:t>
            </a:r>
          </a:p>
        </p:txBody>
      </p:sp>
      <p:sp>
        <p:nvSpPr>
          <p:cNvPr id="8" name="7 Rectángulo"/>
          <p:cNvSpPr/>
          <p:nvPr/>
        </p:nvSpPr>
        <p:spPr>
          <a:xfrm>
            <a:off x="785786" y="3571883"/>
            <a:ext cx="8072494"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a:t>
            </a:r>
            <a:r>
              <a:rPr lang="es-ES" sz="3200" b="1" dirty="0">
                <a:solidFill>
                  <a:schemeClr val="bg1">
                    <a:lumMod val="50000"/>
                  </a:schemeClr>
                </a:solidFill>
                <a:latin typeface="Agency FB" panose="020B0503020202020204" pitchFamily="34" charset="0"/>
              </a:rPr>
              <a:t>ERRORES(Di)</a:t>
            </a:r>
          </a:p>
        </p:txBody>
      </p:sp>
      <p:sp>
        <p:nvSpPr>
          <p:cNvPr id="10" name="9 Rectángulo"/>
          <p:cNvSpPr/>
          <p:nvPr/>
        </p:nvSpPr>
        <p:spPr>
          <a:xfrm>
            <a:off x="214282" y="1604511"/>
            <a:ext cx="8643998" cy="369332"/>
          </a:xfrm>
          <a:prstGeom prst="rect">
            <a:avLst/>
          </a:prstGeom>
        </p:spPr>
        <p:txBody>
          <a:bodyPr wrap="square">
            <a:spAutoFit/>
          </a:bodyPr>
          <a:lstStyle/>
          <a:p>
            <a:r>
              <a:rPr lang="es-ES_tradnl" kern="0" dirty="0">
                <a:solidFill>
                  <a:srgbClr val="002060"/>
                </a:solidFill>
              </a:rPr>
              <a:t>Es la Media Aritmética o Promedio de todas las observaciones realizadas. </a:t>
            </a:r>
            <a:endParaRPr lang="es-AR" dirty="0"/>
          </a:p>
        </p:txBody>
      </p:sp>
      <p:graphicFrame>
        <p:nvGraphicFramePr>
          <p:cNvPr id="12" name="11 Objeto"/>
          <p:cNvGraphicFramePr>
            <a:graphicFrameLocks noChangeAspect="1"/>
          </p:cNvGraphicFramePr>
          <p:nvPr/>
        </p:nvGraphicFramePr>
        <p:xfrm>
          <a:off x="1428728" y="1904993"/>
          <a:ext cx="1990736" cy="1206507"/>
        </p:xfrm>
        <a:graphic>
          <a:graphicData uri="http://schemas.openxmlformats.org/presentationml/2006/ole">
            <mc:AlternateContent xmlns:mc="http://schemas.openxmlformats.org/markup-compatibility/2006">
              <mc:Choice xmlns:v="urn:schemas-microsoft-com:vml" Requires="v">
                <p:oleObj name="Ecuación" r:id="rId2" imgW="838080" imgH="609480" progId="Equation.3">
                  <p:embed/>
                </p:oleObj>
              </mc:Choice>
              <mc:Fallback>
                <p:oleObj name="Ecuación" r:id="rId2" imgW="838080" imgH="60948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728" y="1904993"/>
                        <a:ext cx="1990736" cy="120650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169857" y="2738438"/>
          <a:ext cx="4636006" cy="588699"/>
        </p:xfrm>
        <a:graphic>
          <a:graphicData uri="http://schemas.openxmlformats.org/presentationml/2006/ole">
            <mc:AlternateContent xmlns:mc="http://schemas.openxmlformats.org/markup-compatibility/2006">
              <mc:Choice xmlns:v="urn:schemas-microsoft-com:vml" Requires="v">
                <p:oleObj name="Ecuación" r:id="rId4" imgW="2666880" imgH="406080" progId="Equation.3">
                  <p:embed/>
                </p:oleObj>
              </mc:Choice>
              <mc:Fallback>
                <p:oleObj name="Ecuación" r:id="rId4" imgW="2666880" imgH="4060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69857" y="2738438"/>
                        <a:ext cx="4636006" cy="5886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p:cNvGraphicFramePr>
            <a:graphicFrameLocks noChangeAspect="1"/>
          </p:cNvGraphicFramePr>
          <p:nvPr/>
        </p:nvGraphicFramePr>
        <p:xfrm>
          <a:off x="1354142" y="4286260"/>
          <a:ext cx="2141537" cy="452438"/>
        </p:xfrm>
        <a:graphic>
          <a:graphicData uri="http://schemas.openxmlformats.org/presentationml/2006/ole">
            <mc:AlternateContent xmlns:mc="http://schemas.openxmlformats.org/markup-compatibility/2006">
              <mc:Choice xmlns:v="urn:schemas-microsoft-com:vml" Requires="v">
                <p:oleObj name="Ecuación" r:id="rId6" imgW="901440" imgH="228600" progId="Equation.3">
                  <p:embed/>
                </p:oleObj>
              </mc:Choice>
              <mc:Fallback>
                <p:oleObj name="Ecuación" r:id="rId6" imgW="901440" imgH="22860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54142" y="4286260"/>
                        <a:ext cx="2141537" cy="452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10 Rectángulo">
            <a:extLst>
              <a:ext uri="{FF2B5EF4-FFF2-40B4-BE49-F238E27FC236}">
                <a16:creationId xmlns:a16="http://schemas.microsoft.com/office/drawing/2014/main" id="{6D7A7C57-30AC-735E-7F49-A94FCD9AFC59}"/>
              </a:ext>
            </a:extLst>
          </p:cNvPr>
          <p:cNvSpPr/>
          <p:nvPr/>
        </p:nvSpPr>
        <p:spPr>
          <a:xfrm>
            <a:off x="2500282" y="2"/>
            <a:ext cx="6643718" cy="323165"/>
          </a:xfrm>
          <a:prstGeom prst="rect">
            <a:avLst/>
          </a:prstGeom>
        </p:spPr>
        <p:txBody>
          <a:bodyPr wrap="square">
            <a:spAutoFit/>
          </a:bodyPr>
          <a:lstStyle/>
          <a:p>
            <a:pPr algn="r">
              <a:defRPr/>
            </a:pPr>
            <a:r>
              <a:rPr lang="es-ES" sz="1500" b="1" i="1" dirty="0">
                <a:solidFill>
                  <a:schemeClr val="accent1">
                    <a:lumMod val="75000"/>
                  </a:schemeClr>
                </a:solidFill>
                <a:latin typeface="Arial Narrow" pitchFamily="34" charset="0"/>
              </a:rPr>
              <a:t>TEORIA de ERRORES</a:t>
            </a:r>
          </a:p>
        </p:txBody>
      </p:sp>
      <p:sp>
        <p:nvSpPr>
          <p:cNvPr id="4" name="5 Rectángulo">
            <a:extLst>
              <a:ext uri="{FF2B5EF4-FFF2-40B4-BE49-F238E27FC236}">
                <a16:creationId xmlns:a16="http://schemas.microsoft.com/office/drawing/2014/main" id="{1564B362-C3CC-1253-27A8-6F81BEB726A1}"/>
              </a:ext>
            </a:extLst>
          </p:cNvPr>
          <p:cNvSpPr/>
          <p:nvPr/>
        </p:nvSpPr>
        <p:spPr>
          <a:xfrm>
            <a:off x="285720" y="337220"/>
            <a:ext cx="8643998" cy="707886"/>
          </a:xfrm>
          <a:prstGeom prst="rect">
            <a:avLst/>
          </a:prstGeom>
        </p:spPr>
        <p:txBody>
          <a:bodyPr wrap="square">
            <a:spAutoFit/>
          </a:bodyPr>
          <a:lstStyle/>
          <a:p>
            <a:pPr algn="just"/>
            <a:r>
              <a:rPr lang="es-ES" sz="4000" b="1" dirty="0">
                <a:ln w="12700">
                  <a:solidFill>
                    <a:schemeClr val="tx2">
                      <a:satMod val="155000"/>
                    </a:schemeClr>
                  </a:solidFill>
                  <a:prstDash val="solid"/>
                </a:ln>
                <a:solidFill>
                  <a:schemeClr val="bg1">
                    <a:lumMod val="75000"/>
                  </a:schemeClr>
                </a:solidFill>
                <a:latin typeface="Tw Cen MT Condensed Extra Bold" pitchFamily="34" charset="0"/>
              </a:rPr>
              <a:t>PARÁMETROS ESTADÍSTICOS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785786" y="1071553"/>
            <a:ext cx="6643718"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a:t>
            </a:r>
            <a:r>
              <a:rPr lang="es-ES" sz="3200" b="1" dirty="0">
                <a:solidFill>
                  <a:schemeClr val="bg1">
                    <a:lumMod val="50000"/>
                  </a:schemeClr>
                </a:solidFill>
                <a:latin typeface="Agency FB" panose="020B0503020202020204" pitchFamily="34" charset="0"/>
              </a:rPr>
              <a:t>ERROR MEDIO CUADRÁTICO (EMC)</a:t>
            </a:r>
          </a:p>
        </p:txBody>
      </p:sp>
      <p:sp>
        <p:nvSpPr>
          <p:cNvPr id="8" name="7 Rectángulo"/>
          <p:cNvSpPr/>
          <p:nvPr/>
        </p:nvSpPr>
        <p:spPr>
          <a:xfrm>
            <a:off x="785786" y="3571883"/>
            <a:ext cx="8358214" cy="584775"/>
          </a:xfrm>
          <a:prstGeom prst="rect">
            <a:avLst/>
          </a:prstGeom>
        </p:spPr>
        <p:txBody>
          <a:bodyPr wrap="square">
            <a:spAutoFit/>
          </a:bodyPr>
          <a:lstStyle/>
          <a:p>
            <a:pPr marL="274320" indent="-320040">
              <a:buSzPct val="50000"/>
              <a:buFont typeface="Wingdings" panose="05000000000000000000" pitchFamily="2" charset="2"/>
              <a:buChar char="q"/>
            </a:pPr>
            <a:r>
              <a:rPr lang="es-ES" sz="3200" b="1" dirty="0">
                <a:solidFill>
                  <a:schemeClr val="bg1">
                    <a:lumMod val="50000"/>
                  </a:schemeClr>
                </a:solidFill>
                <a:latin typeface="Arial Narrow" pitchFamily="34" charset="0"/>
              </a:rPr>
              <a:t> </a:t>
            </a:r>
            <a:r>
              <a:rPr lang="es-ES" sz="3200" b="1" dirty="0">
                <a:solidFill>
                  <a:schemeClr val="bg1">
                    <a:lumMod val="50000"/>
                  </a:schemeClr>
                </a:solidFill>
                <a:latin typeface="Agency FB" panose="020B0503020202020204" pitchFamily="34" charset="0"/>
              </a:rPr>
              <a:t>ERROR MEDIO CUADRÁTICO del RESULTADO (</a:t>
            </a:r>
            <a:r>
              <a:rPr lang="es-ES" sz="3200" b="1" dirty="0" err="1">
                <a:solidFill>
                  <a:schemeClr val="bg1">
                    <a:lumMod val="50000"/>
                  </a:schemeClr>
                </a:solidFill>
                <a:latin typeface="Agency FB" panose="020B0503020202020204" pitchFamily="34" charset="0"/>
              </a:rPr>
              <a:t>emc</a:t>
            </a:r>
            <a:r>
              <a:rPr lang="es-ES" sz="3200" b="1" dirty="0">
                <a:solidFill>
                  <a:schemeClr val="bg1">
                    <a:lumMod val="50000"/>
                  </a:schemeClr>
                </a:solidFill>
                <a:latin typeface="Agency FB" panose="020B0503020202020204" pitchFamily="34" charset="0"/>
              </a:rPr>
              <a:t>)</a:t>
            </a:r>
          </a:p>
        </p:txBody>
      </p:sp>
      <p:sp>
        <p:nvSpPr>
          <p:cNvPr id="10" name="9 Rectángulo"/>
          <p:cNvSpPr/>
          <p:nvPr/>
        </p:nvSpPr>
        <p:spPr>
          <a:xfrm>
            <a:off x="214282" y="1604511"/>
            <a:ext cx="8643998" cy="369332"/>
          </a:xfrm>
          <a:prstGeom prst="rect">
            <a:avLst/>
          </a:prstGeom>
        </p:spPr>
        <p:txBody>
          <a:bodyPr wrap="square">
            <a:spAutoFit/>
          </a:bodyPr>
          <a:lstStyle/>
          <a:p>
            <a:r>
              <a:rPr lang="es-ES_tradnl" kern="0" dirty="0">
                <a:solidFill>
                  <a:srgbClr val="002060"/>
                </a:solidFill>
              </a:rPr>
              <a:t>Es la Desviación Estándar del lote de datos. </a:t>
            </a:r>
            <a:endParaRPr lang="es-AR" dirty="0"/>
          </a:p>
        </p:txBody>
      </p:sp>
      <p:graphicFrame>
        <p:nvGraphicFramePr>
          <p:cNvPr id="12" name="11 Objeto"/>
          <p:cNvGraphicFramePr>
            <a:graphicFrameLocks noChangeAspect="1"/>
          </p:cNvGraphicFramePr>
          <p:nvPr/>
        </p:nvGraphicFramePr>
        <p:xfrm>
          <a:off x="1417647" y="2165617"/>
          <a:ext cx="4011613" cy="930011"/>
        </p:xfrm>
        <a:graphic>
          <a:graphicData uri="http://schemas.openxmlformats.org/presentationml/2006/ole">
            <mc:AlternateContent xmlns:mc="http://schemas.openxmlformats.org/markup-compatibility/2006">
              <mc:Choice xmlns:v="urn:schemas-microsoft-com:vml" Requires="v">
                <p:oleObj name="Ecuación" r:id="rId2" imgW="1688760" imgH="469800" progId="Equation.3">
                  <p:embed/>
                </p:oleObj>
              </mc:Choice>
              <mc:Fallback>
                <p:oleObj name="Ecuación" r:id="rId2" imgW="1688760" imgH="4698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7647" y="2165617"/>
                        <a:ext cx="4011613" cy="9300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3" name="Object 2"/>
          <p:cNvGraphicFramePr>
            <a:graphicFrameLocks noChangeAspect="1"/>
          </p:cNvGraphicFramePr>
          <p:nvPr/>
        </p:nvGraphicFramePr>
        <p:xfrm>
          <a:off x="1357290" y="4073261"/>
          <a:ext cx="2171700" cy="804333"/>
        </p:xfrm>
        <a:graphic>
          <a:graphicData uri="http://schemas.openxmlformats.org/presentationml/2006/ole">
            <mc:AlternateContent xmlns:mc="http://schemas.openxmlformats.org/markup-compatibility/2006">
              <mc:Choice xmlns:v="urn:schemas-microsoft-com:vml" Requires="v">
                <p:oleObj name="Ecuación" r:id="rId4" imgW="914400" imgH="406080" progId="Equation.3">
                  <p:embed/>
                </p:oleObj>
              </mc:Choice>
              <mc:Fallback>
                <p:oleObj name="Ecuación" r:id="rId4" imgW="914400" imgH="406080" progId="Equation.3">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7290" y="4073261"/>
                        <a:ext cx="2171700" cy="8043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10 Rectángulo">
            <a:extLst>
              <a:ext uri="{FF2B5EF4-FFF2-40B4-BE49-F238E27FC236}">
                <a16:creationId xmlns:a16="http://schemas.microsoft.com/office/drawing/2014/main" id="{622F94F4-D4A6-2195-3581-ABD2B450A288}"/>
              </a:ext>
            </a:extLst>
          </p:cNvPr>
          <p:cNvSpPr/>
          <p:nvPr/>
        </p:nvSpPr>
        <p:spPr>
          <a:xfrm>
            <a:off x="2500282" y="2"/>
            <a:ext cx="6643718" cy="323165"/>
          </a:xfrm>
          <a:prstGeom prst="rect">
            <a:avLst/>
          </a:prstGeom>
        </p:spPr>
        <p:txBody>
          <a:bodyPr wrap="square">
            <a:spAutoFit/>
          </a:bodyPr>
          <a:lstStyle/>
          <a:p>
            <a:pPr algn="r">
              <a:defRPr/>
            </a:pPr>
            <a:r>
              <a:rPr lang="es-ES" sz="1500" b="1" i="1" dirty="0">
                <a:solidFill>
                  <a:schemeClr val="accent1">
                    <a:lumMod val="75000"/>
                  </a:schemeClr>
                </a:solidFill>
                <a:latin typeface="Arial Narrow" pitchFamily="34" charset="0"/>
              </a:rPr>
              <a:t>TEORIA de ERRORES</a:t>
            </a:r>
          </a:p>
        </p:txBody>
      </p:sp>
      <p:sp>
        <p:nvSpPr>
          <p:cNvPr id="4" name="5 Rectángulo">
            <a:extLst>
              <a:ext uri="{FF2B5EF4-FFF2-40B4-BE49-F238E27FC236}">
                <a16:creationId xmlns:a16="http://schemas.microsoft.com/office/drawing/2014/main" id="{DED55596-3F83-2B70-221A-2C3396F93C62}"/>
              </a:ext>
            </a:extLst>
          </p:cNvPr>
          <p:cNvSpPr/>
          <p:nvPr/>
        </p:nvSpPr>
        <p:spPr>
          <a:xfrm>
            <a:off x="285720" y="337220"/>
            <a:ext cx="8643998" cy="707886"/>
          </a:xfrm>
          <a:prstGeom prst="rect">
            <a:avLst/>
          </a:prstGeom>
        </p:spPr>
        <p:txBody>
          <a:bodyPr wrap="square">
            <a:spAutoFit/>
          </a:bodyPr>
          <a:lstStyle/>
          <a:p>
            <a:pPr algn="just"/>
            <a:r>
              <a:rPr lang="es-ES" sz="4000" b="1" dirty="0">
                <a:ln w="12700">
                  <a:solidFill>
                    <a:schemeClr val="tx2">
                      <a:satMod val="155000"/>
                    </a:schemeClr>
                  </a:solidFill>
                  <a:prstDash val="solid"/>
                </a:ln>
                <a:solidFill>
                  <a:schemeClr val="bg1">
                    <a:lumMod val="75000"/>
                  </a:schemeClr>
                </a:solidFill>
                <a:latin typeface="Tw Cen MT Condensed Extra Bold" pitchFamily="34" charset="0"/>
              </a:rPr>
              <a:t>PARÁMETROS ESTADÍSTICOS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Acantilado">
  <a:themeElements>
    <a:clrScheme name="Acantilado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Acantilado">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cantilado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Acantilado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Acantilado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Acantilado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Acantilado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Acantilado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Acantilado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Cliff</Template>
  <TotalTime>9221</TotalTime>
  <Words>548</Words>
  <Application>Microsoft Office PowerPoint</Application>
  <PresentationFormat>Presentación en pantalla (16:10)</PresentationFormat>
  <Paragraphs>143</Paragraphs>
  <Slides>12</Slides>
  <Notes>0</Notes>
  <HiddenSlides>0</HiddenSlides>
  <MMClips>0</MMClips>
  <ScaleCrop>false</ScaleCrop>
  <HeadingPairs>
    <vt:vector size="8" baseType="variant">
      <vt:variant>
        <vt:lpstr>Fuentes usadas</vt:lpstr>
      </vt:variant>
      <vt:variant>
        <vt:i4>9</vt:i4>
      </vt:variant>
      <vt:variant>
        <vt:lpstr>Tema</vt:lpstr>
      </vt:variant>
      <vt:variant>
        <vt:i4>1</vt:i4>
      </vt:variant>
      <vt:variant>
        <vt:lpstr>Servidores OLE incrustados</vt:lpstr>
      </vt:variant>
      <vt:variant>
        <vt:i4>1</vt:i4>
      </vt:variant>
      <vt:variant>
        <vt:lpstr>Títulos de diapositiva</vt:lpstr>
      </vt:variant>
      <vt:variant>
        <vt:i4>12</vt:i4>
      </vt:variant>
    </vt:vector>
  </HeadingPairs>
  <TitlesOfParts>
    <vt:vector size="23" baseType="lpstr">
      <vt:lpstr>Agency FB</vt:lpstr>
      <vt:lpstr>Aharoni</vt:lpstr>
      <vt:lpstr>Arial</vt:lpstr>
      <vt:lpstr>Arial Black</vt:lpstr>
      <vt:lpstr>Arial Narrow</vt:lpstr>
      <vt:lpstr>Calibri</vt:lpstr>
      <vt:lpstr>Tw Cen MT Condensed Extra Bold</vt:lpstr>
      <vt:lpstr>Verdana</vt:lpstr>
      <vt:lpstr>Wingdings</vt:lpstr>
      <vt:lpstr>Acantilado</vt:lpstr>
      <vt:lpstr>Ecuación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Propiedades Parola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Otros Usuarios</dc:creator>
  <cp:lastModifiedBy>Ing. Adrián Hippler</cp:lastModifiedBy>
  <cp:revision>181</cp:revision>
  <dcterms:created xsi:type="dcterms:W3CDTF">2002-12-27T12:48:58Z</dcterms:created>
  <dcterms:modified xsi:type="dcterms:W3CDTF">2025-03-18T18:17:54Z</dcterms:modified>
</cp:coreProperties>
</file>