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4" r:id="rId3"/>
    <p:sldId id="291" r:id="rId4"/>
    <p:sldId id="292" r:id="rId5"/>
    <p:sldId id="293" r:id="rId6"/>
    <p:sldId id="294" r:id="rId7"/>
    <p:sldId id="305" r:id="rId8"/>
    <p:sldId id="295" r:id="rId9"/>
    <p:sldId id="297" r:id="rId10"/>
    <p:sldId id="298" r:id="rId11"/>
    <p:sldId id="299" r:id="rId12"/>
    <p:sldId id="300" r:id="rId13"/>
    <p:sldId id="301" r:id="rId14"/>
    <p:sldId id="302" r:id="rId15"/>
    <p:sldId id="303" r:id="rId16"/>
    <p:sldId id="304" r:id="rId17"/>
    <p:sldId id="286" r:id="rId18"/>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60" d="100"/>
          <a:sy n="60" d="100"/>
        </p:scale>
        <p:origin x="1140" y="3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s-AR"/>
          </a:p>
        </p:txBody>
      </p:sp>
      <p:sp>
        <p:nvSpPr>
          <p:cNvPr id="4" name="Marcador de fecha 3"/>
          <p:cNvSpPr>
            <a:spLocks noGrp="1"/>
          </p:cNvSpPr>
          <p:nvPr>
            <p:ph type="dt" sz="half" idx="10"/>
          </p:nvPr>
        </p:nvSpPr>
        <p:spPr/>
        <p:txBody>
          <a:bodyPr/>
          <a:lstStyle/>
          <a:p>
            <a:fld id="{9A143FB3-E275-467C-A4F7-0CFD1DA4BDA4}" type="datetimeFigureOut">
              <a:rPr lang="es-AR" smtClean="0"/>
              <a:t>13/8/2024</a:t>
            </a:fld>
            <a:endParaRPr lang="es-AR"/>
          </a:p>
        </p:txBody>
      </p:sp>
      <p:sp>
        <p:nvSpPr>
          <p:cNvPr id="5" name="Marcador de pie de página 4"/>
          <p:cNvSpPr>
            <a:spLocks noGrp="1"/>
          </p:cNvSpPr>
          <p:nvPr>
            <p:ph type="ftr" sz="quarter" idx="11"/>
          </p:nvPr>
        </p:nvSpPr>
        <p:spPr/>
        <p:txBody>
          <a:bodyPr/>
          <a:lstStyle/>
          <a:p>
            <a:endParaRPr lang="es-AR"/>
          </a:p>
        </p:txBody>
      </p:sp>
      <p:sp>
        <p:nvSpPr>
          <p:cNvPr id="6" name="Marcador de número de diapositiva 5"/>
          <p:cNvSpPr>
            <a:spLocks noGrp="1"/>
          </p:cNvSpPr>
          <p:nvPr>
            <p:ph type="sldNum" sz="quarter" idx="12"/>
          </p:nvPr>
        </p:nvSpPr>
        <p:spPr/>
        <p:txBody>
          <a:bodyPr/>
          <a:lstStyle/>
          <a:p>
            <a:fld id="{B75E7B62-FA58-4D2B-92E8-7810B040AB1B}" type="slidenum">
              <a:rPr lang="es-AR" smtClean="0"/>
              <a:t>‹Nº›</a:t>
            </a:fld>
            <a:endParaRPr lang="es-AR"/>
          </a:p>
        </p:txBody>
      </p:sp>
    </p:spTree>
    <p:extLst>
      <p:ext uri="{BB962C8B-B14F-4D97-AF65-F5344CB8AC3E}">
        <p14:creationId xmlns:p14="http://schemas.microsoft.com/office/powerpoint/2010/main" val="10206005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AR"/>
          </a:p>
        </p:txBody>
      </p:sp>
      <p:sp>
        <p:nvSpPr>
          <p:cNvPr id="3" name="Marcador de texto vertical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fecha 3"/>
          <p:cNvSpPr>
            <a:spLocks noGrp="1"/>
          </p:cNvSpPr>
          <p:nvPr>
            <p:ph type="dt" sz="half" idx="10"/>
          </p:nvPr>
        </p:nvSpPr>
        <p:spPr/>
        <p:txBody>
          <a:bodyPr/>
          <a:lstStyle/>
          <a:p>
            <a:fld id="{9A143FB3-E275-467C-A4F7-0CFD1DA4BDA4}" type="datetimeFigureOut">
              <a:rPr lang="es-AR" smtClean="0"/>
              <a:t>13/8/2024</a:t>
            </a:fld>
            <a:endParaRPr lang="es-AR"/>
          </a:p>
        </p:txBody>
      </p:sp>
      <p:sp>
        <p:nvSpPr>
          <p:cNvPr id="5" name="Marcador de pie de página 4"/>
          <p:cNvSpPr>
            <a:spLocks noGrp="1"/>
          </p:cNvSpPr>
          <p:nvPr>
            <p:ph type="ftr" sz="quarter" idx="11"/>
          </p:nvPr>
        </p:nvSpPr>
        <p:spPr/>
        <p:txBody>
          <a:bodyPr/>
          <a:lstStyle/>
          <a:p>
            <a:endParaRPr lang="es-AR"/>
          </a:p>
        </p:txBody>
      </p:sp>
      <p:sp>
        <p:nvSpPr>
          <p:cNvPr id="6" name="Marcador de número de diapositiva 5"/>
          <p:cNvSpPr>
            <a:spLocks noGrp="1"/>
          </p:cNvSpPr>
          <p:nvPr>
            <p:ph type="sldNum" sz="quarter" idx="12"/>
          </p:nvPr>
        </p:nvSpPr>
        <p:spPr/>
        <p:txBody>
          <a:bodyPr/>
          <a:lstStyle/>
          <a:p>
            <a:fld id="{B75E7B62-FA58-4D2B-92E8-7810B040AB1B}" type="slidenum">
              <a:rPr lang="es-AR" smtClean="0"/>
              <a:t>‹Nº›</a:t>
            </a:fld>
            <a:endParaRPr lang="es-AR"/>
          </a:p>
        </p:txBody>
      </p:sp>
    </p:spTree>
    <p:extLst>
      <p:ext uri="{BB962C8B-B14F-4D97-AF65-F5344CB8AC3E}">
        <p14:creationId xmlns:p14="http://schemas.microsoft.com/office/powerpoint/2010/main" val="31453122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AR"/>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fecha 3"/>
          <p:cNvSpPr>
            <a:spLocks noGrp="1"/>
          </p:cNvSpPr>
          <p:nvPr>
            <p:ph type="dt" sz="half" idx="10"/>
          </p:nvPr>
        </p:nvSpPr>
        <p:spPr/>
        <p:txBody>
          <a:bodyPr/>
          <a:lstStyle/>
          <a:p>
            <a:fld id="{9A143FB3-E275-467C-A4F7-0CFD1DA4BDA4}" type="datetimeFigureOut">
              <a:rPr lang="es-AR" smtClean="0"/>
              <a:t>13/8/2024</a:t>
            </a:fld>
            <a:endParaRPr lang="es-AR"/>
          </a:p>
        </p:txBody>
      </p:sp>
      <p:sp>
        <p:nvSpPr>
          <p:cNvPr id="5" name="Marcador de pie de página 4"/>
          <p:cNvSpPr>
            <a:spLocks noGrp="1"/>
          </p:cNvSpPr>
          <p:nvPr>
            <p:ph type="ftr" sz="quarter" idx="11"/>
          </p:nvPr>
        </p:nvSpPr>
        <p:spPr/>
        <p:txBody>
          <a:bodyPr/>
          <a:lstStyle/>
          <a:p>
            <a:endParaRPr lang="es-AR"/>
          </a:p>
        </p:txBody>
      </p:sp>
      <p:sp>
        <p:nvSpPr>
          <p:cNvPr id="6" name="Marcador de número de diapositiva 5"/>
          <p:cNvSpPr>
            <a:spLocks noGrp="1"/>
          </p:cNvSpPr>
          <p:nvPr>
            <p:ph type="sldNum" sz="quarter" idx="12"/>
          </p:nvPr>
        </p:nvSpPr>
        <p:spPr/>
        <p:txBody>
          <a:bodyPr/>
          <a:lstStyle/>
          <a:p>
            <a:fld id="{B75E7B62-FA58-4D2B-92E8-7810B040AB1B}" type="slidenum">
              <a:rPr lang="es-AR" smtClean="0"/>
              <a:t>‹Nº›</a:t>
            </a:fld>
            <a:endParaRPr lang="es-AR"/>
          </a:p>
        </p:txBody>
      </p:sp>
    </p:spTree>
    <p:extLst>
      <p:ext uri="{BB962C8B-B14F-4D97-AF65-F5344CB8AC3E}">
        <p14:creationId xmlns:p14="http://schemas.microsoft.com/office/powerpoint/2010/main" val="18136540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AR"/>
          </a:p>
        </p:txBody>
      </p:sp>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fecha 3"/>
          <p:cNvSpPr>
            <a:spLocks noGrp="1"/>
          </p:cNvSpPr>
          <p:nvPr>
            <p:ph type="dt" sz="half" idx="10"/>
          </p:nvPr>
        </p:nvSpPr>
        <p:spPr/>
        <p:txBody>
          <a:bodyPr/>
          <a:lstStyle/>
          <a:p>
            <a:fld id="{9A143FB3-E275-467C-A4F7-0CFD1DA4BDA4}" type="datetimeFigureOut">
              <a:rPr lang="es-AR" smtClean="0"/>
              <a:t>13/8/2024</a:t>
            </a:fld>
            <a:endParaRPr lang="es-AR"/>
          </a:p>
        </p:txBody>
      </p:sp>
      <p:sp>
        <p:nvSpPr>
          <p:cNvPr id="5" name="Marcador de pie de página 4"/>
          <p:cNvSpPr>
            <a:spLocks noGrp="1"/>
          </p:cNvSpPr>
          <p:nvPr>
            <p:ph type="ftr" sz="quarter" idx="11"/>
          </p:nvPr>
        </p:nvSpPr>
        <p:spPr/>
        <p:txBody>
          <a:bodyPr/>
          <a:lstStyle/>
          <a:p>
            <a:endParaRPr lang="es-AR"/>
          </a:p>
        </p:txBody>
      </p:sp>
      <p:sp>
        <p:nvSpPr>
          <p:cNvPr id="6" name="Marcador de número de diapositiva 5"/>
          <p:cNvSpPr>
            <a:spLocks noGrp="1"/>
          </p:cNvSpPr>
          <p:nvPr>
            <p:ph type="sldNum" sz="quarter" idx="12"/>
          </p:nvPr>
        </p:nvSpPr>
        <p:spPr/>
        <p:txBody>
          <a:bodyPr/>
          <a:lstStyle/>
          <a:p>
            <a:fld id="{B75E7B62-FA58-4D2B-92E8-7810B040AB1B}" type="slidenum">
              <a:rPr lang="es-AR" smtClean="0"/>
              <a:t>‹Nº›</a:t>
            </a:fld>
            <a:endParaRPr lang="es-AR"/>
          </a:p>
        </p:txBody>
      </p:sp>
    </p:spTree>
    <p:extLst>
      <p:ext uri="{BB962C8B-B14F-4D97-AF65-F5344CB8AC3E}">
        <p14:creationId xmlns:p14="http://schemas.microsoft.com/office/powerpoint/2010/main" val="12138910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AR"/>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Marcador de fecha 3"/>
          <p:cNvSpPr>
            <a:spLocks noGrp="1"/>
          </p:cNvSpPr>
          <p:nvPr>
            <p:ph type="dt" sz="half" idx="10"/>
          </p:nvPr>
        </p:nvSpPr>
        <p:spPr/>
        <p:txBody>
          <a:bodyPr/>
          <a:lstStyle/>
          <a:p>
            <a:fld id="{9A143FB3-E275-467C-A4F7-0CFD1DA4BDA4}" type="datetimeFigureOut">
              <a:rPr lang="es-AR" smtClean="0"/>
              <a:t>13/8/2024</a:t>
            </a:fld>
            <a:endParaRPr lang="es-AR"/>
          </a:p>
        </p:txBody>
      </p:sp>
      <p:sp>
        <p:nvSpPr>
          <p:cNvPr id="5" name="Marcador de pie de página 4"/>
          <p:cNvSpPr>
            <a:spLocks noGrp="1"/>
          </p:cNvSpPr>
          <p:nvPr>
            <p:ph type="ftr" sz="quarter" idx="11"/>
          </p:nvPr>
        </p:nvSpPr>
        <p:spPr/>
        <p:txBody>
          <a:bodyPr/>
          <a:lstStyle/>
          <a:p>
            <a:endParaRPr lang="es-AR"/>
          </a:p>
        </p:txBody>
      </p:sp>
      <p:sp>
        <p:nvSpPr>
          <p:cNvPr id="6" name="Marcador de número de diapositiva 5"/>
          <p:cNvSpPr>
            <a:spLocks noGrp="1"/>
          </p:cNvSpPr>
          <p:nvPr>
            <p:ph type="sldNum" sz="quarter" idx="12"/>
          </p:nvPr>
        </p:nvSpPr>
        <p:spPr/>
        <p:txBody>
          <a:bodyPr/>
          <a:lstStyle/>
          <a:p>
            <a:fld id="{B75E7B62-FA58-4D2B-92E8-7810B040AB1B}" type="slidenum">
              <a:rPr lang="es-AR" smtClean="0"/>
              <a:t>‹Nº›</a:t>
            </a:fld>
            <a:endParaRPr lang="es-AR"/>
          </a:p>
        </p:txBody>
      </p:sp>
    </p:spTree>
    <p:extLst>
      <p:ext uri="{BB962C8B-B14F-4D97-AF65-F5344CB8AC3E}">
        <p14:creationId xmlns:p14="http://schemas.microsoft.com/office/powerpoint/2010/main" val="5554229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AR"/>
          </a:p>
        </p:txBody>
      </p:sp>
      <p:sp>
        <p:nvSpPr>
          <p:cNvPr id="3" name="Marcador de contenido 2"/>
          <p:cNvSpPr>
            <a:spLocks noGrp="1"/>
          </p:cNvSpPr>
          <p:nvPr>
            <p:ph sz="half" idx="1"/>
          </p:nvPr>
        </p:nvSpPr>
        <p:spPr>
          <a:xfrm>
            <a:off x="838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contenido 3"/>
          <p:cNvSpPr>
            <a:spLocks noGrp="1"/>
          </p:cNvSpPr>
          <p:nvPr>
            <p:ph sz="half" idx="2"/>
          </p:nvPr>
        </p:nvSpPr>
        <p:spPr>
          <a:xfrm>
            <a:off x="6172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5" name="Marcador de fecha 4"/>
          <p:cNvSpPr>
            <a:spLocks noGrp="1"/>
          </p:cNvSpPr>
          <p:nvPr>
            <p:ph type="dt" sz="half" idx="10"/>
          </p:nvPr>
        </p:nvSpPr>
        <p:spPr/>
        <p:txBody>
          <a:bodyPr/>
          <a:lstStyle/>
          <a:p>
            <a:fld id="{9A143FB3-E275-467C-A4F7-0CFD1DA4BDA4}" type="datetimeFigureOut">
              <a:rPr lang="es-AR" smtClean="0"/>
              <a:t>13/8/2024</a:t>
            </a:fld>
            <a:endParaRPr lang="es-AR"/>
          </a:p>
        </p:txBody>
      </p:sp>
      <p:sp>
        <p:nvSpPr>
          <p:cNvPr id="6" name="Marcador de pie de página 5"/>
          <p:cNvSpPr>
            <a:spLocks noGrp="1"/>
          </p:cNvSpPr>
          <p:nvPr>
            <p:ph type="ftr" sz="quarter" idx="11"/>
          </p:nvPr>
        </p:nvSpPr>
        <p:spPr/>
        <p:txBody>
          <a:bodyPr/>
          <a:lstStyle/>
          <a:p>
            <a:endParaRPr lang="es-AR"/>
          </a:p>
        </p:txBody>
      </p:sp>
      <p:sp>
        <p:nvSpPr>
          <p:cNvPr id="7" name="Marcador de número de diapositiva 6"/>
          <p:cNvSpPr>
            <a:spLocks noGrp="1"/>
          </p:cNvSpPr>
          <p:nvPr>
            <p:ph type="sldNum" sz="quarter" idx="12"/>
          </p:nvPr>
        </p:nvSpPr>
        <p:spPr/>
        <p:txBody>
          <a:bodyPr/>
          <a:lstStyle/>
          <a:p>
            <a:fld id="{B75E7B62-FA58-4D2B-92E8-7810B040AB1B}" type="slidenum">
              <a:rPr lang="es-AR" smtClean="0"/>
              <a:t>‹Nº›</a:t>
            </a:fld>
            <a:endParaRPr lang="es-AR"/>
          </a:p>
        </p:txBody>
      </p:sp>
    </p:spTree>
    <p:extLst>
      <p:ext uri="{BB962C8B-B14F-4D97-AF65-F5344CB8AC3E}">
        <p14:creationId xmlns:p14="http://schemas.microsoft.com/office/powerpoint/2010/main" val="648099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AR"/>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7" name="Marcador de fecha 6"/>
          <p:cNvSpPr>
            <a:spLocks noGrp="1"/>
          </p:cNvSpPr>
          <p:nvPr>
            <p:ph type="dt" sz="half" idx="10"/>
          </p:nvPr>
        </p:nvSpPr>
        <p:spPr/>
        <p:txBody>
          <a:bodyPr/>
          <a:lstStyle/>
          <a:p>
            <a:fld id="{9A143FB3-E275-467C-A4F7-0CFD1DA4BDA4}" type="datetimeFigureOut">
              <a:rPr lang="es-AR" smtClean="0"/>
              <a:t>13/8/2024</a:t>
            </a:fld>
            <a:endParaRPr lang="es-AR"/>
          </a:p>
        </p:txBody>
      </p:sp>
      <p:sp>
        <p:nvSpPr>
          <p:cNvPr id="8" name="Marcador de pie de página 7"/>
          <p:cNvSpPr>
            <a:spLocks noGrp="1"/>
          </p:cNvSpPr>
          <p:nvPr>
            <p:ph type="ftr" sz="quarter" idx="11"/>
          </p:nvPr>
        </p:nvSpPr>
        <p:spPr/>
        <p:txBody>
          <a:bodyPr/>
          <a:lstStyle/>
          <a:p>
            <a:endParaRPr lang="es-AR"/>
          </a:p>
        </p:txBody>
      </p:sp>
      <p:sp>
        <p:nvSpPr>
          <p:cNvPr id="9" name="Marcador de número de diapositiva 8"/>
          <p:cNvSpPr>
            <a:spLocks noGrp="1"/>
          </p:cNvSpPr>
          <p:nvPr>
            <p:ph type="sldNum" sz="quarter" idx="12"/>
          </p:nvPr>
        </p:nvSpPr>
        <p:spPr/>
        <p:txBody>
          <a:bodyPr/>
          <a:lstStyle/>
          <a:p>
            <a:fld id="{B75E7B62-FA58-4D2B-92E8-7810B040AB1B}" type="slidenum">
              <a:rPr lang="es-AR" smtClean="0"/>
              <a:t>‹Nº›</a:t>
            </a:fld>
            <a:endParaRPr lang="es-AR"/>
          </a:p>
        </p:txBody>
      </p:sp>
    </p:spTree>
    <p:extLst>
      <p:ext uri="{BB962C8B-B14F-4D97-AF65-F5344CB8AC3E}">
        <p14:creationId xmlns:p14="http://schemas.microsoft.com/office/powerpoint/2010/main" val="34205671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AR"/>
          </a:p>
        </p:txBody>
      </p:sp>
      <p:sp>
        <p:nvSpPr>
          <p:cNvPr id="3" name="Marcador de fecha 2"/>
          <p:cNvSpPr>
            <a:spLocks noGrp="1"/>
          </p:cNvSpPr>
          <p:nvPr>
            <p:ph type="dt" sz="half" idx="10"/>
          </p:nvPr>
        </p:nvSpPr>
        <p:spPr/>
        <p:txBody>
          <a:bodyPr/>
          <a:lstStyle/>
          <a:p>
            <a:fld id="{9A143FB3-E275-467C-A4F7-0CFD1DA4BDA4}" type="datetimeFigureOut">
              <a:rPr lang="es-AR" smtClean="0"/>
              <a:t>13/8/2024</a:t>
            </a:fld>
            <a:endParaRPr lang="es-AR"/>
          </a:p>
        </p:txBody>
      </p:sp>
      <p:sp>
        <p:nvSpPr>
          <p:cNvPr id="4" name="Marcador de pie de página 3"/>
          <p:cNvSpPr>
            <a:spLocks noGrp="1"/>
          </p:cNvSpPr>
          <p:nvPr>
            <p:ph type="ftr" sz="quarter" idx="11"/>
          </p:nvPr>
        </p:nvSpPr>
        <p:spPr/>
        <p:txBody>
          <a:bodyPr/>
          <a:lstStyle/>
          <a:p>
            <a:endParaRPr lang="es-AR"/>
          </a:p>
        </p:txBody>
      </p:sp>
      <p:sp>
        <p:nvSpPr>
          <p:cNvPr id="5" name="Marcador de número de diapositiva 4"/>
          <p:cNvSpPr>
            <a:spLocks noGrp="1"/>
          </p:cNvSpPr>
          <p:nvPr>
            <p:ph type="sldNum" sz="quarter" idx="12"/>
          </p:nvPr>
        </p:nvSpPr>
        <p:spPr/>
        <p:txBody>
          <a:bodyPr/>
          <a:lstStyle/>
          <a:p>
            <a:fld id="{B75E7B62-FA58-4D2B-92E8-7810B040AB1B}" type="slidenum">
              <a:rPr lang="es-AR" smtClean="0"/>
              <a:t>‹Nº›</a:t>
            </a:fld>
            <a:endParaRPr lang="es-AR"/>
          </a:p>
        </p:txBody>
      </p:sp>
    </p:spTree>
    <p:extLst>
      <p:ext uri="{BB962C8B-B14F-4D97-AF65-F5344CB8AC3E}">
        <p14:creationId xmlns:p14="http://schemas.microsoft.com/office/powerpoint/2010/main" val="34456241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9A143FB3-E275-467C-A4F7-0CFD1DA4BDA4}" type="datetimeFigureOut">
              <a:rPr lang="es-AR" smtClean="0"/>
              <a:t>13/8/2024</a:t>
            </a:fld>
            <a:endParaRPr lang="es-AR"/>
          </a:p>
        </p:txBody>
      </p:sp>
      <p:sp>
        <p:nvSpPr>
          <p:cNvPr id="3" name="Marcador de pie de página 2"/>
          <p:cNvSpPr>
            <a:spLocks noGrp="1"/>
          </p:cNvSpPr>
          <p:nvPr>
            <p:ph type="ftr" sz="quarter" idx="11"/>
          </p:nvPr>
        </p:nvSpPr>
        <p:spPr/>
        <p:txBody>
          <a:bodyPr/>
          <a:lstStyle/>
          <a:p>
            <a:endParaRPr lang="es-AR"/>
          </a:p>
        </p:txBody>
      </p:sp>
      <p:sp>
        <p:nvSpPr>
          <p:cNvPr id="4" name="Marcador de número de diapositiva 3"/>
          <p:cNvSpPr>
            <a:spLocks noGrp="1"/>
          </p:cNvSpPr>
          <p:nvPr>
            <p:ph type="sldNum" sz="quarter" idx="12"/>
          </p:nvPr>
        </p:nvSpPr>
        <p:spPr/>
        <p:txBody>
          <a:bodyPr/>
          <a:lstStyle/>
          <a:p>
            <a:fld id="{B75E7B62-FA58-4D2B-92E8-7810B040AB1B}" type="slidenum">
              <a:rPr lang="es-AR" smtClean="0"/>
              <a:t>‹Nº›</a:t>
            </a:fld>
            <a:endParaRPr lang="es-AR"/>
          </a:p>
        </p:txBody>
      </p:sp>
    </p:spTree>
    <p:extLst>
      <p:ext uri="{BB962C8B-B14F-4D97-AF65-F5344CB8AC3E}">
        <p14:creationId xmlns:p14="http://schemas.microsoft.com/office/powerpoint/2010/main" val="35856018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AR"/>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9A143FB3-E275-467C-A4F7-0CFD1DA4BDA4}" type="datetimeFigureOut">
              <a:rPr lang="es-AR" smtClean="0"/>
              <a:t>13/8/2024</a:t>
            </a:fld>
            <a:endParaRPr lang="es-AR"/>
          </a:p>
        </p:txBody>
      </p:sp>
      <p:sp>
        <p:nvSpPr>
          <p:cNvPr id="6" name="Marcador de pie de página 5"/>
          <p:cNvSpPr>
            <a:spLocks noGrp="1"/>
          </p:cNvSpPr>
          <p:nvPr>
            <p:ph type="ftr" sz="quarter" idx="11"/>
          </p:nvPr>
        </p:nvSpPr>
        <p:spPr/>
        <p:txBody>
          <a:bodyPr/>
          <a:lstStyle/>
          <a:p>
            <a:endParaRPr lang="es-AR"/>
          </a:p>
        </p:txBody>
      </p:sp>
      <p:sp>
        <p:nvSpPr>
          <p:cNvPr id="7" name="Marcador de número de diapositiva 6"/>
          <p:cNvSpPr>
            <a:spLocks noGrp="1"/>
          </p:cNvSpPr>
          <p:nvPr>
            <p:ph type="sldNum" sz="quarter" idx="12"/>
          </p:nvPr>
        </p:nvSpPr>
        <p:spPr/>
        <p:txBody>
          <a:bodyPr/>
          <a:lstStyle/>
          <a:p>
            <a:fld id="{B75E7B62-FA58-4D2B-92E8-7810B040AB1B}" type="slidenum">
              <a:rPr lang="es-AR" smtClean="0"/>
              <a:t>‹Nº›</a:t>
            </a:fld>
            <a:endParaRPr lang="es-AR"/>
          </a:p>
        </p:txBody>
      </p:sp>
    </p:spTree>
    <p:extLst>
      <p:ext uri="{BB962C8B-B14F-4D97-AF65-F5344CB8AC3E}">
        <p14:creationId xmlns:p14="http://schemas.microsoft.com/office/powerpoint/2010/main" val="33796884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AR"/>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AR"/>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9A143FB3-E275-467C-A4F7-0CFD1DA4BDA4}" type="datetimeFigureOut">
              <a:rPr lang="es-AR" smtClean="0"/>
              <a:t>13/8/2024</a:t>
            </a:fld>
            <a:endParaRPr lang="es-AR"/>
          </a:p>
        </p:txBody>
      </p:sp>
      <p:sp>
        <p:nvSpPr>
          <p:cNvPr id="6" name="Marcador de pie de página 5"/>
          <p:cNvSpPr>
            <a:spLocks noGrp="1"/>
          </p:cNvSpPr>
          <p:nvPr>
            <p:ph type="ftr" sz="quarter" idx="11"/>
          </p:nvPr>
        </p:nvSpPr>
        <p:spPr/>
        <p:txBody>
          <a:bodyPr/>
          <a:lstStyle/>
          <a:p>
            <a:endParaRPr lang="es-AR"/>
          </a:p>
        </p:txBody>
      </p:sp>
      <p:sp>
        <p:nvSpPr>
          <p:cNvPr id="7" name="Marcador de número de diapositiva 6"/>
          <p:cNvSpPr>
            <a:spLocks noGrp="1"/>
          </p:cNvSpPr>
          <p:nvPr>
            <p:ph type="sldNum" sz="quarter" idx="12"/>
          </p:nvPr>
        </p:nvSpPr>
        <p:spPr/>
        <p:txBody>
          <a:bodyPr/>
          <a:lstStyle/>
          <a:p>
            <a:fld id="{B75E7B62-FA58-4D2B-92E8-7810B040AB1B}" type="slidenum">
              <a:rPr lang="es-AR" smtClean="0"/>
              <a:t>‹Nº›</a:t>
            </a:fld>
            <a:endParaRPr lang="es-AR"/>
          </a:p>
        </p:txBody>
      </p:sp>
    </p:spTree>
    <p:extLst>
      <p:ext uri="{BB962C8B-B14F-4D97-AF65-F5344CB8AC3E}">
        <p14:creationId xmlns:p14="http://schemas.microsoft.com/office/powerpoint/2010/main" val="2725924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AR"/>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143FB3-E275-467C-A4F7-0CFD1DA4BDA4}" type="datetimeFigureOut">
              <a:rPr lang="es-AR" smtClean="0"/>
              <a:t>13/8/2024</a:t>
            </a:fld>
            <a:endParaRPr lang="es-AR"/>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AR"/>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5E7B62-FA58-4D2B-92E8-7810B040AB1B}" type="slidenum">
              <a:rPr lang="es-AR" smtClean="0"/>
              <a:t>‹Nº›</a:t>
            </a:fld>
            <a:endParaRPr lang="es-AR"/>
          </a:p>
        </p:txBody>
      </p:sp>
    </p:spTree>
    <p:extLst>
      <p:ext uri="{BB962C8B-B14F-4D97-AF65-F5344CB8AC3E}">
        <p14:creationId xmlns:p14="http://schemas.microsoft.com/office/powerpoint/2010/main" val="22809284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blogs.unitec.mx/"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hyperlink" Target="https://tesisymasters.com.co/conectores-para-tu-tesis/" TargetMode="External"/><Relationship Id="rId5" Type="http://schemas.openxmlformats.org/officeDocument/2006/relationships/hyperlink" Target="https://www.escuelasenred.com.mx/tips-detalle.php?id=159" TargetMode="External"/><Relationship Id="rId4" Type="http://schemas.openxmlformats.org/officeDocument/2006/relationships/hyperlink" Target="https://www.rae.es/desen/texto" TargetMode="External"/></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ChangeArrowheads="1"/>
          </p:cNvSpPr>
          <p:nvPr/>
        </p:nvSpPr>
        <p:spPr bwMode="auto">
          <a:xfrm>
            <a:off x="2147483647" y="2147483647"/>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1600" b="0" i="0" u="none" strike="noStrike" cap="none" normalizeH="0" baseline="0">
                <a:ln>
                  <a:noFill/>
                </a:ln>
                <a:solidFill>
                  <a:srgbClr val="000000"/>
                </a:solidFill>
                <a:effectLst/>
                <a:latin typeface="Poppins-Light"/>
              </a:rPr>
              <a:t/>
            </a:r>
            <a:br>
              <a:rPr kumimoji="0" lang="es-MX" altLang="es-MX" sz="1600" b="0" i="0" u="none" strike="noStrike" cap="none" normalizeH="0" baseline="0">
                <a:ln>
                  <a:noFill/>
                </a:ln>
                <a:solidFill>
                  <a:srgbClr val="000000"/>
                </a:solidFill>
                <a:effectLst/>
                <a:latin typeface="Poppins-Light"/>
              </a:rPr>
            </a:br>
            <a:endParaRPr kumimoji="0" lang="es-MX" altLang="es-MX" sz="1600" b="0" i="0" u="none" strike="noStrike" cap="none" normalizeH="0" baseline="0">
              <a:ln>
                <a:noFill/>
              </a:ln>
              <a:solidFill>
                <a:srgbClr val="000000"/>
              </a:solidFill>
              <a:effectLst/>
              <a:latin typeface="Poppins-Ligh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1600" b="0" i="0" u="none" strike="noStrike" cap="none" normalizeH="0" baseline="0">
                <a:ln>
                  <a:noFill/>
                </a:ln>
                <a:solidFill>
                  <a:srgbClr val="000000"/>
                </a:solidFill>
                <a:effectLst/>
                <a:latin typeface="Poppins-Light"/>
              </a:rPr>
              <a:t>En este espacio encontrará información sobre:</a:t>
            </a:r>
          </a:p>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1600" b="0" i="0" u="none" strike="noStrike" cap="none" normalizeH="0" baseline="0">
                <a:ln>
                  <a:noFill/>
                </a:ln>
                <a:solidFill>
                  <a:srgbClr val="000000"/>
                </a:solidFill>
                <a:effectLst/>
                <a:latin typeface="Poppins-Light"/>
              </a:rPr>
              <a:t/>
            </a:r>
            <a:br>
              <a:rPr kumimoji="0" lang="es-MX" altLang="es-MX" sz="1600" b="0" i="0" u="none" strike="noStrike" cap="none" normalizeH="0" baseline="0">
                <a:ln>
                  <a:noFill/>
                </a:ln>
                <a:solidFill>
                  <a:srgbClr val="000000"/>
                </a:solidFill>
                <a:effectLst/>
                <a:latin typeface="Poppins-Light"/>
              </a:rPr>
            </a:br>
            <a:endParaRPr kumimoji="0" lang="es-MX" altLang="es-MX" sz="1600" b="0" i="0" u="none" strike="noStrike" cap="none" normalizeH="0" baseline="0">
              <a:ln>
                <a:noFill/>
              </a:ln>
              <a:solidFill>
                <a:srgbClr val="000000"/>
              </a:solidFill>
              <a:effectLst/>
              <a:latin typeface="Poppins-Light"/>
            </a:endParaRPr>
          </a:p>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es-MX" altLang="es-MX" sz="1600" b="0" i="0" u="none" strike="noStrike" cap="none" normalizeH="0" baseline="0">
                <a:ln>
                  <a:noFill/>
                </a:ln>
                <a:solidFill>
                  <a:srgbClr val="373636"/>
                </a:solidFill>
                <a:effectLst/>
                <a:latin typeface="Poppins-Light"/>
              </a:rPr>
              <a:t>Instituciones que colaboran con </a:t>
            </a:r>
            <a:r>
              <a:rPr kumimoji="0" lang="es-MX" altLang="es-MX" sz="1600" b="1" i="0" u="none" strike="noStrike" cap="none" normalizeH="0" baseline="0">
                <a:ln>
                  <a:noFill/>
                </a:ln>
                <a:solidFill>
                  <a:srgbClr val="373636"/>
                </a:solidFill>
                <a:effectLst/>
                <a:latin typeface="Poppins-Light"/>
              </a:rPr>
              <a:t>doinGlobal.</a:t>
            </a:r>
            <a:r>
              <a:rPr kumimoji="0" lang="es-MX" altLang="es-MX" sz="1600" b="0" i="0" u="none" strike="noStrike" cap="none" normalizeH="0" baseline="0">
                <a:ln>
                  <a:noFill/>
                </a:ln>
                <a:solidFill>
                  <a:srgbClr val="373636"/>
                </a:solidFill>
                <a:effectLst/>
                <a:latin typeface="Poppins-Light"/>
              </a:rPr>
              <a:t> </a:t>
            </a:r>
          </a:p>
          <a:p>
            <a:pPr marL="0" marR="0" lvl="0" indent="0" algn="l" defTabSz="914400" rtl="0" eaLnBrk="0" fontAlgn="base" latinLnBrk="0" hangingPunct="0">
              <a:lnSpc>
                <a:spcPct val="100000"/>
              </a:lnSpc>
              <a:spcBef>
                <a:spcPct val="0"/>
              </a:spcBef>
              <a:spcAft>
                <a:spcPct val="0"/>
              </a:spcAft>
              <a:buClrTx/>
              <a:buSzTx/>
              <a:buFontTx/>
              <a:buAutoNum type="arabicPeriod" startAt="2"/>
              <a:tabLst/>
            </a:pPr>
            <a:r>
              <a:rPr kumimoji="0" lang="es-MX" altLang="es-MX" sz="1600" b="0" i="0" u="none" strike="noStrike" cap="none" normalizeH="0" baseline="0">
                <a:ln>
                  <a:noFill/>
                </a:ln>
                <a:solidFill>
                  <a:srgbClr val="373636"/>
                </a:solidFill>
                <a:effectLst/>
                <a:latin typeface="Poppins-Light"/>
              </a:rPr>
              <a:t>Actores que acompañarán su aprendizaje. </a:t>
            </a:r>
          </a:p>
          <a:p>
            <a:pPr marL="0" marR="0" lvl="0" indent="0" algn="l" defTabSz="914400" rtl="0" eaLnBrk="0" fontAlgn="base" latinLnBrk="0" hangingPunct="0">
              <a:lnSpc>
                <a:spcPct val="100000"/>
              </a:lnSpc>
              <a:spcBef>
                <a:spcPct val="0"/>
              </a:spcBef>
              <a:spcAft>
                <a:spcPct val="0"/>
              </a:spcAft>
              <a:buClrTx/>
              <a:buSzTx/>
              <a:buFontTx/>
              <a:buAutoNum type="arabicPeriod" startAt="3"/>
              <a:tabLst/>
            </a:pPr>
            <a:r>
              <a:rPr kumimoji="0" lang="es-MX" altLang="es-MX" sz="1600" b="0" i="0" u="none" strike="noStrike" cap="none" normalizeH="0" baseline="0">
                <a:ln>
                  <a:noFill/>
                </a:ln>
                <a:solidFill>
                  <a:srgbClr val="373636"/>
                </a:solidFill>
                <a:effectLst/>
                <a:latin typeface="Poppins-Light"/>
              </a:rPr>
              <a:t>Criterios de participación y convivencia en la comunidad </a:t>
            </a:r>
            <a:r>
              <a:rPr kumimoji="0" lang="es-MX" altLang="es-MX" sz="1600" b="1" i="0" u="none" strike="noStrike" cap="none" normalizeH="0" baseline="0">
                <a:ln>
                  <a:noFill/>
                </a:ln>
                <a:solidFill>
                  <a:srgbClr val="373636"/>
                </a:solidFill>
                <a:effectLst/>
                <a:latin typeface="Poppins-Light"/>
              </a:rPr>
              <a:t>doinGlobal.</a:t>
            </a:r>
            <a:endParaRPr kumimoji="0" lang="es-MX" altLang="es-MX" sz="1600" b="0" i="0" u="none" strike="noStrike" cap="none" normalizeH="0" baseline="0">
              <a:ln>
                <a:noFill/>
              </a:ln>
              <a:solidFill>
                <a:srgbClr val="000000"/>
              </a:solidFill>
              <a:effectLst/>
              <a:latin typeface="Poppins-Ligh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altLang="es-MX" sz="1800" b="0" i="0" u="none" strike="noStrike" cap="none" normalizeH="0" baseline="0">
              <a:ln>
                <a:noFill/>
              </a:ln>
              <a:solidFill>
                <a:schemeClr val="tx1"/>
              </a:solidFill>
              <a:effectLst/>
              <a:latin typeface="Arial" panose="020B0604020202020204" pitchFamily="34" charset="0"/>
            </a:endParaRPr>
          </a:p>
        </p:txBody>
      </p:sp>
      <p:pic>
        <p:nvPicPr>
          <p:cNvPr id="2" name="Imagen 1"/>
          <p:cNvPicPr>
            <a:picLocks noChangeAspect="1"/>
          </p:cNvPicPr>
          <p:nvPr/>
        </p:nvPicPr>
        <p:blipFill rotWithShape="1">
          <a:blip r:embed="rId2"/>
          <a:srcRect l="7798" t="28676" r="36289" b="4963"/>
          <a:stretch/>
        </p:blipFill>
        <p:spPr>
          <a:xfrm>
            <a:off x="0" y="0"/>
            <a:ext cx="9681029" cy="6858000"/>
          </a:xfrm>
          <a:prstGeom prst="rect">
            <a:avLst/>
          </a:prstGeom>
        </p:spPr>
      </p:pic>
      <p:sp>
        <p:nvSpPr>
          <p:cNvPr id="3" name="CuadroTexto 2"/>
          <p:cNvSpPr txBox="1"/>
          <p:nvPr/>
        </p:nvSpPr>
        <p:spPr>
          <a:xfrm>
            <a:off x="0" y="6534834"/>
            <a:ext cx="6908800" cy="646331"/>
          </a:xfrm>
          <a:prstGeom prst="rect">
            <a:avLst/>
          </a:prstGeom>
          <a:noFill/>
        </p:spPr>
        <p:txBody>
          <a:bodyPr wrap="square" rtlCol="0">
            <a:spAutoFit/>
          </a:bodyPr>
          <a:lstStyle/>
          <a:p>
            <a:r>
              <a:rPr lang="es-MX" dirty="0">
                <a:hlinkClick r:id="rId3"/>
              </a:rPr>
              <a:t>Imagen Blog de educación | UNITEC Universidad Tecnológica de México</a:t>
            </a:r>
            <a:endParaRPr lang="es-MX" dirty="0"/>
          </a:p>
          <a:p>
            <a:r>
              <a:rPr lang="es-AR" dirty="0"/>
              <a:t> </a:t>
            </a:r>
          </a:p>
        </p:txBody>
      </p:sp>
      <p:sp>
        <p:nvSpPr>
          <p:cNvPr id="6" name="CuadroTexto 5"/>
          <p:cNvSpPr txBox="1"/>
          <p:nvPr/>
        </p:nvSpPr>
        <p:spPr>
          <a:xfrm>
            <a:off x="9681029" y="957943"/>
            <a:ext cx="2510971" cy="5478423"/>
          </a:xfrm>
          <a:prstGeom prst="rect">
            <a:avLst/>
          </a:prstGeom>
          <a:noFill/>
        </p:spPr>
        <p:txBody>
          <a:bodyPr wrap="square" rtlCol="0">
            <a:spAutoFit/>
          </a:bodyPr>
          <a:lstStyle/>
          <a:p>
            <a:pPr algn="ctr"/>
            <a:r>
              <a:rPr lang="es-AR" sz="2800" b="1" u="sng" dirty="0">
                <a:solidFill>
                  <a:srgbClr val="00B0F0"/>
                </a:solidFill>
              </a:rPr>
              <a:t>ASIGNATURA: CI 558</a:t>
            </a:r>
          </a:p>
          <a:p>
            <a:pPr algn="ctr"/>
            <a:endParaRPr lang="es-AR" sz="2800" b="1" u="sng" dirty="0">
              <a:solidFill>
                <a:srgbClr val="00B0F0"/>
              </a:solidFill>
            </a:endParaRPr>
          </a:p>
          <a:p>
            <a:pPr algn="ctr"/>
            <a:r>
              <a:rPr lang="es-AR" sz="2800" b="1" u="sng" dirty="0">
                <a:solidFill>
                  <a:srgbClr val="00B0F0"/>
                </a:solidFill>
              </a:rPr>
              <a:t> </a:t>
            </a:r>
            <a:r>
              <a:rPr lang="es-AR" sz="3600" b="1" u="sng" dirty="0">
                <a:solidFill>
                  <a:srgbClr val="00B0F0"/>
                </a:solidFill>
              </a:rPr>
              <a:t>PROYECTO DE INGENIERÍA </a:t>
            </a:r>
            <a:endParaRPr lang="es-MX" sz="3600" dirty="0">
              <a:solidFill>
                <a:srgbClr val="00B0F0"/>
              </a:solidFill>
            </a:endParaRPr>
          </a:p>
          <a:p>
            <a:pPr algn="ctr"/>
            <a:endParaRPr lang="es-AR" sz="2800" b="1" u="sng" dirty="0">
              <a:solidFill>
                <a:srgbClr val="00B0F0"/>
              </a:solidFill>
            </a:endParaRPr>
          </a:p>
          <a:p>
            <a:pPr algn="ctr"/>
            <a:endParaRPr lang="es-AR" sz="2800" b="1" u="sng" dirty="0">
              <a:solidFill>
                <a:srgbClr val="00B0F0"/>
              </a:solidFill>
            </a:endParaRPr>
          </a:p>
          <a:p>
            <a:pPr algn="ctr"/>
            <a:r>
              <a:rPr lang="es-AR" sz="2800" b="1" u="sng" dirty="0">
                <a:solidFill>
                  <a:srgbClr val="00B0F0"/>
                </a:solidFill>
              </a:rPr>
              <a:t>AÑO ACADÉMICO: 2023</a:t>
            </a:r>
            <a:endParaRPr lang="es-MX" sz="2800" dirty="0">
              <a:solidFill>
                <a:srgbClr val="00B0F0"/>
              </a:solidFill>
            </a:endParaRPr>
          </a:p>
          <a:p>
            <a:endParaRPr lang="es-AR" dirty="0"/>
          </a:p>
        </p:txBody>
      </p:sp>
    </p:spTree>
    <p:extLst>
      <p:ext uri="{BB962C8B-B14F-4D97-AF65-F5344CB8AC3E}">
        <p14:creationId xmlns:p14="http://schemas.microsoft.com/office/powerpoint/2010/main" val="10847971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p:nvPr/>
        </p:nvPicPr>
        <p:blipFill>
          <a:blip r:embed="rId2">
            <a:lum bright="70000" contrast="-70000"/>
            <a:extLst>
              <a:ext uri="{BEBA8EAE-BF5A-486C-A8C5-ECC9F3942E4B}">
                <a14:imgProps xmlns:a14="http://schemas.microsoft.com/office/drawing/2010/main">
                  <a14:imgLayer r:embed="rId3">
                    <a14:imgEffect>
                      <a14:saturation sat="21000"/>
                    </a14:imgEffect>
                  </a14:imgLayer>
                </a14:imgProps>
              </a:ext>
              <a:ext uri="{28A0092B-C50C-407E-A947-70E740481C1C}">
                <a14:useLocalDpi xmlns:a14="http://schemas.microsoft.com/office/drawing/2010/main" val="0"/>
              </a:ext>
            </a:extLst>
          </a:blip>
          <a:srcRect/>
          <a:stretch>
            <a:fillRect/>
          </a:stretch>
        </p:blipFill>
        <p:spPr bwMode="auto">
          <a:xfrm>
            <a:off x="0" y="0"/>
            <a:ext cx="12192000" cy="7112000"/>
          </a:xfrm>
          <a:prstGeom prst="rect">
            <a:avLst/>
          </a:prstGeom>
          <a:noFill/>
          <a:ln>
            <a:noFill/>
          </a:ln>
          <a:effectLst>
            <a:outerShdw dist="50800" dir="6000000" algn="ctr" rotWithShape="0">
              <a:srgbClr val="000000"/>
            </a:outerShdw>
          </a:effectLst>
        </p:spPr>
      </p:pic>
      <p:sp>
        <p:nvSpPr>
          <p:cNvPr id="3" name="Título 1"/>
          <p:cNvSpPr>
            <a:spLocks noGrp="1"/>
          </p:cNvSpPr>
          <p:nvPr>
            <p:ph type="title"/>
          </p:nvPr>
        </p:nvSpPr>
        <p:spPr>
          <a:xfrm>
            <a:off x="0" y="25514"/>
            <a:ext cx="12192000" cy="1202396"/>
          </a:xfrm>
        </p:spPr>
        <p:txBody>
          <a:bodyPr vert="horz" lIns="91440" tIns="45720" rIns="91440" bIns="45720" rtlCol="0" anchor="ctr">
            <a:noAutofit/>
          </a:bodyPr>
          <a:lstStyle/>
          <a:p>
            <a:pPr marL="12700" algn="ctr"/>
            <a:r>
              <a:rPr lang="es-MX" sz="6500" b="1" spc="-50" dirty="0">
                <a:solidFill>
                  <a:srgbClr val="00B0F0"/>
                </a:solidFill>
                <a:latin typeface="Tahoma"/>
                <a:cs typeface="Tahoma"/>
              </a:rPr>
              <a:t>Tipo de conectores</a:t>
            </a:r>
          </a:p>
        </p:txBody>
      </p:sp>
      <p:sp>
        <p:nvSpPr>
          <p:cNvPr id="5" name="Marcador de contenido 2"/>
          <p:cNvSpPr>
            <a:spLocks noGrp="1"/>
          </p:cNvSpPr>
          <p:nvPr>
            <p:ph idx="1"/>
          </p:nvPr>
        </p:nvSpPr>
        <p:spPr>
          <a:xfrm>
            <a:off x="0" y="2181726"/>
            <a:ext cx="14197262" cy="4955788"/>
          </a:xfrm>
        </p:spPr>
        <p:txBody>
          <a:bodyPr>
            <a:noAutofit/>
          </a:bodyPr>
          <a:lstStyle/>
          <a:p>
            <a:pPr marL="0" marR="2197100" indent="0">
              <a:lnSpc>
                <a:spcPct val="100000"/>
              </a:lnSpc>
              <a:spcBef>
                <a:spcPts val="95"/>
              </a:spcBef>
              <a:buNone/>
            </a:pPr>
            <a:r>
              <a:rPr lang="es-MX" sz="5300" b="1" spc="-45" dirty="0">
                <a:latin typeface="Tahoma"/>
                <a:ea typeface="+mj-ea"/>
                <a:cs typeface="Tahoma"/>
              </a:rPr>
              <a:t>Conectores </a:t>
            </a:r>
            <a:r>
              <a:rPr lang="es-MX" sz="5300" b="1" spc="-45" dirty="0" smtClean="0">
                <a:latin typeface="Tahoma"/>
                <a:ea typeface="+mj-ea"/>
                <a:cs typeface="Tahoma"/>
              </a:rPr>
              <a:t>demostrativos</a:t>
            </a:r>
          </a:p>
          <a:p>
            <a:pPr marL="0" marR="2197100" indent="0">
              <a:lnSpc>
                <a:spcPct val="100000"/>
              </a:lnSpc>
              <a:spcBef>
                <a:spcPts val="95"/>
              </a:spcBef>
              <a:buNone/>
            </a:pPr>
            <a:endParaRPr lang="es-MX" sz="5300" b="1" spc="-45" dirty="0">
              <a:latin typeface="Tahoma"/>
              <a:ea typeface="+mj-ea"/>
              <a:cs typeface="Tahoma"/>
            </a:endParaRPr>
          </a:p>
          <a:p>
            <a:pPr marL="0" marR="2197100" indent="0" algn="just">
              <a:lnSpc>
                <a:spcPct val="100000"/>
              </a:lnSpc>
              <a:spcBef>
                <a:spcPts val="95"/>
              </a:spcBef>
              <a:buNone/>
            </a:pPr>
            <a:r>
              <a:rPr lang="es-ES" sz="3600" spc="-10" dirty="0">
                <a:latin typeface="Tahoma"/>
                <a:cs typeface="Tahoma"/>
              </a:rPr>
              <a:t>Este tipo de conectores son claves para la redacción de una tesis ya que nos permiten demostrar el avance de la misma. Permiten justificar las decisiones que se tomen en el desarrollo de la investigación.</a:t>
            </a:r>
            <a:endParaRPr lang="es-MX" dirty="0"/>
          </a:p>
        </p:txBody>
      </p:sp>
    </p:spTree>
    <p:extLst>
      <p:ext uri="{BB962C8B-B14F-4D97-AF65-F5344CB8AC3E}">
        <p14:creationId xmlns:p14="http://schemas.microsoft.com/office/powerpoint/2010/main" val="12155684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p:nvPr/>
        </p:nvPicPr>
        <p:blipFill>
          <a:blip r:embed="rId2">
            <a:lum bright="70000" contrast="-70000"/>
            <a:extLst>
              <a:ext uri="{BEBA8EAE-BF5A-486C-A8C5-ECC9F3942E4B}">
                <a14:imgProps xmlns:a14="http://schemas.microsoft.com/office/drawing/2010/main">
                  <a14:imgLayer r:embed="rId3">
                    <a14:imgEffect>
                      <a14:saturation sat="21000"/>
                    </a14:imgEffect>
                  </a14:imgLayer>
                </a14:imgProps>
              </a:ext>
              <a:ext uri="{28A0092B-C50C-407E-A947-70E740481C1C}">
                <a14:useLocalDpi xmlns:a14="http://schemas.microsoft.com/office/drawing/2010/main" val="0"/>
              </a:ext>
            </a:extLst>
          </a:blip>
          <a:srcRect/>
          <a:stretch>
            <a:fillRect/>
          </a:stretch>
        </p:blipFill>
        <p:spPr bwMode="auto">
          <a:xfrm>
            <a:off x="0" y="-7617"/>
            <a:ext cx="12192000" cy="7112000"/>
          </a:xfrm>
          <a:prstGeom prst="rect">
            <a:avLst/>
          </a:prstGeom>
          <a:noFill/>
          <a:ln>
            <a:noFill/>
          </a:ln>
          <a:effectLst>
            <a:outerShdw dist="50800" dir="6000000" algn="ctr" rotWithShape="0">
              <a:srgbClr val="000000"/>
            </a:outerShdw>
          </a:effectLst>
        </p:spPr>
      </p:pic>
      <p:sp>
        <p:nvSpPr>
          <p:cNvPr id="5" name="Marcador de contenido 2"/>
          <p:cNvSpPr>
            <a:spLocks noGrp="1"/>
          </p:cNvSpPr>
          <p:nvPr>
            <p:ph idx="1"/>
          </p:nvPr>
        </p:nvSpPr>
        <p:spPr>
          <a:xfrm>
            <a:off x="288757" y="1636292"/>
            <a:ext cx="9160041" cy="5221708"/>
          </a:xfrm>
        </p:spPr>
        <p:txBody>
          <a:bodyPr>
            <a:noAutofit/>
          </a:bodyPr>
          <a:lstStyle/>
          <a:p>
            <a:pPr marL="0" lvl="0" indent="0" fontAlgn="base">
              <a:lnSpc>
                <a:spcPct val="107000"/>
              </a:lnSpc>
              <a:spcAft>
                <a:spcPts val="800"/>
              </a:spcAft>
              <a:buSzPts val="1000"/>
              <a:buNone/>
              <a:tabLst>
                <a:tab pos="457200" algn="l"/>
              </a:tabLst>
            </a:pPr>
            <a:r>
              <a:rPr lang="es-ES" sz="3200" dirty="0">
                <a:solidFill>
                  <a:srgbClr val="080E2C"/>
                </a:solidFill>
                <a:effectLst/>
                <a:latin typeface="Tahoma" panose="020B0604030504040204" pitchFamily="34" charset="0"/>
                <a:ea typeface="Tahoma" panose="020B0604030504040204" pitchFamily="34" charset="0"/>
                <a:cs typeface="Tahoma" panose="020B0604030504040204" pitchFamily="34" charset="0"/>
              </a:rPr>
              <a:t>•	De las evidencias anteriores.</a:t>
            </a:r>
          </a:p>
          <a:p>
            <a:pPr marL="0" lvl="0" indent="0" fontAlgn="base">
              <a:lnSpc>
                <a:spcPct val="107000"/>
              </a:lnSpc>
              <a:spcAft>
                <a:spcPts val="800"/>
              </a:spcAft>
              <a:buSzPts val="1000"/>
              <a:buNone/>
              <a:tabLst>
                <a:tab pos="457200" algn="l"/>
              </a:tabLst>
            </a:pPr>
            <a:r>
              <a:rPr lang="es-ES" sz="3200" dirty="0">
                <a:solidFill>
                  <a:srgbClr val="080E2C"/>
                </a:solidFill>
                <a:effectLst/>
                <a:latin typeface="Tahoma" panose="020B0604030504040204" pitchFamily="34" charset="0"/>
                <a:ea typeface="Tahoma" panose="020B0604030504040204" pitchFamily="34" charset="0"/>
                <a:cs typeface="Tahoma" panose="020B0604030504040204" pitchFamily="34" charset="0"/>
              </a:rPr>
              <a:t>•	Lo anteriormente expuesto.</a:t>
            </a:r>
          </a:p>
          <a:p>
            <a:pPr marL="0" lvl="0" indent="0" fontAlgn="base">
              <a:lnSpc>
                <a:spcPct val="107000"/>
              </a:lnSpc>
              <a:spcAft>
                <a:spcPts val="800"/>
              </a:spcAft>
              <a:buSzPts val="1000"/>
              <a:buNone/>
              <a:tabLst>
                <a:tab pos="457200" algn="l"/>
              </a:tabLst>
            </a:pPr>
            <a:r>
              <a:rPr lang="es-ES" sz="3200" dirty="0">
                <a:solidFill>
                  <a:srgbClr val="080E2C"/>
                </a:solidFill>
                <a:effectLst/>
                <a:latin typeface="Tahoma" panose="020B0604030504040204" pitchFamily="34" charset="0"/>
                <a:ea typeface="Tahoma" panose="020B0604030504040204" pitchFamily="34" charset="0"/>
                <a:cs typeface="Tahoma" panose="020B0604030504040204" pitchFamily="34" charset="0"/>
              </a:rPr>
              <a:t>•	A partir de estas afirmaciones sugiero.</a:t>
            </a:r>
          </a:p>
          <a:p>
            <a:pPr marL="0" lvl="0" indent="0" fontAlgn="base">
              <a:lnSpc>
                <a:spcPct val="107000"/>
              </a:lnSpc>
              <a:spcAft>
                <a:spcPts val="800"/>
              </a:spcAft>
              <a:buSzPts val="1000"/>
              <a:buNone/>
              <a:tabLst>
                <a:tab pos="457200" algn="l"/>
              </a:tabLst>
            </a:pPr>
            <a:r>
              <a:rPr lang="es-ES" sz="3200" dirty="0">
                <a:solidFill>
                  <a:srgbClr val="080E2C"/>
                </a:solidFill>
                <a:effectLst/>
                <a:latin typeface="Tahoma" panose="020B0604030504040204" pitchFamily="34" charset="0"/>
                <a:ea typeface="Tahoma" panose="020B0604030504040204" pitchFamily="34" charset="0"/>
                <a:cs typeface="Tahoma" panose="020B0604030504040204" pitchFamily="34" charset="0"/>
              </a:rPr>
              <a:t>•	Es por este motivo.</a:t>
            </a:r>
          </a:p>
          <a:p>
            <a:pPr marL="0" lvl="0" indent="0" fontAlgn="base">
              <a:lnSpc>
                <a:spcPct val="107000"/>
              </a:lnSpc>
              <a:spcAft>
                <a:spcPts val="800"/>
              </a:spcAft>
              <a:buSzPts val="1000"/>
              <a:buNone/>
              <a:tabLst>
                <a:tab pos="457200" algn="l"/>
              </a:tabLst>
            </a:pPr>
            <a:r>
              <a:rPr lang="es-ES" sz="3200" dirty="0">
                <a:solidFill>
                  <a:srgbClr val="080E2C"/>
                </a:solidFill>
                <a:effectLst/>
                <a:latin typeface="Tahoma" panose="020B0604030504040204" pitchFamily="34" charset="0"/>
                <a:ea typeface="Tahoma" panose="020B0604030504040204" pitchFamily="34" charset="0"/>
                <a:cs typeface="Tahoma" panose="020B0604030504040204" pitchFamily="34" charset="0"/>
              </a:rPr>
              <a:t>•	Es por esta razón.</a:t>
            </a:r>
          </a:p>
          <a:p>
            <a:pPr marL="0" lvl="0" indent="0" fontAlgn="base">
              <a:lnSpc>
                <a:spcPct val="107000"/>
              </a:lnSpc>
              <a:spcAft>
                <a:spcPts val="800"/>
              </a:spcAft>
              <a:buSzPts val="1000"/>
              <a:buNone/>
              <a:tabLst>
                <a:tab pos="457200" algn="l"/>
              </a:tabLst>
            </a:pPr>
            <a:r>
              <a:rPr lang="es-ES" sz="3200" dirty="0">
                <a:solidFill>
                  <a:srgbClr val="080E2C"/>
                </a:solidFill>
                <a:effectLst/>
                <a:latin typeface="Tahoma" panose="020B0604030504040204" pitchFamily="34" charset="0"/>
                <a:ea typeface="Tahoma" panose="020B0604030504040204" pitchFamily="34" charset="0"/>
                <a:cs typeface="Tahoma" panose="020B0604030504040204" pitchFamily="34" charset="0"/>
              </a:rPr>
              <a:t>•	Vinculado a esto.</a:t>
            </a:r>
          </a:p>
          <a:p>
            <a:pPr marL="0" lvl="0" indent="0" fontAlgn="base">
              <a:lnSpc>
                <a:spcPct val="107000"/>
              </a:lnSpc>
              <a:spcAft>
                <a:spcPts val="800"/>
              </a:spcAft>
              <a:buSzPts val="1000"/>
              <a:buNone/>
              <a:tabLst>
                <a:tab pos="457200" algn="l"/>
              </a:tabLst>
            </a:pPr>
            <a:r>
              <a:rPr lang="es-ES" sz="3200" dirty="0">
                <a:solidFill>
                  <a:srgbClr val="080E2C"/>
                </a:solidFill>
                <a:effectLst/>
                <a:latin typeface="Tahoma" panose="020B0604030504040204" pitchFamily="34" charset="0"/>
                <a:ea typeface="Tahoma" panose="020B0604030504040204" pitchFamily="34" charset="0"/>
                <a:cs typeface="Tahoma" panose="020B0604030504040204" pitchFamily="34" charset="0"/>
              </a:rPr>
              <a:t>•	Es necesario resaltar.</a:t>
            </a:r>
          </a:p>
          <a:p>
            <a:pPr marL="342900" lvl="0" indent="-342900" fontAlgn="base">
              <a:lnSpc>
                <a:spcPct val="107000"/>
              </a:lnSpc>
              <a:spcAft>
                <a:spcPts val="800"/>
              </a:spcAft>
              <a:buSzPts val="1000"/>
              <a:buFont typeface="Symbol" panose="05050102010706020507" pitchFamily="18" charset="2"/>
              <a:buChar char=""/>
              <a:tabLst>
                <a:tab pos="457200" algn="l"/>
              </a:tabLst>
            </a:pPr>
            <a:endParaRPr lang="es-AR" sz="3200" dirty="0">
              <a:solidFill>
                <a:srgbClr val="080E2C"/>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6" name="Título 1"/>
          <p:cNvSpPr>
            <a:spLocks noGrp="1"/>
          </p:cNvSpPr>
          <p:nvPr>
            <p:ph type="title"/>
          </p:nvPr>
        </p:nvSpPr>
        <p:spPr>
          <a:xfrm>
            <a:off x="0" y="25514"/>
            <a:ext cx="12192000" cy="1202396"/>
          </a:xfrm>
        </p:spPr>
        <p:txBody>
          <a:bodyPr vert="horz" lIns="91440" tIns="45720" rIns="91440" bIns="45720" rtlCol="0" anchor="ctr">
            <a:noAutofit/>
          </a:bodyPr>
          <a:lstStyle/>
          <a:p>
            <a:pPr marL="12700" algn="ctr"/>
            <a:r>
              <a:rPr lang="es-MX" sz="6500" b="1" spc="-50" dirty="0">
                <a:solidFill>
                  <a:srgbClr val="00B0F0"/>
                </a:solidFill>
                <a:latin typeface="Tahoma"/>
                <a:cs typeface="Tahoma"/>
              </a:rPr>
              <a:t>Ejemplos</a:t>
            </a:r>
          </a:p>
        </p:txBody>
      </p:sp>
    </p:spTree>
    <p:extLst>
      <p:ext uri="{BB962C8B-B14F-4D97-AF65-F5344CB8AC3E}">
        <p14:creationId xmlns:p14="http://schemas.microsoft.com/office/powerpoint/2010/main" val="29301757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p:nvPr/>
        </p:nvPicPr>
        <p:blipFill>
          <a:blip r:embed="rId2">
            <a:lum bright="70000" contrast="-70000"/>
            <a:extLst>
              <a:ext uri="{BEBA8EAE-BF5A-486C-A8C5-ECC9F3942E4B}">
                <a14:imgProps xmlns:a14="http://schemas.microsoft.com/office/drawing/2010/main">
                  <a14:imgLayer r:embed="rId3">
                    <a14:imgEffect>
                      <a14:saturation sat="21000"/>
                    </a14:imgEffect>
                  </a14:imgLayer>
                </a14:imgProps>
              </a:ext>
              <a:ext uri="{28A0092B-C50C-407E-A947-70E740481C1C}">
                <a14:useLocalDpi xmlns:a14="http://schemas.microsoft.com/office/drawing/2010/main" val="0"/>
              </a:ext>
            </a:extLst>
          </a:blip>
          <a:srcRect/>
          <a:stretch>
            <a:fillRect/>
          </a:stretch>
        </p:blipFill>
        <p:spPr bwMode="auto">
          <a:xfrm>
            <a:off x="0" y="0"/>
            <a:ext cx="12192000" cy="7112000"/>
          </a:xfrm>
          <a:prstGeom prst="rect">
            <a:avLst/>
          </a:prstGeom>
          <a:noFill/>
          <a:ln>
            <a:noFill/>
          </a:ln>
          <a:effectLst>
            <a:outerShdw dist="50800" dir="6000000" algn="ctr" rotWithShape="0">
              <a:srgbClr val="000000"/>
            </a:outerShdw>
          </a:effectLst>
        </p:spPr>
      </p:pic>
      <p:sp>
        <p:nvSpPr>
          <p:cNvPr id="5" name="Marcador de contenido 2"/>
          <p:cNvSpPr>
            <a:spLocks noGrp="1"/>
          </p:cNvSpPr>
          <p:nvPr>
            <p:ph idx="1"/>
          </p:nvPr>
        </p:nvSpPr>
        <p:spPr>
          <a:xfrm>
            <a:off x="1" y="1219200"/>
            <a:ext cx="12173856" cy="5892800"/>
          </a:xfrm>
        </p:spPr>
        <p:txBody>
          <a:bodyPr>
            <a:noAutofit/>
          </a:bodyPr>
          <a:lstStyle/>
          <a:p>
            <a:pPr marL="0" marR="2197100" indent="0">
              <a:lnSpc>
                <a:spcPct val="100000"/>
              </a:lnSpc>
              <a:spcBef>
                <a:spcPts val="95"/>
              </a:spcBef>
              <a:buNone/>
            </a:pPr>
            <a:r>
              <a:rPr lang="es-MX" sz="4800" b="1" spc="-45" dirty="0">
                <a:latin typeface="Tahoma"/>
                <a:ea typeface="+mj-ea"/>
                <a:cs typeface="Tahoma"/>
              </a:rPr>
              <a:t>Conectores de comparación o </a:t>
            </a:r>
            <a:r>
              <a:rPr lang="es-MX" sz="4800" b="1" spc="-45" dirty="0" smtClean="0">
                <a:latin typeface="Tahoma"/>
                <a:ea typeface="+mj-ea"/>
                <a:cs typeface="Tahoma"/>
              </a:rPr>
              <a:t>contraste</a:t>
            </a:r>
          </a:p>
          <a:p>
            <a:pPr marL="0" marR="2197100" indent="0">
              <a:lnSpc>
                <a:spcPct val="100000"/>
              </a:lnSpc>
              <a:spcBef>
                <a:spcPts val="95"/>
              </a:spcBef>
              <a:buNone/>
            </a:pPr>
            <a:endParaRPr lang="es-MX" sz="4800" b="1" spc="-45" dirty="0">
              <a:latin typeface="Tahoma"/>
              <a:ea typeface="+mj-ea"/>
              <a:cs typeface="Tahoma"/>
            </a:endParaRPr>
          </a:p>
          <a:p>
            <a:pPr marL="0" marR="2197100" indent="0">
              <a:lnSpc>
                <a:spcPct val="100000"/>
              </a:lnSpc>
              <a:spcBef>
                <a:spcPts val="95"/>
              </a:spcBef>
              <a:buNone/>
            </a:pPr>
            <a:r>
              <a:rPr lang="es-ES" sz="3600" spc="-10" dirty="0">
                <a:latin typeface="Tahoma"/>
                <a:cs typeface="Tahoma"/>
              </a:rPr>
              <a:t>Para oponer dos enunciados o contrarrestar utiliza estos nexos:</a:t>
            </a:r>
          </a:p>
          <a:p>
            <a:pPr marL="0" marR="2197100" indent="0">
              <a:lnSpc>
                <a:spcPct val="100000"/>
              </a:lnSpc>
              <a:spcBef>
                <a:spcPts val="95"/>
              </a:spcBef>
              <a:buNone/>
            </a:pPr>
            <a:r>
              <a:rPr lang="es-ES" sz="3600" dirty="0"/>
              <a:t>• Si bien es cierto que.</a:t>
            </a:r>
          </a:p>
          <a:p>
            <a:pPr marL="0" marR="2197100" indent="0">
              <a:lnSpc>
                <a:spcPct val="100000"/>
              </a:lnSpc>
              <a:spcBef>
                <a:spcPts val="95"/>
              </a:spcBef>
              <a:buNone/>
            </a:pPr>
            <a:r>
              <a:rPr lang="es-ES" sz="3600" dirty="0"/>
              <a:t>• Dicho de otro modo.</a:t>
            </a:r>
          </a:p>
          <a:p>
            <a:pPr marL="0" marR="2197100" indent="0">
              <a:lnSpc>
                <a:spcPct val="100000"/>
              </a:lnSpc>
              <a:spcBef>
                <a:spcPts val="95"/>
              </a:spcBef>
              <a:buNone/>
            </a:pPr>
            <a:r>
              <a:rPr lang="es-ES" sz="3600" dirty="0"/>
              <a:t>• En paralelo.</a:t>
            </a:r>
          </a:p>
          <a:p>
            <a:pPr marL="0" marR="2197100" indent="0">
              <a:lnSpc>
                <a:spcPct val="100000"/>
              </a:lnSpc>
              <a:spcBef>
                <a:spcPts val="95"/>
              </a:spcBef>
              <a:buNone/>
            </a:pPr>
            <a:endParaRPr lang="es-MX" dirty="0"/>
          </a:p>
        </p:txBody>
      </p:sp>
      <p:sp>
        <p:nvSpPr>
          <p:cNvPr id="6" name="Título 1"/>
          <p:cNvSpPr txBox="1">
            <a:spLocks/>
          </p:cNvSpPr>
          <p:nvPr/>
        </p:nvSpPr>
        <p:spPr>
          <a:xfrm>
            <a:off x="0" y="0"/>
            <a:ext cx="12192000" cy="120239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gn="ctr"/>
            <a:r>
              <a:rPr lang="es-MX" sz="6500" b="1" spc="-50" dirty="0" smtClean="0">
                <a:solidFill>
                  <a:srgbClr val="00B0F0"/>
                </a:solidFill>
                <a:latin typeface="Tahoma"/>
                <a:cs typeface="Tahoma"/>
              </a:rPr>
              <a:t>Tipo de conectores</a:t>
            </a:r>
            <a:endParaRPr lang="es-MX" sz="6500" b="1" spc="-50" dirty="0">
              <a:solidFill>
                <a:srgbClr val="00B0F0"/>
              </a:solidFill>
              <a:latin typeface="Tahoma"/>
              <a:cs typeface="Tahoma"/>
            </a:endParaRPr>
          </a:p>
        </p:txBody>
      </p:sp>
    </p:spTree>
    <p:extLst>
      <p:ext uri="{BB962C8B-B14F-4D97-AF65-F5344CB8AC3E}">
        <p14:creationId xmlns:p14="http://schemas.microsoft.com/office/powerpoint/2010/main" val="10749276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p:nvPr/>
        </p:nvPicPr>
        <p:blipFill>
          <a:blip r:embed="rId2">
            <a:lum bright="70000" contrast="-70000"/>
            <a:extLst>
              <a:ext uri="{BEBA8EAE-BF5A-486C-A8C5-ECC9F3942E4B}">
                <a14:imgProps xmlns:a14="http://schemas.microsoft.com/office/drawing/2010/main">
                  <a14:imgLayer r:embed="rId3">
                    <a14:imgEffect>
                      <a14:saturation sat="21000"/>
                    </a14:imgEffect>
                  </a14:imgLayer>
                </a14:imgProps>
              </a:ext>
              <a:ext uri="{28A0092B-C50C-407E-A947-70E740481C1C}">
                <a14:useLocalDpi xmlns:a14="http://schemas.microsoft.com/office/drawing/2010/main" val="0"/>
              </a:ext>
            </a:extLst>
          </a:blip>
          <a:srcRect/>
          <a:stretch>
            <a:fillRect/>
          </a:stretch>
        </p:blipFill>
        <p:spPr bwMode="auto">
          <a:xfrm>
            <a:off x="0" y="0"/>
            <a:ext cx="12192000" cy="7112000"/>
          </a:xfrm>
          <a:prstGeom prst="rect">
            <a:avLst/>
          </a:prstGeom>
          <a:noFill/>
          <a:ln>
            <a:noFill/>
          </a:ln>
          <a:effectLst>
            <a:outerShdw dist="50800" dir="6000000" algn="ctr" rotWithShape="0">
              <a:srgbClr val="000000"/>
            </a:outerShdw>
          </a:effectLst>
        </p:spPr>
      </p:pic>
      <p:sp>
        <p:nvSpPr>
          <p:cNvPr id="5" name="Marcador de contenido 2"/>
          <p:cNvSpPr>
            <a:spLocks noGrp="1"/>
          </p:cNvSpPr>
          <p:nvPr>
            <p:ph idx="1"/>
          </p:nvPr>
        </p:nvSpPr>
        <p:spPr>
          <a:xfrm>
            <a:off x="1" y="1219200"/>
            <a:ext cx="12173856" cy="5892800"/>
          </a:xfrm>
        </p:spPr>
        <p:txBody>
          <a:bodyPr>
            <a:noAutofit/>
          </a:bodyPr>
          <a:lstStyle/>
          <a:p>
            <a:pPr marL="0" marR="2197100" indent="0">
              <a:lnSpc>
                <a:spcPct val="100000"/>
              </a:lnSpc>
              <a:spcBef>
                <a:spcPts val="95"/>
              </a:spcBef>
              <a:buNone/>
            </a:pPr>
            <a:r>
              <a:rPr lang="es-MX" sz="5300" b="1" spc="-45" dirty="0">
                <a:latin typeface="Tahoma"/>
                <a:ea typeface="+mj-ea"/>
                <a:cs typeface="Tahoma"/>
              </a:rPr>
              <a:t>Conectores de </a:t>
            </a:r>
            <a:r>
              <a:rPr lang="es-MX" sz="5300" b="1" spc="-45" dirty="0" smtClean="0">
                <a:latin typeface="Tahoma"/>
                <a:ea typeface="+mj-ea"/>
                <a:cs typeface="Tahoma"/>
              </a:rPr>
              <a:t>resumen</a:t>
            </a:r>
          </a:p>
          <a:p>
            <a:pPr marL="0" marR="2197100" indent="0">
              <a:lnSpc>
                <a:spcPct val="100000"/>
              </a:lnSpc>
              <a:spcBef>
                <a:spcPts val="95"/>
              </a:spcBef>
              <a:buNone/>
            </a:pPr>
            <a:endParaRPr lang="es-MX" sz="3200" b="1" spc="-45" dirty="0">
              <a:latin typeface="Tahoma"/>
              <a:ea typeface="+mj-ea"/>
              <a:cs typeface="Tahoma"/>
            </a:endParaRPr>
          </a:p>
          <a:p>
            <a:pPr marL="0" marR="2197100" indent="0">
              <a:lnSpc>
                <a:spcPct val="100000"/>
              </a:lnSpc>
              <a:spcBef>
                <a:spcPts val="95"/>
              </a:spcBef>
              <a:buNone/>
            </a:pPr>
            <a:r>
              <a:rPr lang="es-ES" sz="3600" spc="-10" dirty="0">
                <a:latin typeface="Tahoma"/>
                <a:cs typeface="Tahoma"/>
              </a:rPr>
              <a:t>Sirven para recapitular, sintetizar o resumir información previa:</a:t>
            </a:r>
          </a:p>
          <a:p>
            <a:pPr marL="0" marR="2197100" indent="0">
              <a:lnSpc>
                <a:spcPct val="100000"/>
              </a:lnSpc>
              <a:spcBef>
                <a:spcPts val="95"/>
              </a:spcBef>
              <a:buNone/>
            </a:pPr>
            <a:r>
              <a:rPr lang="es-ES" sz="3600" spc="-10" dirty="0">
                <a:latin typeface="Tahoma"/>
                <a:cs typeface="Tahoma"/>
              </a:rPr>
              <a:t>•	Dicho brevemente.</a:t>
            </a:r>
          </a:p>
          <a:p>
            <a:pPr marL="0" marR="2197100" indent="0">
              <a:lnSpc>
                <a:spcPct val="100000"/>
              </a:lnSpc>
              <a:spcBef>
                <a:spcPts val="95"/>
              </a:spcBef>
              <a:buNone/>
            </a:pPr>
            <a:r>
              <a:rPr lang="es-ES" sz="3600" spc="-10" dirty="0">
                <a:latin typeface="Tahoma"/>
                <a:cs typeface="Tahoma"/>
              </a:rPr>
              <a:t>•	En definitiva.</a:t>
            </a:r>
          </a:p>
          <a:p>
            <a:pPr marL="0" marR="2197100" indent="0">
              <a:lnSpc>
                <a:spcPct val="100000"/>
              </a:lnSpc>
              <a:spcBef>
                <a:spcPts val="95"/>
              </a:spcBef>
              <a:buNone/>
            </a:pPr>
            <a:r>
              <a:rPr lang="es-ES" sz="3600" spc="-10" dirty="0">
                <a:latin typeface="Tahoma"/>
                <a:cs typeface="Tahoma"/>
              </a:rPr>
              <a:t>•	En pocas palabras.</a:t>
            </a:r>
          </a:p>
          <a:p>
            <a:pPr marL="0" marR="2197100" indent="0">
              <a:lnSpc>
                <a:spcPct val="100000"/>
              </a:lnSpc>
              <a:spcBef>
                <a:spcPts val="95"/>
              </a:spcBef>
              <a:buNone/>
            </a:pPr>
            <a:r>
              <a:rPr lang="es-ES" sz="3600" spc="-10" dirty="0">
                <a:latin typeface="Tahoma"/>
                <a:cs typeface="Tahoma"/>
              </a:rPr>
              <a:t>•	En resumen.</a:t>
            </a:r>
          </a:p>
          <a:p>
            <a:pPr marL="0" marR="2197100" indent="0">
              <a:lnSpc>
                <a:spcPct val="100000"/>
              </a:lnSpc>
              <a:spcBef>
                <a:spcPts val="95"/>
              </a:spcBef>
              <a:buNone/>
            </a:pPr>
            <a:r>
              <a:rPr lang="es-ES" sz="3600" spc="-10" dirty="0">
                <a:latin typeface="Tahoma"/>
                <a:cs typeface="Tahoma"/>
              </a:rPr>
              <a:t>•	En síntesis.</a:t>
            </a:r>
          </a:p>
          <a:p>
            <a:pPr marL="0" marR="2197100" indent="0">
              <a:lnSpc>
                <a:spcPct val="100000"/>
              </a:lnSpc>
              <a:spcBef>
                <a:spcPts val="95"/>
              </a:spcBef>
              <a:buNone/>
            </a:pPr>
            <a:endParaRPr lang="es-MX" dirty="0"/>
          </a:p>
        </p:txBody>
      </p:sp>
      <p:sp>
        <p:nvSpPr>
          <p:cNvPr id="6" name="Título 1"/>
          <p:cNvSpPr txBox="1">
            <a:spLocks/>
          </p:cNvSpPr>
          <p:nvPr/>
        </p:nvSpPr>
        <p:spPr>
          <a:xfrm>
            <a:off x="0" y="0"/>
            <a:ext cx="12192000" cy="120239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gn="ctr"/>
            <a:r>
              <a:rPr lang="es-MX" sz="6500" b="1" spc="-50" dirty="0" smtClean="0">
                <a:solidFill>
                  <a:srgbClr val="00B0F0"/>
                </a:solidFill>
                <a:latin typeface="Tahoma"/>
                <a:cs typeface="Tahoma"/>
              </a:rPr>
              <a:t>Tipo de conectores</a:t>
            </a:r>
            <a:endParaRPr lang="es-MX" sz="6500" b="1" spc="-50" dirty="0">
              <a:solidFill>
                <a:srgbClr val="00B0F0"/>
              </a:solidFill>
              <a:latin typeface="Tahoma"/>
              <a:cs typeface="Tahoma"/>
            </a:endParaRPr>
          </a:p>
        </p:txBody>
      </p:sp>
    </p:spTree>
    <p:extLst>
      <p:ext uri="{BB962C8B-B14F-4D97-AF65-F5344CB8AC3E}">
        <p14:creationId xmlns:p14="http://schemas.microsoft.com/office/powerpoint/2010/main" val="13661152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p:nvPr/>
        </p:nvPicPr>
        <p:blipFill>
          <a:blip r:embed="rId2">
            <a:lum bright="70000" contrast="-70000"/>
            <a:extLst>
              <a:ext uri="{BEBA8EAE-BF5A-486C-A8C5-ECC9F3942E4B}">
                <a14:imgProps xmlns:a14="http://schemas.microsoft.com/office/drawing/2010/main">
                  <a14:imgLayer r:embed="rId3">
                    <a14:imgEffect>
                      <a14:saturation sat="21000"/>
                    </a14:imgEffect>
                  </a14:imgLayer>
                </a14:imgProps>
              </a:ext>
              <a:ext uri="{28A0092B-C50C-407E-A947-70E740481C1C}">
                <a14:useLocalDpi xmlns:a14="http://schemas.microsoft.com/office/drawing/2010/main" val="0"/>
              </a:ext>
            </a:extLst>
          </a:blip>
          <a:srcRect/>
          <a:stretch>
            <a:fillRect/>
          </a:stretch>
        </p:blipFill>
        <p:spPr bwMode="auto">
          <a:xfrm>
            <a:off x="0" y="0"/>
            <a:ext cx="12192000" cy="7112000"/>
          </a:xfrm>
          <a:prstGeom prst="rect">
            <a:avLst/>
          </a:prstGeom>
          <a:noFill/>
          <a:ln>
            <a:noFill/>
          </a:ln>
          <a:effectLst>
            <a:outerShdw dist="50800" dir="6000000" algn="ctr" rotWithShape="0">
              <a:srgbClr val="000000"/>
            </a:outerShdw>
          </a:effectLst>
        </p:spPr>
      </p:pic>
      <p:sp>
        <p:nvSpPr>
          <p:cNvPr id="5" name="Marcador de contenido 2"/>
          <p:cNvSpPr>
            <a:spLocks noGrp="1"/>
          </p:cNvSpPr>
          <p:nvPr>
            <p:ph idx="1"/>
          </p:nvPr>
        </p:nvSpPr>
        <p:spPr>
          <a:xfrm>
            <a:off x="1" y="1219200"/>
            <a:ext cx="12173856" cy="5892800"/>
          </a:xfrm>
        </p:spPr>
        <p:txBody>
          <a:bodyPr>
            <a:noAutofit/>
          </a:bodyPr>
          <a:lstStyle/>
          <a:p>
            <a:pPr marL="0" marR="2197100" indent="0">
              <a:lnSpc>
                <a:spcPct val="100000"/>
              </a:lnSpc>
              <a:spcBef>
                <a:spcPts val="95"/>
              </a:spcBef>
              <a:buNone/>
            </a:pPr>
            <a:r>
              <a:rPr lang="es-MX" sz="5300" b="1" spc="-45" dirty="0">
                <a:latin typeface="Tahoma"/>
                <a:ea typeface="+mj-ea"/>
                <a:cs typeface="Tahoma"/>
              </a:rPr>
              <a:t>Conectores de </a:t>
            </a:r>
            <a:r>
              <a:rPr lang="es-MX" sz="5300" b="1" spc="-45" dirty="0" smtClean="0">
                <a:latin typeface="Tahoma"/>
                <a:ea typeface="+mj-ea"/>
                <a:cs typeface="Tahoma"/>
              </a:rPr>
              <a:t>secuencia</a:t>
            </a:r>
          </a:p>
          <a:p>
            <a:pPr marL="0" marR="2197100" indent="0">
              <a:lnSpc>
                <a:spcPct val="100000"/>
              </a:lnSpc>
              <a:spcBef>
                <a:spcPts val="95"/>
              </a:spcBef>
              <a:buNone/>
            </a:pPr>
            <a:endParaRPr lang="es-MX" sz="1800" b="1" spc="-45" dirty="0">
              <a:latin typeface="Tahoma"/>
              <a:ea typeface="+mj-ea"/>
              <a:cs typeface="Tahoma"/>
            </a:endParaRPr>
          </a:p>
          <a:p>
            <a:pPr marL="0" marR="2197100" indent="0">
              <a:lnSpc>
                <a:spcPct val="100000"/>
              </a:lnSpc>
              <a:spcBef>
                <a:spcPts val="95"/>
              </a:spcBef>
              <a:buNone/>
            </a:pPr>
            <a:r>
              <a:rPr lang="es-ES" sz="3600" spc="-10" dirty="0">
                <a:latin typeface="Tahoma"/>
                <a:cs typeface="Tahoma"/>
              </a:rPr>
              <a:t>Organizan ideas siguiendo un orden lógico, cronológico o de importancia:</a:t>
            </a:r>
          </a:p>
          <a:p>
            <a:pPr marL="0" marR="2197100" indent="0">
              <a:lnSpc>
                <a:spcPct val="100000"/>
              </a:lnSpc>
              <a:spcBef>
                <a:spcPts val="95"/>
              </a:spcBef>
              <a:buNone/>
            </a:pPr>
            <a:r>
              <a:rPr lang="es-ES" sz="3600" spc="-10" dirty="0">
                <a:latin typeface="Tahoma"/>
                <a:cs typeface="Tahoma"/>
              </a:rPr>
              <a:t>•	A continuación.</a:t>
            </a:r>
          </a:p>
          <a:p>
            <a:pPr marL="0" marR="2197100" indent="0">
              <a:lnSpc>
                <a:spcPct val="100000"/>
              </a:lnSpc>
              <a:spcBef>
                <a:spcPts val="95"/>
              </a:spcBef>
              <a:buNone/>
            </a:pPr>
            <a:r>
              <a:rPr lang="es-ES" sz="3600" spc="-10" dirty="0">
                <a:latin typeface="Tahoma"/>
                <a:cs typeface="Tahoma"/>
              </a:rPr>
              <a:t>•	Antes de examinar.</a:t>
            </a:r>
          </a:p>
          <a:p>
            <a:pPr marL="0" marR="2197100" indent="0">
              <a:lnSpc>
                <a:spcPct val="100000"/>
              </a:lnSpc>
              <a:spcBef>
                <a:spcPts val="95"/>
              </a:spcBef>
              <a:buNone/>
            </a:pPr>
            <a:r>
              <a:rPr lang="es-ES" sz="3600" spc="-10" dirty="0">
                <a:latin typeface="Tahoma"/>
                <a:cs typeface="Tahoma"/>
              </a:rPr>
              <a:t>•	Después.</a:t>
            </a:r>
          </a:p>
          <a:p>
            <a:pPr marL="0" marR="2197100" indent="0">
              <a:lnSpc>
                <a:spcPct val="100000"/>
              </a:lnSpc>
              <a:spcBef>
                <a:spcPts val="95"/>
              </a:spcBef>
              <a:buNone/>
            </a:pPr>
            <a:r>
              <a:rPr lang="es-ES" sz="3600" spc="-10" dirty="0">
                <a:latin typeface="Tahoma"/>
                <a:cs typeface="Tahoma"/>
              </a:rPr>
              <a:t>•	En primer lugar.</a:t>
            </a:r>
          </a:p>
          <a:p>
            <a:pPr marL="0" marR="2197100" indent="0">
              <a:lnSpc>
                <a:spcPct val="100000"/>
              </a:lnSpc>
              <a:spcBef>
                <a:spcPts val="95"/>
              </a:spcBef>
              <a:buNone/>
            </a:pPr>
            <a:r>
              <a:rPr lang="es-ES" sz="3600" spc="-10" dirty="0">
                <a:latin typeface="Tahoma"/>
                <a:cs typeface="Tahoma"/>
              </a:rPr>
              <a:t>•	En segunda instancia.</a:t>
            </a:r>
          </a:p>
          <a:p>
            <a:pPr marL="0" marR="2197100" indent="0">
              <a:lnSpc>
                <a:spcPct val="100000"/>
              </a:lnSpc>
              <a:spcBef>
                <a:spcPts val="95"/>
              </a:spcBef>
              <a:buNone/>
            </a:pPr>
            <a:r>
              <a:rPr lang="es-ES" sz="3600" spc="-10" dirty="0">
                <a:latin typeface="Tahoma"/>
                <a:cs typeface="Tahoma"/>
              </a:rPr>
              <a:t>•	Luego.</a:t>
            </a:r>
          </a:p>
          <a:p>
            <a:pPr marL="0" marR="2197100" indent="0">
              <a:lnSpc>
                <a:spcPct val="100000"/>
              </a:lnSpc>
              <a:spcBef>
                <a:spcPts val="95"/>
              </a:spcBef>
              <a:buNone/>
            </a:pPr>
            <a:endParaRPr lang="es-MX" dirty="0"/>
          </a:p>
        </p:txBody>
      </p:sp>
      <p:sp>
        <p:nvSpPr>
          <p:cNvPr id="6" name="Título 1"/>
          <p:cNvSpPr txBox="1">
            <a:spLocks/>
          </p:cNvSpPr>
          <p:nvPr/>
        </p:nvSpPr>
        <p:spPr>
          <a:xfrm>
            <a:off x="0" y="0"/>
            <a:ext cx="12192000" cy="120239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gn="ctr"/>
            <a:r>
              <a:rPr lang="es-MX" sz="6500" b="1" spc="-50" dirty="0" smtClean="0">
                <a:solidFill>
                  <a:srgbClr val="00B0F0"/>
                </a:solidFill>
                <a:latin typeface="Tahoma"/>
                <a:cs typeface="Tahoma"/>
              </a:rPr>
              <a:t>Tipo de conectores</a:t>
            </a:r>
            <a:endParaRPr lang="es-MX" sz="6500" b="1" spc="-50" dirty="0">
              <a:solidFill>
                <a:srgbClr val="00B0F0"/>
              </a:solidFill>
              <a:latin typeface="Tahoma"/>
              <a:cs typeface="Tahoma"/>
            </a:endParaRPr>
          </a:p>
        </p:txBody>
      </p:sp>
    </p:spTree>
    <p:extLst>
      <p:ext uri="{BB962C8B-B14F-4D97-AF65-F5344CB8AC3E}">
        <p14:creationId xmlns:p14="http://schemas.microsoft.com/office/powerpoint/2010/main" val="40810067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p:nvPr/>
        </p:nvPicPr>
        <p:blipFill>
          <a:blip r:embed="rId2">
            <a:lum bright="70000" contrast="-70000"/>
            <a:extLst>
              <a:ext uri="{BEBA8EAE-BF5A-486C-A8C5-ECC9F3942E4B}">
                <a14:imgProps xmlns:a14="http://schemas.microsoft.com/office/drawing/2010/main">
                  <a14:imgLayer r:embed="rId3">
                    <a14:imgEffect>
                      <a14:saturation sat="21000"/>
                    </a14:imgEffect>
                  </a14:imgLayer>
                </a14:imgProps>
              </a:ext>
              <a:ext uri="{28A0092B-C50C-407E-A947-70E740481C1C}">
                <a14:useLocalDpi xmlns:a14="http://schemas.microsoft.com/office/drawing/2010/main" val="0"/>
              </a:ext>
            </a:extLst>
          </a:blip>
          <a:srcRect/>
          <a:stretch>
            <a:fillRect/>
          </a:stretch>
        </p:blipFill>
        <p:spPr bwMode="auto">
          <a:xfrm>
            <a:off x="0" y="0"/>
            <a:ext cx="12192000" cy="7112000"/>
          </a:xfrm>
          <a:prstGeom prst="rect">
            <a:avLst/>
          </a:prstGeom>
          <a:noFill/>
          <a:ln>
            <a:noFill/>
          </a:ln>
          <a:effectLst>
            <a:outerShdw dist="50800" dir="6000000" algn="ctr" rotWithShape="0">
              <a:srgbClr val="000000"/>
            </a:outerShdw>
          </a:effectLst>
        </p:spPr>
      </p:pic>
      <p:sp>
        <p:nvSpPr>
          <p:cNvPr id="5" name="Marcador de contenido 2"/>
          <p:cNvSpPr>
            <a:spLocks noGrp="1"/>
          </p:cNvSpPr>
          <p:nvPr>
            <p:ph idx="1"/>
          </p:nvPr>
        </p:nvSpPr>
        <p:spPr>
          <a:xfrm>
            <a:off x="1" y="1219200"/>
            <a:ext cx="12173856" cy="5892800"/>
          </a:xfrm>
        </p:spPr>
        <p:txBody>
          <a:bodyPr>
            <a:noAutofit/>
          </a:bodyPr>
          <a:lstStyle/>
          <a:p>
            <a:pPr marL="0" marR="2197100" indent="0">
              <a:lnSpc>
                <a:spcPct val="100000"/>
              </a:lnSpc>
              <a:spcBef>
                <a:spcPts val="95"/>
              </a:spcBef>
              <a:buNone/>
            </a:pPr>
            <a:r>
              <a:rPr lang="es-MX" sz="5300" b="1" spc="-45" dirty="0">
                <a:latin typeface="Tahoma"/>
                <a:ea typeface="+mj-ea"/>
                <a:cs typeface="Tahoma"/>
              </a:rPr>
              <a:t>Conectores </a:t>
            </a:r>
            <a:r>
              <a:rPr lang="es-MX" sz="5300" b="1" spc="-45" dirty="0" smtClean="0">
                <a:latin typeface="Tahoma"/>
                <a:ea typeface="+mj-ea"/>
                <a:cs typeface="Tahoma"/>
              </a:rPr>
              <a:t>Conclusivos</a:t>
            </a:r>
          </a:p>
          <a:p>
            <a:pPr marL="0" marR="2197100" indent="0">
              <a:lnSpc>
                <a:spcPct val="100000"/>
              </a:lnSpc>
              <a:spcBef>
                <a:spcPts val="95"/>
              </a:spcBef>
              <a:buNone/>
            </a:pPr>
            <a:endParaRPr lang="es-MX" sz="1600" b="1" spc="-45" dirty="0">
              <a:latin typeface="Tahoma"/>
              <a:ea typeface="+mj-ea"/>
              <a:cs typeface="Tahoma"/>
            </a:endParaRPr>
          </a:p>
          <a:p>
            <a:pPr marL="0" marR="2197100" indent="0">
              <a:lnSpc>
                <a:spcPct val="100000"/>
              </a:lnSpc>
              <a:spcBef>
                <a:spcPts val="95"/>
              </a:spcBef>
              <a:buNone/>
            </a:pPr>
            <a:r>
              <a:rPr lang="es-ES" sz="3600" spc="-10" dirty="0">
                <a:latin typeface="Tahoma"/>
                <a:cs typeface="Tahoma"/>
              </a:rPr>
              <a:t>Utiliza conectores conclusivos para cerrar una idea en tu tesis o terminar un párrafo.</a:t>
            </a:r>
          </a:p>
          <a:p>
            <a:pPr marL="0" marR="2197100" indent="0">
              <a:lnSpc>
                <a:spcPct val="100000"/>
              </a:lnSpc>
              <a:spcBef>
                <a:spcPts val="95"/>
              </a:spcBef>
              <a:buNone/>
            </a:pPr>
            <a:r>
              <a:rPr lang="es-ES" sz="3600" spc="-10" dirty="0">
                <a:latin typeface="Tahoma"/>
                <a:cs typeface="Tahoma"/>
              </a:rPr>
              <a:t>•	Por último.</a:t>
            </a:r>
          </a:p>
          <a:p>
            <a:pPr marL="0" marR="2197100" indent="0">
              <a:lnSpc>
                <a:spcPct val="100000"/>
              </a:lnSpc>
              <a:spcBef>
                <a:spcPts val="95"/>
              </a:spcBef>
              <a:buNone/>
            </a:pPr>
            <a:r>
              <a:rPr lang="es-ES" sz="3600" spc="-10" dirty="0">
                <a:latin typeface="Tahoma"/>
                <a:cs typeface="Tahoma"/>
              </a:rPr>
              <a:t>•	Para concluir.</a:t>
            </a:r>
          </a:p>
          <a:p>
            <a:pPr marL="0" marR="2197100" indent="0">
              <a:lnSpc>
                <a:spcPct val="100000"/>
              </a:lnSpc>
              <a:spcBef>
                <a:spcPts val="95"/>
              </a:spcBef>
              <a:buNone/>
            </a:pPr>
            <a:r>
              <a:rPr lang="es-ES" sz="3600" spc="-10" dirty="0">
                <a:latin typeface="Tahoma"/>
                <a:cs typeface="Tahoma"/>
              </a:rPr>
              <a:t>•	En conclusión.</a:t>
            </a:r>
          </a:p>
          <a:p>
            <a:pPr marL="0" marR="2197100" indent="0">
              <a:lnSpc>
                <a:spcPct val="100000"/>
              </a:lnSpc>
              <a:spcBef>
                <a:spcPts val="95"/>
              </a:spcBef>
              <a:buNone/>
            </a:pPr>
            <a:r>
              <a:rPr lang="es-ES" sz="3600" spc="-10" dirty="0">
                <a:latin typeface="Tahoma"/>
                <a:cs typeface="Tahoma"/>
              </a:rPr>
              <a:t>•	En resumen.</a:t>
            </a:r>
          </a:p>
          <a:p>
            <a:pPr marL="0" marR="2197100" indent="0">
              <a:lnSpc>
                <a:spcPct val="100000"/>
              </a:lnSpc>
              <a:spcBef>
                <a:spcPts val="95"/>
              </a:spcBef>
              <a:buNone/>
            </a:pPr>
            <a:r>
              <a:rPr lang="es-ES" sz="3600" spc="-10" dirty="0">
                <a:latin typeface="Tahoma"/>
                <a:cs typeface="Tahoma"/>
              </a:rPr>
              <a:t>•	Por consiguiente.</a:t>
            </a:r>
          </a:p>
          <a:p>
            <a:pPr marL="0" marR="2197100" indent="0">
              <a:lnSpc>
                <a:spcPct val="100000"/>
              </a:lnSpc>
              <a:spcBef>
                <a:spcPts val="95"/>
              </a:spcBef>
              <a:buNone/>
            </a:pPr>
            <a:r>
              <a:rPr lang="es-ES" sz="3600" spc="-10" dirty="0">
                <a:latin typeface="Tahoma"/>
                <a:cs typeface="Tahoma"/>
              </a:rPr>
              <a:t>•	En síntesis.</a:t>
            </a:r>
          </a:p>
          <a:p>
            <a:pPr marL="0" marR="2197100" indent="0">
              <a:lnSpc>
                <a:spcPct val="100000"/>
              </a:lnSpc>
              <a:spcBef>
                <a:spcPts val="95"/>
              </a:spcBef>
              <a:buNone/>
            </a:pPr>
            <a:endParaRPr lang="es-MX" dirty="0"/>
          </a:p>
        </p:txBody>
      </p:sp>
      <p:sp>
        <p:nvSpPr>
          <p:cNvPr id="6" name="Título 1"/>
          <p:cNvSpPr txBox="1">
            <a:spLocks/>
          </p:cNvSpPr>
          <p:nvPr/>
        </p:nvSpPr>
        <p:spPr>
          <a:xfrm>
            <a:off x="0" y="0"/>
            <a:ext cx="12192000" cy="120239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gn="ctr"/>
            <a:r>
              <a:rPr lang="es-MX" sz="6500" b="1" spc="-50" dirty="0" smtClean="0">
                <a:solidFill>
                  <a:srgbClr val="00B0F0"/>
                </a:solidFill>
                <a:latin typeface="Tahoma"/>
                <a:cs typeface="Tahoma"/>
              </a:rPr>
              <a:t>Tipo de conectores</a:t>
            </a:r>
            <a:endParaRPr lang="es-MX" sz="6500" b="1" spc="-50" dirty="0">
              <a:solidFill>
                <a:srgbClr val="00B0F0"/>
              </a:solidFill>
              <a:latin typeface="Tahoma"/>
              <a:cs typeface="Tahoma"/>
            </a:endParaRPr>
          </a:p>
        </p:txBody>
      </p:sp>
    </p:spTree>
    <p:extLst>
      <p:ext uri="{BB962C8B-B14F-4D97-AF65-F5344CB8AC3E}">
        <p14:creationId xmlns:p14="http://schemas.microsoft.com/office/powerpoint/2010/main" val="26171270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p:nvPr/>
        </p:nvPicPr>
        <p:blipFill>
          <a:blip r:embed="rId2">
            <a:lum bright="70000" contrast="-70000"/>
            <a:extLst>
              <a:ext uri="{BEBA8EAE-BF5A-486C-A8C5-ECC9F3942E4B}">
                <a14:imgProps xmlns:a14="http://schemas.microsoft.com/office/drawing/2010/main">
                  <a14:imgLayer r:embed="rId3">
                    <a14:imgEffect>
                      <a14:saturation sat="21000"/>
                    </a14:imgEffect>
                  </a14:imgLayer>
                </a14:imgProps>
              </a:ext>
              <a:ext uri="{28A0092B-C50C-407E-A947-70E740481C1C}">
                <a14:useLocalDpi xmlns:a14="http://schemas.microsoft.com/office/drawing/2010/main" val="0"/>
              </a:ext>
            </a:extLst>
          </a:blip>
          <a:srcRect/>
          <a:stretch>
            <a:fillRect/>
          </a:stretch>
        </p:blipFill>
        <p:spPr bwMode="auto">
          <a:xfrm>
            <a:off x="0" y="0"/>
            <a:ext cx="12192000" cy="7112000"/>
          </a:xfrm>
          <a:prstGeom prst="rect">
            <a:avLst/>
          </a:prstGeom>
          <a:noFill/>
          <a:ln>
            <a:noFill/>
          </a:ln>
          <a:effectLst>
            <a:outerShdw dist="50800" dir="6000000" algn="ctr" rotWithShape="0">
              <a:srgbClr val="000000"/>
            </a:outerShdw>
          </a:effectLst>
        </p:spPr>
      </p:pic>
      <p:sp>
        <p:nvSpPr>
          <p:cNvPr id="3" name="Título 1"/>
          <p:cNvSpPr>
            <a:spLocks noGrp="1"/>
          </p:cNvSpPr>
          <p:nvPr>
            <p:ph type="title"/>
          </p:nvPr>
        </p:nvSpPr>
        <p:spPr>
          <a:xfrm>
            <a:off x="0" y="25514"/>
            <a:ext cx="12192000" cy="1202396"/>
          </a:xfrm>
        </p:spPr>
        <p:txBody>
          <a:bodyPr vert="horz" lIns="91440" tIns="45720" rIns="91440" bIns="45720" rtlCol="0" anchor="ctr">
            <a:noAutofit/>
          </a:bodyPr>
          <a:lstStyle/>
          <a:p>
            <a:pPr marL="12700" algn="ctr"/>
            <a:r>
              <a:rPr lang="es-MX" sz="6500" b="1" spc="-50" dirty="0">
                <a:solidFill>
                  <a:srgbClr val="00B0F0"/>
                </a:solidFill>
                <a:latin typeface="Tahoma"/>
                <a:cs typeface="Tahoma"/>
              </a:rPr>
              <a:t>Fuentes:</a:t>
            </a:r>
          </a:p>
        </p:txBody>
      </p:sp>
      <p:sp>
        <p:nvSpPr>
          <p:cNvPr id="5" name="Marcador de contenido 2"/>
          <p:cNvSpPr>
            <a:spLocks noGrp="1"/>
          </p:cNvSpPr>
          <p:nvPr>
            <p:ph idx="1"/>
          </p:nvPr>
        </p:nvSpPr>
        <p:spPr>
          <a:xfrm>
            <a:off x="1" y="1219200"/>
            <a:ext cx="12173856" cy="5892800"/>
          </a:xfrm>
        </p:spPr>
        <p:txBody>
          <a:bodyPr>
            <a:noAutofit/>
          </a:bodyPr>
          <a:lstStyle/>
          <a:p>
            <a:pPr marR="2197100">
              <a:lnSpc>
                <a:spcPct val="100000"/>
              </a:lnSpc>
              <a:spcBef>
                <a:spcPts val="95"/>
              </a:spcBef>
            </a:pPr>
            <a:r>
              <a:rPr lang="es-MX" sz="3600" spc="-45" dirty="0">
                <a:latin typeface="Tahoma"/>
                <a:ea typeface="+mj-ea"/>
                <a:cs typeface="Tahoma"/>
                <a:hlinkClick r:id="rId4"/>
              </a:rPr>
              <a:t>https://www.rae.es/desen/texto</a:t>
            </a:r>
            <a:endParaRPr lang="es-MX" sz="3600" spc="-45" dirty="0">
              <a:latin typeface="Tahoma"/>
              <a:ea typeface="+mj-ea"/>
              <a:cs typeface="Tahoma"/>
            </a:endParaRPr>
          </a:p>
          <a:p>
            <a:pPr marL="0" marR="2197100" indent="0">
              <a:lnSpc>
                <a:spcPct val="100000"/>
              </a:lnSpc>
              <a:spcBef>
                <a:spcPts val="95"/>
              </a:spcBef>
              <a:buNone/>
            </a:pPr>
            <a:endParaRPr lang="es-MX" sz="3600" spc="-45" dirty="0">
              <a:latin typeface="Tahoma"/>
              <a:ea typeface="+mj-ea"/>
              <a:cs typeface="Tahoma"/>
            </a:endParaRPr>
          </a:p>
          <a:p>
            <a:pPr marR="2197100">
              <a:lnSpc>
                <a:spcPct val="100000"/>
              </a:lnSpc>
              <a:spcBef>
                <a:spcPts val="95"/>
              </a:spcBef>
            </a:pPr>
            <a:r>
              <a:rPr lang="es-ES" sz="3600" spc="-10" dirty="0">
                <a:latin typeface="Tahoma"/>
                <a:cs typeface="Tahoma"/>
                <a:hlinkClick r:id="rId5"/>
              </a:rPr>
              <a:t>https://www.escuelasenred.com.mx/tips-detalle.php?id=159</a:t>
            </a:r>
            <a:endParaRPr lang="es-ES" sz="3600" spc="-10" dirty="0">
              <a:latin typeface="Tahoma"/>
              <a:cs typeface="Tahoma"/>
            </a:endParaRPr>
          </a:p>
          <a:p>
            <a:pPr marR="2197100">
              <a:lnSpc>
                <a:spcPct val="100000"/>
              </a:lnSpc>
              <a:spcBef>
                <a:spcPts val="95"/>
              </a:spcBef>
            </a:pPr>
            <a:endParaRPr lang="es-ES" sz="3600" spc="-10" dirty="0">
              <a:latin typeface="Tahoma"/>
              <a:ea typeface="+mj-ea"/>
              <a:cs typeface="Tahoma"/>
            </a:endParaRPr>
          </a:p>
          <a:p>
            <a:pPr marR="2197100">
              <a:lnSpc>
                <a:spcPct val="100000"/>
              </a:lnSpc>
              <a:spcBef>
                <a:spcPts val="95"/>
              </a:spcBef>
            </a:pPr>
            <a:r>
              <a:rPr lang="es-MX" sz="3600" spc="-45" dirty="0">
                <a:latin typeface="Tahoma"/>
                <a:ea typeface="+mj-ea"/>
                <a:cs typeface="Tahoma"/>
                <a:hlinkClick r:id="rId6"/>
              </a:rPr>
              <a:t>https://tesisymasters.com.co/conectores-para-tu-tesis/</a:t>
            </a:r>
            <a:endParaRPr lang="es-MX" sz="3600" spc="-45" dirty="0">
              <a:latin typeface="Tahoma"/>
              <a:ea typeface="+mj-ea"/>
              <a:cs typeface="Tahoma"/>
            </a:endParaRPr>
          </a:p>
          <a:p>
            <a:pPr marL="0" marR="2197100" indent="0">
              <a:lnSpc>
                <a:spcPct val="100000"/>
              </a:lnSpc>
              <a:spcBef>
                <a:spcPts val="95"/>
              </a:spcBef>
              <a:buNone/>
            </a:pPr>
            <a:endParaRPr lang="es-MX" sz="3600" spc="-45" dirty="0">
              <a:latin typeface="Tahoma"/>
              <a:ea typeface="+mj-ea"/>
              <a:cs typeface="Tahoma"/>
            </a:endParaRPr>
          </a:p>
          <a:p>
            <a:pPr marR="2197100">
              <a:lnSpc>
                <a:spcPct val="100000"/>
              </a:lnSpc>
              <a:spcBef>
                <a:spcPts val="95"/>
              </a:spcBef>
            </a:pPr>
            <a:endParaRPr lang="es-ES" sz="3600" spc="-10" dirty="0">
              <a:latin typeface="Tahoma"/>
              <a:cs typeface="Tahoma"/>
            </a:endParaRPr>
          </a:p>
          <a:p>
            <a:pPr marL="0" marR="2197100" indent="0">
              <a:lnSpc>
                <a:spcPct val="100000"/>
              </a:lnSpc>
              <a:spcBef>
                <a:spcPts val="95"/>
              </a:spcBef>
              <a:buNone/>
            </a:pPr>
            <a:endParaRPr lang="es-MX" dirty="0"/>
          </a:p>
        </p:txBody>
      </p:sp>
    </p:spTree>
    <p:extLst>
      <p:ext uri="{BB962C8B-B14F-4D97-AF65-F5344CB8AC3E}">
        <p14:creationId xmlns:p14="http://schemas.microsoft.com/office/powerpoint/2010/main" val="40534087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p:nvPr/>
        </p:nvPicPr>
        <p:blipFill>
          <a:blip r:embed="rId2">
            <a:lum bright="70000" contrast="-70000"/>
            <a:extLst>
              <a:ext uri="{BEBA8EAE-BF5A-486C-A8C5-ECC9F3942E4B}">
                <a14:imgProps xmlns:a14="http://schemas.microsoft.com/office/drawing/2010/main">
                  <a14:imgLayer r:embed="rId3">
                    <a14:imgEffect>
                      <a14:saturation sat="21000"/>
                    </a14:imgEffect>
                  </a14:imgLayer>
                </a14:imgProps>
              </a:ext>
              <a:ext uri="{28A0092B-C50C-407E-A947-70E740481C1C}">
                <a14:useLocalDpi xmlns:a14="http://schemas.microsoft.com/office/drawing/2010/main" val="0"/>
              </a:ext>
            </a:extLst>
          </a:blip>
          <a:srcRect/>
          <a:stretch>
            <a:fillRect/>
          </a:stretch>
        </p:blipFill>
        <p:spPr bwMode="auto">
          <a:xfrm>
            <a:off x="0" y="25513"/>
            <a:ext cx="12192000" cy="7112000"/>
          </a:xfrm>
          <a:prstGeom prst="rect">
            <a:avLst/>
          </a:prstGeom>
          <a:noFill/>
          <a:ln>
            <a:noFill/>
          </a:ln>
          <a:effectLst>
            <a:outerShdw dist="50800" dir="6000000" algn="ctr" rotWithShape="0">
              <a:srgbClr val="000000"/>
            </a:outerShdw>
          </a:effectLst>
        </p:spPr>
      </p:pic>
      <p:sp>
        <p:nvSpPr>
          <p:cNvPr id="3" name="Título 1"/>
          <p:cNvSpPr>
            <a:spLocks noGrp="1"/>
          </p:cNvSpPr>
          <p:nvPr>
            <p:ph type="title"/>
          </p:nvPr>
        </p:nvSpPr>
        <p:spPr>
          <a:xfrm>
            <a:off x="0" y="2660275"/>
            <a:ext cx="12192000" cy="1842476"/>
          </a:xfrm>
        </p:spPr>
        <p:txBody>
          <a:bodyPr vert="horz" lIns="91440" tIns="45720" rIns="91440" bIns="45720" rtlCol="0" anchor="ctr">
            <a:noAutofit/>
          </a:bodyPr>
          <a:lstStyle/>
          <a:p>
            <a:pPr algn="ctr" fontAlgn="base"/>
            <a:r>
              <a:rPr lang="es-MX" sz="11500" b="1" spc="-45" dirty="0">
                <a:solidFill>
                  <a:srgbClr val="00B0F0"/>
                </a:solidFill>
                <a:latin typeface="Tahoma"/>
                <a:cs typeface="Tahoma"/>
              </a:rPr>
              <a:t>¡Muchos éxitos!</a:t>
            </a:r>
            <a:r>
              <a:rPr lang="es-MX" sz="6500" dirty="0">
                <a:solidFill>
                  <a:srgbClr val="00B0F0"/>
                </a:solidFill>
                <a:latin typeface="Arial Black" panose="020B0A04020102020204" pitchFamily="34" charset="0"/>
              </a:rPr>
              <a:t> </a:t>
            </a:r>
          </a:p>
        </p:txBody>
      </p:sp>
    </p:spTree>
    <p:extLst>
      <p:ext uri="{BB962C8B-B14F-4D97-AF65-F5344CB8AC3E}">
        <p14:creationId xmlns:p14="http://schemas.microsoft.com/office/powerpoint/2010/main" val="32158788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p:nvPr/>
        </p:nvPicPr>
        <p:blipFill>
          <a:blip r:embed="rId2">
            <a:lum bright="70000" contrast="-70000"/>
            <a:extLst>
              <a:ext uri="{BEBA8EAE-BF5A-486C-A8C5-ECC9F3942E4B}">
                <a14:imgProps xmlns:a14="http://schemas.microsoft.com/office/drawing/2010/main">
                  <a14:imgLayer r:embed="rId3">
                    <a14:imgEffect>
                      <a14:saturation sat="21000"/>
                    </a14:imgEffect>
                  </a14:imgLayer>
                </a14:imgProps>
              </a:ext>
              <a:ext uri="{28A0092B-C50C-407E-A947-70E740481C1C}">
                <a14:useLocalDpi xmlns:a14="http://schemas.microsoft.com/office/drawing/2010/main" val="0"/>
              </a:ext>
            </a:extLst>
          </a:blip>
          <a:srcRect/>
          <a:stretch>
            <a:fillRect/>
          </a:stretch>
        </p:blipFill>
        <p:spPr bwMode="auto">
          <a:xfrm>
            <a:off x="0" y="0"/>
            <a:ext cx="12192000" cy="7112000"/>
          </a:xfrm>
          <a:prstGeom prst="rect">
            <a:avLst/>
          </a:prstGeom>
          <a:noFill/>
          <a:ln>
            <a:noFill/>
          </a:ln>
          <a:effectLst>
            <a:outerShdw dist="50800" dir="6000000" algn="ctr" rotWithShape="0">
              <a:srgbClr val="000000"/>
            </a:outerShdw>
          </a:effectLst>
        </p:spPr>
      </p:pic>
      <p:sp>
        <p:nvSpPr>
          <p:cNvPr id="5" name="Marcador de contenido 2"/>
          <p:cNvSpPr>
            <a:spLocks noGrp="1"/>
          </p:cNvSpPr>
          <p:nvPr>
            <p:ph idx="1"/>
          </p:nvPr>
        </p:nvSpPr>
        <p:spPr>
          <a:xfrm>
            <a:off x="18144" y="0"/>
            <a:ext cx="12173856" cy="7112000"/>
          </a:xfrm>
        </p:spPr>
        <p:txBody>
          <a:bodyPr>
            <a:noAutofit/>
          </a:bodyPr>
          <a:lstStyle/>
          <a:p>
            <a:pPr marL="0" indent="0" algn="ctr">
              <a:lnSpc>
                <a:spcPct val="100000"/>
              </a:lnSpc>
              <a:spcBef>
                <a:spcPts val="100"/>
              </a:spcBef>
              <a:buNone/>
            </a:pPr>
            <a:r>
              <a:rPr lang="es-MX" sz="7200" b="1" spc="-50" dirty="0" smtClean="0">
                <a:solidFill>
                  <a:srgbClr val="00B0F0"/>
                </a:solidFill>
                <a:latin typeface="Tahoma"/>
                <a:cs typeface="Tahoma"/>
              </a:rPr>
              <a:t>¿Qué </a:t>
            </a:r>
            <a:r>
              <a:rPr lang="es-MX" sz="7200" b="1" spc="-50" dirty="0">
                <a:solidFill>
                  <a:srgbClr val="00B0F0"/>
                </a:solidFill>
                <a:latin typeface="Tahoma"/>
                <a:cs typeface="Tahoma"/>
              </a:rPr>
              <a:t>es un </a:t>
            </a:r>
            <a:r>
              <a:rPr lang="es-MX" sz="7200" b="1" spc="-50" dirty="0" smtClean="0">
                <a:solidFill>
                  <a:srgbClr val="00B0F0"/>
                </a:solidFill>
                <a:latin typeface="Tahoma"/>
                <a:cs typeface="Tahoma"/>
              </a:rPr>
              <a:t>texto?</a:t>
            </a:r>
            <a:endParaRPr lang="es-MX" sz="8800" dirty="0">
              <a:solidFill>
                <a:srgbClr val="00B0F0"/>
              </a:solidFill>
              <a:latin typeface="Tahoma"/>
              <a:cs typeface="Tahoma"/>
            </a:endParaRPr>
          </a:p>
          <a:p>
            <a:pPr marL="12700" marR="5080" algn="just">
              <a:lnSpc>
                <a:spcPct val="114999"/>
              </a:lnSpc>
              <a:spcBef>
                <a:spcPts val="5"/>
              </a:spcBef>
            </a:pPr>
            <a:endParaRPr lang="es-MX" sz="3200" spc="5" dirty="0" smtClean="0">
              <a:latin typeface="Tahoma"/>
              <a:cs typeface="Tahoma"/>
            </a:endParaRPr>
          </a:p>
          <a:p>
            <a:pPr marL="12700" marR="5080" algn="just">
              <a:lnSpc>
                <a:spcPct val="114999"/>
              </a:lnSpc>
              <a:spcBef>
                <a:spcPts val="5"/>
              </a:spcBef>
            </a:pPr>
            <a:endParaRPr lang="es-MX" sz="3200" spc="5" dirty="0">
              <a:latin typeface="Tahoma"/>
              <a:cs typeface="Tahoma"/>
            </a:endParaRPr>
          </a:p>
          <a:p>
            <a:pPr marL="0" marR="5080" indent="0" algn="just">
              <a:lnSpc>
                <a:spcPct val="114999"/>
              </a:lnSpc>
              <a:spcBef>
                <a:spcPts val="5"/>
              </a:spcBef>
              <a:buNone/>
            </a:pPr>
            <a:r>
              <a:rPr lang="es-MX" sz="3600" spc="5" dirty="0">
                <a:latin typeface="Tahoma"/>
                <a:cs typeface="Tahoma"/>
              </a:rPr>
              <a:t>1. Enunciado o conjunto </a:t>
            </a:r>
            <a:r>
              <a:rPr lang="es-MX" sz="3600" b="1" u="sng" spc="5" dirty="0">
                <a:solidFill>
                  <a:srgbClr val="00B0F0"/>
                </a:solidFill>
                <a:latin typeface="Tahoma"/>
                <a:cs typeface="Tahoma"/>
              </a:rPr>
              <a:t>coherente</a:t>
            </a:r>
            <a:r>
              <a:rPr lang="es-MX" sz="3600" spc="5" dirty="0">
                <a:latin typeface="Tahoma"/>
                <a:cs typeface="Tahoma"/>
              </a:rPr>
              <a:t> de enunciados orales o escritos</a:t>
            </a:r>
            <a:r>
              <a:rPr lang="es-MX" sz="3600" spc="-25" dirty="0">
                <a:latin typeface="Tahoma"/>
                <a:cs typeface="Tahoma"/>
              </a:rPr>
              <a:t>.</a:t>
            </a:r>
            <a:endParaRPr lang="es-MX" sz="3600" dirty="0">
              <a:latin typeface="Tahoma"/>
              <a:cs typeface="Tahoma"/>
            </a:endParaRPr>
          </a:p>
          <a:p>
            <a:pPr marL="0" marR="6350" indent="0" algn="just">
              <a:lnSpc>
                <a:spcPct val="114599"/>
              </a:lnSpc>
              <a:spcBef>
                <a:spcPts val="5"/>
              </a:spcBef>
              <a:buNone/>
            </a:pPr>
            <a:endParaRPr lang="es-MX" sz="2000" spc="-15" dirty="0">
              <a:latin typeface="Tahoma"/>
              <a:cs typeface="Tahoma"/>
            </a:endParaRPr>
          </a:p>
          <a:p>
            <a:pPr marL="0" marR="6350" indent="0" algn="just">
              <a:lnSpc>
                <a:spcPct val="114599"/>
              </a:lnSpc>
              <a:spcBef>
                <a:spcPts val="5"/>
              </a:spcBef>
              <a:buNone/>
            </a:pPr>
            <a:r>
              <a:rPr lang="es-ES" sz="3600" spc="-15" dirty="0">
                <a:latin typeface="Tahoma"/>
                <a:cs typeface="Tahoma"/>
              </a:rPr>
              <a:t>2. Pasaje citado de una obra escrita u oral.</a:t>
            </a:r>
          </a:p>
          <a:p>
            <a:pPr marL="0" marR="6350" indent="0" algn="just">
              <a:lnSpc>
                <a:spcPct val="114599"/>
              </a:lnSpc>
              <a:spcBef>
                <a:spcPts val="5"/>
              </a:spcBef>
              <a:buNone/>
            </a:pPr>
            <a:endParaRPr lang="es-ES" spc="-15" dirty="0">
              <a:latin typeface="Tahoma"/>
              <a:cs typeface="Tahoma"/>
            </a:endParaRPr>
          </a:p>
          <a:p>
            <a:pPr marL="0" marR="6350" indent="0" algn="just">
              <a:lnSpc>
                <a:spcPct val="114599"/>
              </a:lnSpc>
              <a:spcBef>
                <a:spcPts val="5"/>
              </a:spcBef>
              <a:buNone/>
            </a:pPr>
            <a:r>
              <a:rPr lang="es-ES" sz="3600" spc="-15" dirty="0">
                <a:latin typeface="Tahoma"/>
                <a:cs typeface="Tahoma"/>
              </a:rPr>
              <a:t>3. Todo lo que se dice en el cuerpo de la obra manuscrita o impresa, </a:t>
            </a:r>
            <a:r>
              <a:rPr lang="es-ES" sz="3600" u="sng" spc="-15" dirty="0">
                <a:latin typeface="Tahoma"/>
                <a:cs typeface="Tahoma"/>
              </a:rPr>
              <a:t>a diferencia de lo que en ella va por separado; como las portadas, las notas, los índices, …. </a:t>
            </a:r>
          </a:p>
          <a:p>
            <a:pPr marL="0" marR="6350" indent="0" algn="just">
              <a:lnSpc>
                <a:spcPct val="114599"/>
              </a:lnSpc>
              <a:spcBef>
                <a:spcPts val="5"/>
              </a:spcBef>
              <a:buNone/>
            </a:pPr>
            <a:endParaRPr lang="es-MX" dirty="0"/>
          </a:p>
        </p:txBody>
      </p:sp>
    </p:spTree>
    <p:extLst>
      <p:ext uri="{BB962C8B-B14F-4D97-AF65-F5344CB8AC3E}">
        <p14:creationId xmlns:p14="http://schemas.microsoft.com/office/powerpoint/2010/main" val="6771764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p:nvPr/>
        </p:nvPicPr>
        <p:blipFill>
          <a:blip r:embed="rId2">
            <a:lum bright="70000" contrast="-70000"/>
            <a:extLst>
              <a:ext uri="{BEBA8EAE-BF5A-486C-A8C5-ECC9F3942E4B}">
                <a14:imgProps xmlns:a14="http://schemas.microsoft.com/office/drawing/2010/main">
                  <a14:imgLayer r:embed="rId3">
                    <a14:imgEffect>
                      <a14:saturation sat="21000"/>
                    </a14:imgEffect>
                  </a14:imgLayer>
                </a14:imgProps>
              </a:ext>
              <a:ext uri="{28A0092B-C50C-407E-A947-70E740481C1C}">
                <a14:useLocalDpi xmlns:a14="http://schemas.microsoft.com/office/drawing/2010/main" val="0"/>
              </a:ext>
            </a:extLst>
          </a:blip>
          <a:srcRect/>
          <a:stretch>
            <a:fillRect/>
          </a:stretch>
        </p:blipFill>
        <p:spPr bwMode="auto">
          <a:xfrm>
            <a:off x="0" y="0"/>
            <a:ext cx="12192000" cy="7112000"/>
          </a:xfrm>
          <a:prstGeom prst="rect">
            <a:avLst/>
          </a:prstGeom>
          <a:noFill/>
          <a:ln>
            <a:noFill/>
          </a:ln>
          <a:effectLst>
            <a:outerShdw dist="50800" dir="6000000" algn="ctr" rotWithShape="0">
              <a:srgbClr val="000000"/>
            </a:outerShdw>
          </a:effectLst>
        </p:spPr>
      </p:pic>
      <p:sp>
        <p:nvSpPr>
          <p:cNvPr id="3" name="Título 1"/>
          <p:cNvSpPr>
            <a:spLocks noGrp="1"/>
          </p:cNvSpPr>
          <p:nvPr>
            <p:ph type="title"/>
          </p:nvPr>
        </p:nvSpPr>
        <p:spPr>
          <a:xfrm>
            <a:off x="-18143" y="25514"/>
            <a:ext cx="12210143" cy="1202396"/>
          </a:xfrm>
        </p:spPr>
        <p:txBody>
          <a:bodyPr vert="horz" lIns="91440" tIns="45720" rIns="91440" bIns="45720" rtlCol="0" anchor="ctr">
            <a:noAutofit/>
          </a:bodyPr>
          <a:lstStyle/>
          <a:p>
            <a:pPr algn="ctr">
              <a:lnSpc>
                <a:spcPct val="100000"/>
              </a:lnSpc>
              <a:spcBef>
                <a:spcPts val="100"/>
              </a:spcBef>
            </a:pPr>
            <a:r>
              <a:rPr lang="es-ES" sz="7200" b="1" spc="-50" dirty="0">
                <a:solidFill>
                  <a:srgbClr val="00B0F0"/>
                </a:solidFill>
                <a:latin typeface="Tahoma"/>
                <a:cs typeface="Tahoma"/>
              </a:rPr>
              <a:t>Coherencia</a:t>
            </a:r>
            <a:r>
              <a:rPr lang="es-ES" sz="7200" dirty="0">
                <a:solidFill>
                  <a:srgbClr val="00B0F0"/>
                </a:solidFill>
              </a:rPr>
              <a:t> </a:t>
            </a:r>
            <a:r>
              <a:rPr lang="es-ES" sz="7200" b="1" spc="-50" dirty="0" smtClean="0">
                <a:solidFill>
                  <a:srgbClr val="00B0F0"/>
                </a:solidFill>
                <a:latin typeface="Tahoma"/>
                <a:cs typeface="Tahoma"/>
              </a:rPr>
              <a:t>textual</a:t>
            </a:r>
            <a:endParaRPr lang="es-MX" sz="8800" dirty="0">
              <a:solidFill>
                <a:srgbClr val="00B0F0"/>
              </a:solidFill>
              <a:latin typeface="Tahoma"/>
              <a:cs typeface="Tahoma"/>
            </a:endParaRPr>
          </a:p>
        </p:txBody>
      </p:sp>
      <p:sp>
        <p:nvSpPr>
          <p:cNvPr id="5" name="Marcador de contenido 2"/>
          <p:cNvSpPr>
            <a:spLocks noGrp="1"/>
          </p:cNvSpPr>
          <p:nvPr>
            <p:ph idx="1"/>
          </p:nvPr>
        </p:nvSpPr>
        <p:spPr>
          <a:xfrm>
            <a:off x="1" y="1219200"/>
            <a:ext cx="12173856" cy="5892800"/>
          </a:xfrm>
        </p:spPr>
        <p:txBody>
          <a:bodyPr>
            <a:noAutofit/>
          </a:bodyPr>
          <a:lstStyle/>
          <a:p>
            <a:pPr marL="0" indent="0" algn="just">
              <a:lnSpc>
                <a:spcPct val="100000"/>
              </a:lnSpc>
              <a:spcBef>
                <a:spcPts val="95"/>
              </a:spcBef>
              <a:buNone/>
            </a:pPr>
            <a:endParaRPr lang="es-ES" sz="4800" b="1" spc="-45" dirty="0" smtClean="0">
              <a:latin typeface="Tahoma"/>
              <a:ea typeface="+mj-ea"/>
              <a:cs typeface="Tahoma"/>
            </a:endParaRPr>
          </a:p>
          <a:p>
            <a:pPr marL="0" indent="0" algn="just">
              <a:lnSpc>
                <a:spcPct val="100000"/>
              </a:lnSpc>
              <a:spcBef>
                <a:spcPts val="95"/>
              </a:spcBef>
              <a:buNone/>
            </a:pPr>
            <a:endParaRPr lang="es-ES" sz="4800" b="1" spc="-45" dirty="0">
              <a:latin typeface="Tahoma"/>
              <a:ea typeface="+mj-ea"/>
              <a:cs typeface="Tahoma"/>
            </a:endParaRPr>
          </a:p>
          <a:p>
            <a:pPr marL="0" indent="0" algn="just">
              <a:lnSpc>
                <a:spcPct val="150000"/>
              </a:lnSpc>
              <a:spcBef>
                <a:spcPts val="95"/>
              </a:spcBef>
              <a:buNone/>
            </a:pPr>
            <a:r>
              <a:rPr lang="es-ES" sz="4800" spc="-45" dirty="0" smtClean="0">
                <a:latin typeface="Tahoma"/>
                <a:ea typeface="+mj-ea"/>
                <a:cs typeface="Tahoma"/>
              </a:rPr>
              <a:t>Para </a:t>
            </a:r>
            <a:r>
              <a:rPr lang="es-ES" sz="4800" spc="-45" dirty="0">
                <a:latin typeface="Tahoma"/>
                <a:ea typeface="+mj-ea"/>
                <a:cs typeface="Tahoma"/>
              </a:rPr>
              <a:t>que exista coherencia con los enunciados deben estar relacionados entre sí y conformar una idea única y unitaria.</a:t>
            </a:r>
            <a:endParaRPr lang="es-MX" sz="4800" dirty="0"/>
          </a:p>
        </p:txBody>
      </p:sp>
    </p:spTree>
    <p:extLst>
      <p:ext uri="{BB962C8B-B14F-4D97-AF65-F5344CB8AC3E}">
        <p14:creationId xmlns:p14="http://schemas.microsoft.com/office/powerpoint/2010/main" val="31268239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p:nvPr/>
        </p:nvPicPr>
        <p:blipFill>
          <a:blip r:embed="rId2">
            <a:lum bright="70000" contrast="-70000"/>
            <a:extLst>
              <a:ext uri="{BEBA8EAE-BF5A-486C-A8C5-ECC9F3942E4B}">
                <a14:imgProps xmlns:a14="http://schemas.microsoft.com/office/drawing/2010/main">
                  <a14:imgLayer r:embed="rId3">
                    <a14:imgEffect>
                      <a14:saturation sat="21000"/>
                    </a14:imgEffect>
                  </a14:imgLayer>
                </a14:imgProps>
              </a:ext>
              <a:ext uri="{28A0092B-C50C-407E-A947-70E740481C1C}">
                <a14:useLocalDpi xmlns:a14="http://schemas.microsoft.com/office/drawing/2010/main" val="0"/>
              </a:ext>
            </a:extLst>
          </a:blip>
          <a:srcRect/>
          <a:stretch>
            <a:fillRect/>
          </a:stretch>
        </p:blipFill>
        <p:spPr bwMode="auto">
          <a:xfrm>
            <a:off x="0" y="0"/>
            <a:ext cx="12192000" cy="7112000"/>
          </a:xfrm>
          <a:prstGeom prst="rect">
            <a:avLst/>
          </a:prstGeom>
          <a:noFill/>
          <a:ln>
            <a:noFill/>
          </a:ln>
          <a:effectLst>
            <a:outerShdw dist="50800" dir="6000000" algn="ctr" rotWithShape="0">
              <a:srgbClr val="000000"/>
            </a:outerShdw>
          </a:effectLst>
        </p:spPr>
      </p:pic>
      <p:sp>
        <p:nvSpPr>
          <p:cNvPr id="5" name="Marcador de contenido 2"/>
          <p:cNvSpPr>
            <a:spLocks noGrp="1"/>
          </p:cNvSpPr>
          <p:nvPr>
            <p:ph idx="1"/>
          </p:nvPr>
        </p:nvSpPr>
        <p:spPr>
          <a:xfrm>
            <a:off x="1" y="1219200"/>
            <a:ext cx="12173856" cy="5892800"/>
          </a:xfrm>
        </p:spPr>
        <p:txBody>
          <a:bodyPr>
            <a:noAutofit/>
          </a:bodyPr>
          <a:lstStyle/>
          <a:p>
            <a:pPr marL="0" indent="0" algn="just">
              <a:lnSpc>
                <a:spcPct val="150000"/>
              </a:lnSpc>
              <a:spcBef>
                <a:spcPts val="95"/>
              </a:spcBef>
              <a:buNone/>
            </a:pPr>
            <a:endParaRPr lang="es-ES" sz="4800" spc="-45" dirty="0" smtClean="0">
              <a:latin typeface="Tahoma"/>
              <a:ea typeface="+mj-ea"/>
              <a:cs typeface="Tahoma"/>
            </a:endParaRPr>
          </a:p>
          <a:p>
            <a:pPr marL="0" indent="0" algn="just">
              <a:lnSpc>
                <a:spcPct val="150000"/>
              </a:lnSpc>
              <a:spcBef>
                <a:spcPts val="95"/>
              </a:spcBef>
              <a:buNone/>
            </a:pPr>
            <a:r>
              <a:rPr lang="es-ES" sz="4800" spc="-45" dirty="0" smtClean="0">
                <a:latin typeface="Tahoma"/>
                <a:ea typeface="+mj-ea"/>
                <a:cs typeface="Tahoma"/>
              </a:rPr>
              <a:t>La </a:t>
            </a:r>
            <a:r>
              <a:rPr lang="es-ES" sz="4800" spc="-45" dirty="0">
                <a:latin typeface="Tahoma"/>
                <a:ea typeface="+mj-ea"/>
                <a:cs typeface="Tahoma"/>
              </a:rPr>
              <a:t>cohesión es una propiedad textual mediante la cual los enunciados de un texto se relacionan correctamente.</a:t>
            </a:r>
            <a:endParaRPr lang="es-MX" sz="4800" spc="-45" dirty="0">
              <a:latin typeface="Tahoma"/>
              <a:ea typeface="+mj-ea"/>
              <a:cs typeface="Tahoma"/>
            </a:endParaRPr>
          </a:p>
        </p:txBody>
      </p:sp>
      <p:sp>
        <p:nvSpPr>
          <p:cNvPr id="6" name="Título 5">
            <a:extLst>
              <a:ext uri="{FF2B5EF4-FFF2-40B4-BE49-F238E27FC236}">
                <a16:creationId xmlns:a16="http://schemas.microsoft.com/office/drawing/2014/main" id="{A8599C78-74DB-4FA9-A218-7C82B6379040}"/>
              </a:ext>
            </a:extLst>
          </p:cNvPr>
          <p:cNvSpPr>
            <a:spLocks noGrp="1"/>
          </p:cNvSpPr>
          <p:nvPr>
            <p:ph type="title"/>
          </p:nvPr>
        </p:nvSpPr>
        <p:spPr>
          <a:xfrm>
            <a:off x="-18142" y="0"/>
            <a:ext cx="12210142" cy="1325563"/>
          </a:xfrm>
        </p:spPr>
        <p:txBody>
          <a:bodyPr>
            <a:normAutofit/>
          </a:bodyPr>
          <a:lstStyle/>
          <a:p>
            <a:pPr algn="ctr"/>
            <a:r>
              <a:rPr lang="es-ES" sz="7200" b="1" spc="-50" dirty="0">
                <a:solidFill>
                  <a:srgbClr val="00B0F0"/>
                </a:solidFill>
                <a:latin typeface="Tahoma"/>
                <a:cs typeface="Tahoma"/>
              </a:rPr>
              <a:t>Coherencia</a:t>
            </a:r>
            <a:r>
              <a:rPr lang="es-ES" sz="7200" dirty="0">
                <a:solidFill>
                  <a:srgbClr val="00B0F0"/>
                </a:solidFill>
              </a:rPr>
              <a:t> </a:t>
            </a:r>
            <a:r>
              <a:rPr lang="es-ES" sz="7200" b="1" spc="-50" dirty="0">
                <a:solidFill>
                  <a:srgbClr val="00B0F0"/>
                </a:solidFill>
                <a:latin typeface="Tahoma"/>
                <a:cs typeface="Tahoma"/>
              </a:rPr>
              <a:t>textual</a:t>
            </a:r>
            <a:endParaRPr lang="es-AR" sz="7200" b="1" spc="-50" dirty="0">
              <a:solidFill>
                <a:srgbClr val="00B050"/>
              </a:solidFill>
              <a:latin typeface="Tahoma"/>
              <a:ea typeface="+mn-ea"/>
              <a:cs typeface="Tahoma"/>
            </a:endParaRPr>
          </a:p>
        </p:txBody>
      </p:sp>
    </p:spTree>
    <p:extLst>
      <p:ext uri="{BB962C8B-B14F-4D97-AF65-F5344CB8AC3E}">
        <p14:creationId xmlns:p14="http://schemas.microsoft.com/office/powerpoint/2010/main" val="29791004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p:nvPr/>
        </p:nvPicPr>
        <p:blipFill>
          <a:blip r:embed="rId2">
            <a:lum bright="70000" contrast="-70000"/>
            <a:extLst>
              <a:ext uri="{BEBA8EAE-BF5A-486C-A8C5-ECC9F3942E4B}">
                <a14:imgProps xmlns:a14="http://schemas.microsoft.com/office/drawing/2010/main">
                  <a14:imgLayer r:embed="rId3">
                    <a14:imgEffect>
                      <a14:saturation sat="21000"/>
                    </a14:imgEffect>
                  </a14:imgLayer>
                </a14:imgProps>
              </a:ext>
              <a:ext uri="{28A0092B-C50C-407E-A947-70E740481C1C}">
                <a14:useLocalDpi xmlns:a14="http://schemas.microsoft.com/office/drawing/2010/main" val="0"/>
              </a:ext>
            </a:extLst>
          </a:blip>
          <a:srcRect/>
          <a:stretch>
            <a:fillRect/>
          </a:stretch>
        </p:blipFill>
        <p:spPr bwMode="auto">
          <a:xfrm>
            <a:off x="0" y="0"/>
            <a:ext cx="12192000" cy="7112000"/>
          </a:xfrm>
          <a:prstGeom prst="rect">
            <a:avLst/>
          </a:prstGeom>
          <a:noFill/>
          <a:ln>
            <a:noFill/>
          </a:ln>
          <a:effectLst>
            <a:outerShdw dist="50800" dir="6000000" algn="ctr" rotWithShape="0">
              <a:srgbClr val="000000"/>
            </a:outerShdw>
          </a:effectLst>
        </p:spPr>
      </p:pic>
      <p:sp>
        <p:nvSpPr>
          <p:cNvPr id="5" name="Marcador de contenido 2"/>
          <p:cNvSpPr>
            <a:spLocks noGrp="1"/>
          </p:cNvSpPr>
          <p:nvPr>
            <p:ph idx="1"/>
          </p:nvPr>
        </p:nvSpPr>
        <p:spPr>
          <a:xfrm>
            <a:off x="1" y="1219200"/>
            <a:ext cx="12173856" cy="5892800"/>
          </a:xfrm>
        </p:spPr>
        <p:txBody>
          <a:bodyPr>
            <a:noAutofit/>
          </a:bodyPr>
          <a:lstStyle/>
          <a:p>
            <a:pPr marL="0" indent="0" algn="just">
              <a:lnSpc>
                <a:spcPct val="150000"/>
              </a:lnSpc>
              <a:spcBef>
                <a:spcPts val="95"/>
              </a:spcBef>
              <a:buNone/>
            </a:pPr>
            <a:endParaRPr lang="es-ES" sz="1800" spc="-45" dirty="0" smtClean="0">
              <a:latin typeface="Tahoma"/>
              <a:ea typeface="+mj-ea"/>
              <a:cs typeface="Tahoma"/>
            </a:endParaRPr>
          </a:p>
          <a:p>
            <a:pPr marL="0" indent="0" algn="just">
              <a:lnSpc>
                <a:spcPct val="150000"/>
              </a:lnSpc>
              <a:spcBef>
                <a:spcPts val="95"/>
              </a:spcBef>
              <a:buNone/>
            </a:pPr>
            <a:r>
              <a:rPr lang="es-ES" sz="4800" spc="-45" dirty="0" smtClean="0">
                <a:latin typeface="Tahoma"/>
                <a:ea typeface="+mj-ea"/>
                <a:cs typeface="Tahoma"/>
              </a:rPr>
              <a:t>Existe </a:t>
            </a:r>
            <a:r>
              <a:rPr lang="es-ES" sz="4800" spc="-45" dirty="0">
                <a:latin typeface="Tahoma"/>
                <a:ea typeface="+mj-ea"/>
                <a:cs typeface="Tahoma"/>
              </a:rPr>
              <a:t>cohesión y coherencia en un texto cuando las palabras o frases funcionan como conectores y cuenta con signos de puntuación.</a:t>
            </a:r>
            <a:endParaRPr lang="es-MX" sz="4800" spc="-45" dirty="0">
              <a:latin typeface="Tahoma"/>
              <a:ea typeface="+mj-ea"/>
              <a:cs typeface="Tahoma"/>
            </a:endParaRPr>
          </a:p>
        </p:txBody>
      </p:sp>
      <p:sp>
        <p:nvSpPr>
          <p:cNvPr id="6" name="Título 5">
            <a:extLst>
              <a:ext uri="{FF2B5EF4-FFF2-40B4-BE49-F238E27FC236}">
                <a16:creationId xmlns:a16="http://schemas.microsoft.com/office/drawing/2014/main" id="{A8599C78-74DB-4FA9-A218-7C82B6379040}"/>
              </a:ext>
            </a:extLst>
          </p:cNvPr>
          <p:cNvSpPr>
            <a:spLocks noGrp="1"/>
          </p:cNvSpPr>
          <p:nvPr>
            <p:ph type="title"/>
          </p:nvPr>
        </p:nvSpPr>
        <p:spPr>
          <a:xfrm>
            <a:off x="-18142" y="0"/>
            <a:ext cx="12210142" cy="1325563"/>
          </a:xfrm>
        </p:spPr>
        <p:txBody>
          <a:bodyPr>
            <a:normAutofit/>
          </a:bodyPr>
          <a:lstStyle/>
          <a:p>
            <a:pPr algn="ctr"/>
            <a:r>
              <a:rPr lang="es-ES" sz="7200" b="1" spc="-50" dirty="0" smtClean="0">
                <a:solidFill>
                  <a:srgbClr val="00B0F0"/>
                </a:solidFill>
                <a:latin typeface="Tahoma"/>
                <a:cs typeface="Tahoma"/>
              </a:rPr>
              <a:t>Coherencia</a:t>
            </a:r>
            <a:r>
              <a:rPr lang="es-ES" sz="7200" dirty="0" smtClean="0">
                <a:solidFill>
                  <a:srgbClr val="00B0F0"/>
                </a:solidFill>
              </a:rPr>
              <a:t> </a:t>
            </a:r>
            <a:r>
              <a:rPr lang="es-ES" sz="7200" b="1" spc="-50" dirty="0" smtClean="0">
                <a:solidFill>
                  <a:srgbClr val="00B0F0"/>
                </a:solidFill>
                <a:latin typeface="Tahoma"/>
                <a:cs typeface="Tahoma"/>
              </a:rPr>
              <a:t>textual</a:t>
            </a:r>
            <a:endParaRPr lang="es-AR" sz="7200" b="1" spc="-50" dirty="0">
              <a:solidFill>
                <a:srgbClr val="00B050"/>
              </a:solidFill>
              <a:latin typeface="Tahoma"/>
              <a:ea typeface="+mn-ea"/>
              <a:cs typeface="Tahoma"/>
            </a:endParaRPr>
          </a:p>
        </p:txBody>
      </p:sp>
    </p:spTree>
    <p:extLst>
      <p:ext uri="{BB962C8B-B14F-4D97-AF65-F5344CB8AC3E}">
        <p14:creationId xmlns:p14="http://schemas.microsoft.com/office/powerpoint/2010/main" val="2253099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p:nvPr/>
        </p:nvPicPr>
        <p:blipFill>
          <a:blip r:embed="rId2">
            <a:lum bright="70000" contrast="-70000"/>
            <a:extLst>
              <a:ext uri="{BEBA8EAE-BF5A-486C-A8C5-ECC9F3942E4B}">
                <a14:imgProps xmlns:a14="http://schemas.microsoft.com/office/drawing/2010/main">
                  <a14:imgLayer r:embed="rId3">
                    <a14:imgEffect>
                      <a14:saturation sat="21000"/>
                    </a14:imgEffect>
                  </a14:imgLayer>
                </a14:imgProps>
              </a:ext>
              <a:ext uri="{28A0092B-C50C-407E-A947-70E740481C1C}">
                <a14:useLocalDpi xmlns:a14="http://schemas.microsoft.com/office/drawing/2010/main" val="0"/>
              </a:ext>
            </a:extLst>
          </a:blip>
          <a:srcRect/>
          <a:stretch>
            <a:fillRect/>
          </a:stretch>
        </p:blipFill>
        <p:spPr bwMode="auto">
          <a:xfrm>
            <a:off x="0" y="0"/>
            <a:ext cx="12192000" cy="7112000"/>
          </a:xfrm>
          <a:prstGeom prst="rect">
            <a:avLst/>
          </a:prstGeom>
          <a:noFill/>
          <a:ln>
            <a:noFill/>
          </a:ln>
          <a:effectLst>
            <a:outerShdw dist="50800" dir="6000000" algn="ctr" rotWithShape="0">
              <a:srgbClr val="000000"/>
            </a:outerShdw>
          </a:effectLst>
        </p:spPr>
      </p:pic>
      <p:sp>
        <p:nvSpPr>
          <p:cNvPr id="5" name="Marcador de contenido 2"/>
          <p:cNvSpPr>
            <a:spLocks noGrp="1"/>
          </p:cNvSpPr>
          <p:nvPr>
            <p:ph idx="1"/>
          </p:nvPr>
        </p:nvSpPr>
        <p:spPr>
          <a:xfrm>
            <a:off x="-18142" y="1651973"/>
            <a:ext cx="12173856" cy="6674678"/>
          </a:xfrm>
        </p:spPr>
        <p:txBody>
          <a:bodyPr>
            <a:noAutofit/>
          </a:bodyPr>
          <a:lstStyle/>
          <a:p>
            <a:pPr marL="0" marR="5080" indent="0" algn="just">
              <a:lnSpc>
                <a:spcPct val="100000"/>
              </a:lnSpc>
              <a:spcBef>
                <a:spcPts val="2325"/>
              </a:spcBef>
              <a:buNone/>
            </a:pPr>
            <a:r>
              <a:rPr lang="es-ES" sz="3600" dirty="0" smtClean="0">
                <a:latin typeface="Tahoma"/>
                <a:cs typeface="Tahoma"/>
              </a:rPr>
              <a:t>Los </a:t>
            </a:r>
            <a:r>
              <a:rPr lang="es-ES" sz="3600" dirty="0">
                <a:latin typeface="Tahoma"/>
                <a:cs typeface="Tahoma"/>
              </a:rPr>
              <a:t>conectores textuales son palabras, marcas o expresiones que ayudan a relacionar oraciones</a:t>
            </a:r>
            <a:r>
              <a:rPr lang="es-ES" sz="3600" dirty="0" smtClean="0">
                <a:latin typeface="Tahoma"/>
                <a:cs typeface="Tahoma"/>
              </a:rPr>
              <a:t>.</a:t>
            </a:r>
          </a:p>
          <a:p>
            <a:pPr marL="0" marR="5080" indent="0" algn="just">
              <a:lnSpc>
                <a:spcPct val="100000"/>
              </a:lnSpc>
              <a:spcBef>
                <a:spcPts val="2325"/>
              </a:spcBef>
              <a:buNone/>
            </a:pPr>
            <a:r>
              <a:rPr lang="es-ES" sz="3600" dirty="0" smtClean="0">
                <a:latin typeface="Tahoma"/>
                <a:cs typeface="Tahoma"/>
              </a:rPr>
              <a:t>Orientan </a:t>
            </a:r>
            <a:r>
              <a:rPr lang="es-ES" sz="3600" dirty="0">
                <a:latin typeface="Tahoma"/>
                <a:cs typeface="Tahoma"/>
              </a:rPr>
              <a:t>al lector a encontrar la coherencia en la estructura de un texto</a:t>
            </a:r>
            <a:r>
              <a:rPr lang="es-ES" sz="3600" dirty="0" smtClean="0">
                <a:latin typeface="Tahoma"/>
                <a:cs typeface="Tahoma"/>
              </a:rPr>
              <a:t>.</a:t>
            </a:r>
          </a:p>
          <a:p>
            <a:pPr marL="0" marR="5080" indent="0" algn="just">
              <a:lnSpc>
                <a:spcPct val="100000"/>
              </a:lnSpc>
              <a:spcBef>
                <a:spcPts val="2325"/>
              </a:spcBef>
              <a:buNone/>
            </a:pPr>
            <a:r>
              <a:rPr lang="es-ES" sz="3600" dirty="0" smtClean="0">
                <a:latin typeface="Tahoma"/>
                <a:cs typeface="Tahoma"/>
              </a:rPr>
              <a:t>A </a:t>
            </a:r>
            <a:r>
              <a:rPr lang="es-ES" sz="3600" dirty="0">
                <a:latin typeface="Tahoma"/>
                <a:cs typeface="Tahoma"/>
              </a:rPr>
              <a:t>través de los conectores, quien redacta, organiza de manera lógica la información en el escrito</a:t>
            </a:r>
            <a:r>
              <a:rPr lang="es-ES" sz="3600" dirty="0" smtClean="0">
                <a:latin typeface="Tahoma"/>
                <a:cs typeface="Tahoma"/>
              </a:rPr>
              <a:t>.</a:t>
            </a:r>
          </a:p>
        </p:txBody>
      </p:sp>
      <p:sp>
        <p:nvSpPr>
          <p:cNvPr id="6" name="Título 5">
            <a:extLst>
              <a:ext uri="{FF2B5EF4-FFF2-40B4-BE49-F238E27FC236}">
                <a16:creationId xmlns:a16="http://schemas.microsoft.com/office/drawing/2014/main" id="{A8599C78-74DB-4FA9-A218-7C82B6379040}"/>
              </a:ext>
            </a:extLst>
          </p:cNvPr>
          <p:cNvSpPr>
            <a:spLocks noGrp="1"/>
          </p:cNvSpPr>
          <p:nvPr>
            <p:ph type="title"/>
          </p:nvPr>
        </p:nvSpPr>
        <p:spPr>
          <a:xfrm>
            <a:off x="-18142" y="0"/>
            <a:ext cx="12210142" cy="1325563"/>
          </a:xfrm>
        </p:spPr>
        <p:txBody>
          <a:bodyPr>
            <a:normAutofit fontScale="90000"/>
          </a:bodyPr>
          <a:lstStyle/>
          <a:p>
            <a:pPr algn="ctr"/>
            <a:r>
              <a:rPr lang="es-MX" sz="7200" b="1" spc="-50" dirty="0">
                <a:solidFill>
                  <a:srgbClr val="00B0F0"/>
                </a:solidFill>
                <a:latin typeface="Tahoma"/>
                <a:cs typeface="Tahoma"/>
              </a:rPr>
              <a:t>Conectores</a:t>
            </a:r>
            <a:r>
              <a:rPr lang="es-MX" sz="12500" b="1" spc="-45" dirty="0">
                <a:solidFill>
                  <a:srgbClr val="00B0F0"/>
                </a:solidFill>
                <a:latin typeface="Tahoma"/>
                <a:cs typeface="Tahoma"/>
              </a:rPr>
              <a:t> </a:t>
            </a:r>
            <a:r>
              <a:rPr lang="es-MX" sz="7200" b="1" spc="-50" dirty="0">
                <a:solidFill>
                  <a:srgbClr val="00B0F0"/>
                </a:solidFill>
                <a:latin typeface="Tahoma"/>
                <a:cs typeface="Tahoma"/>
              </a:rPr>
              <a:t>de</a:t>
            </a:r>
            <a:r>
              <a:rPr lang="es-MX" sz="12500" b="1" spc="-45" dirty="0">
                <a:solidFill>
                  <a:srgbClr val="00B0F0"/>
                </a:solidFill>
                <a:latin typeface="Tahoma"/>
                <a:cs typeface="Tahoma"/>
              </a:rPr>
              <a:t> </a:t>
            </a:r>
            <a:r>
              <a:rPr lang="es-MX" sz="7200" b="1" spc="-50" dirty="0" smtClean="0">
                <a:solidFill>
                  <a:srgbClr val="00B0F0"/>
                </a:solidFill>
                <a:latin typeface="Tahoma"/>
                <a:cs typeface="Tahoma"/>
              </a:rPr>
              <a:t>texto</a:t>
            </a:r>
            <a:endParaRPr lang="es-AR" sz="7200" b="1" spc="-50" dirty="0">
              <a:solidFill>
                <a:srgbClr val="00B050"/>
              </a:solidFill>
              <a:latin typeface="Tahoma"/>
              <a:ea typeface="+mn-ea"/>
              <a:cs typeface="Tahoma"/>
            </a:endParaRPr>
          </a:p>
        </p:txBody>
      </p:sp>
    </p:spTree>
    <p:extLst>
      <p:ext uri="{BB962C8B-B14F-4D97-AF65-F5344CB8AC3E}">
        <p14:creationId xmlns:p14="http://schemas.microsoft.com/office/powerpoint/2010/main" val="18866301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p:nvPr/>
        </p:nvPicPr>
        <p:blipFill>
          <a:blip r:embed="rId2">
            <a:lum bright="70000" contrast="-70000"/>
            <a:extLst>
              <a:ext uri="{BEBA8EAE-BF5A-486C-A8C5-ECC9F3942E4B}">
                <a14:imgProps xmlns:a14="http://schemas.microsoft.com/office/drawing/2010/main">
                  <a14:imgLayer r:embed="rId3">
                    <a14:imgEffect>
                      <a14:saturation sat="21000"/>
                    </a14:imgEffect>
                  </a14:imgLayer>
                </a14:imgProps>
              </a:ext>
              <a:ext uri="{28A0092B-C50C-407E-A947-70E740481C1C}">
                <a14:useLocalDpi xmlns:a14="http://schemas.microsoft.com/office/drawing/2010/main" val="0"/>
              </a:ext>
            </a:extLst>
          </a:blip>
          <a:srcRect/>
          <a:stretch>
            <a:fillRect/>
          </a:stretch>
        </p:blipFill>
        <p:spPr bwMode="auto">
          <a:xfrm>
            <a:off x="0" y="0"/>
            <a:ext cx="12192000" cy="7112000"/>
          </a:xfrm>
          <a:prstGeom prst="rect">
            <a:avLst/>
          </a:prstGeom>
          <a:noFill/>
          <a:ln>
            <a:noFill/>
          </a:ln>
          <a:effectLst>
            <a:outerShdw dist="50800" dir="6000000" algn="ctr" rotWithShape="0">
              <a:srgbClr val="000000"/>
            </a:outerShdw>
          </a:effectLst>
        </p:spPr>
      </p:pic>
      <p:sp>
        <p:nvSpPr>
          <p:cNvPr id="5" name="Marcador de contenido 2"/>
          <p:cNvSpPr>
            <a:spLocks noGrp="1"/>
          </p:cNvSpPr>
          <p:nvPr>
            <p:ph idx="1"/>
          </p:nvPr>
        </p:nvSpPr>
        <p:spPr>
          <a:xfrm>
            <a:off x="-18142" y="1651973"/>
            <a:ext cx="12173856" cy="5460027"/>
          </a:xfrm>
        </p:spPr>
        <p:txBody>
          <a:bodyPr>
            <a:noAutofit/>
          </a:bodyPr>
          <a:lstStyle/>
          <a:p>
            <a:pPr marL="0" marR="5080" indent="0" algn="just">
              <a:lnSpc>
                <a:spcPct val="100000"/>
              </a:lnSpc>
              <a:spcBef>
                <a:spcPts val="2325"/>
              </a:spcBef>
              <a:buNone/>
            </a:pPr>
            <a:endParaRPr lang="es-ES" sz="3600" dirty="0" smtClean="0">
              <a:latin typeface="Tahoma"/>
              <a:cs typeface="Tahoma"/>
            </a:endParaRPr>
          </a:p>
          <a:p>
            <a:pPr marL="0" marR="5080" indent="0" algn="just">
              <a:lnSpc>
                <a:spcPct val="100000"/>
              </a:lnSpc>
              <a:spcBef>
                <a:spcPts val="2325"/>
              </a:spcBef>
              <a:buNone/>
            </a:pPr>
            <a:r>
              <a:rPr lang="es-ES" sz="3600" dirty="0" smtClean="0">
                <a:latin typeface="Tahoma"/>
                <a:cs typeface="Tahoma"/>
              </a:rPr>
              <a:t>Por </a:t>
            </a:r>
            <a:r>
              <a:rPr lang="es-ES" sz="3600" dirty="0">
                <a:latin typeface="Tahoma"/>
                <a:cs typeface="Tahoma"/>
              </a:rPr>
              <a:t>su parte el lector, se auxilia en los conectores para encontrar la continuidad entre la información plasmada en cada párrafo.</a:t>
            </a:r>
            <a:endParaRPr lang="es-MX" dirty="0"/>
          </a:p>
        </p:txBody>
      </p:sp>
      <p:sp>
        <p:nvSpPr>
          <p:cNvPr id="6" name="Título 5">
            <a:extLst>
              <a:ext uri="{FF2B5EF4-FFF2-40B4-BE49-F238E27FC236}">
                <a16:creationId xmlns:a16="http://schemas.microsoft.com/office/drawing/2014/main" id="{A8599C78-74DB-4FA9-A218-7C82B6379040}"/>
              </a:ext>
            </a:extLst>
          </p:cNvPr>
          <p:cNvSpPr>
            <a:spLocks noGrp="1"/>
          </p:cNvSpPr>
          <p:nvPr>
            <p:ph type="title"/>
          </p:nvPr>
        </p:nvSpPr>
        <p:spPr>
          <a:xfrm>
            <a:off x="-18142" y="0"/>
            <a:ext cx="12210142" cy="1325563"/>
          </a:xfrm>
        </p:spPr>
        <p:txBody>
          <a:bodyPr>
            <a:normAutofit fontScale="90000"/>
          </a:bodyPr>
          <a:lstStyle/>
          <a:p>
            <a:pPr algn="ctr"/>
            <a:r>
              <a:rPr lang="es-MX" sz="7200" b="1" spc="-50" dirty="0">
                <a:solidFill>
                  <a:srgbClr val="00B0F0"/>
                </a:solidFill>
                <a:latin typeface="Tahoma"/>
                <a:cs typeface="Tahoma"/>
              </a:rPr>
              <a:t>Conectores</a:t>
            </a:r>
            <a:r>
              <a:rPr lang="es-MX" sz="12500" b="1" spc="-45" dirty="0">
                <a:solidFill>
                  <a:srgbClr val="00B0F0"/>
                </a:solidFill>
                <a:latin typeface="Tahoma"/>
                <a:cs typeface="Tahoma"/>
              </a:rPr>
              <a:t> </a:t>
            </a:r>
            <a:r>
              <a:rPr lang="es-MX" sz="7200" b="1" spc="-50" dirty="0">
                <a:solidFill>
                  <a:srgbClr val="00B0F0"/>
                </a:solidFill>
                <a:latin typeface="Tahoma"/>
                <a:cs typeface="Tahoma"/>
              </a:rPr>
              <a:t>de</a:t>
            </a:r>
            <a:r>
              <a:rPr lang="es-MX" sz="12500" b="1" spc="-45" dirty="0">
                <a:solidFill>
                  <a:srgbClr val="00B0F0"/>
                </a:solidFill>
                <a:latin typeface="Tahoma"/>
                <a:cs typeface="Tahoma"/>
              </a:rPr>
              <a:t> </a:t>
            </a:r>
            <a:r>
              <a:rPr lang="es-MX" sz="7200" b="1" spc="-50" dirty="0" smtClean="0">
                <a:solidFill>
                  <a:srgbClr val="00B0F0"/>
                </a:solidFill>
                <a:latin typeface="Tahoma"/>
                <a:cs typeface="Tahoma"/>
              </a:rPr>
              <a:t>texto</a:t>
            </a:r>
            <a:endParaRPr lang="es-AR" sz="7200" b="1" spc="-50" dirty="0">
              <a:solidFill>
                <a:srgbClr val="00B050"/>
              </a:solidFill>
              <a:latin typeface="Tahoma"/>
              <a:ea typeface="+mn-ea"/>
              <a:cs typeface="Tahoma"/>
            </a:endParaRPr>
          </a:p>
        </p:txBody>
      </p:sp>
    </p:spTree>
    <p:extLst>
      <p:ext uri="{BB962C8B-B14F-4D97-AF65-F5344CB8AC3E}">
        <p14:creationId xmlns:p14="http://schemas.microsoft.com/office/powerpoint/2010/main" val="11763138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p:nvPr/>
        </p:nvPicPr>
        <p:blipFill>
          <a:blip r:embed="rId2">
            <a:lum bright="70000" contrast="-70000"/>
            <a:extLst>
              <a:ext uri="{BEBA8EAE-BF5A-486C-A8C5-ECC9F3942E4B}">
                <a14:imgProps xmlns:a14="http://schemas.microsoft.com/office/drawing/2010/main">
                  <a14:imgLayer r:embed="rId3">
                    <a14:imgEffect>
                      <a14:saturation sat="21000"/>
                    </a14:imgEffect>
                  </a14:imgLayer>
                </a14:imgProps>
              </a:ext>
              <a:ext uri="{28A0092B-C50C-407E-A947-70E740481C1C}">
                <a14:useLocalDpi xmlns:a14="http://schemas.microsoft.com/office/drawing/2010/main" val="0"/>
              </a:ext>
            </a:extLst>
          </a:blip>
          <a:srcRect/>
          <a:stretch>
            <a:fillRect/>
          </a:stretch>
        </p:blipFill>
        <p:spPr bwMode="auto">
          <a:xfrm>
            <a:off x="18143" y="0"/>
            <a:ext cx="12192000" cy="7112000"/>
          </a:xfrm>
          <a:prstGeom prst="rect">
            <a:avLst/>
          </a:prstGeom>
          <a:noFill/>
          <a:ln>
            <a:noFill/>
          </a:ln>
          <a:effectLst>
            <a:outerShdw dist="50800" dir="6000000" algn="ctr" rotWithShape="0">
              <a:srgbClr val="000000"/>
            </a:outerShdw>
          </a:effectLst>
        </p:spPr>
      </p:pic>
      <p:sp>
        <p:nvSpPr>
          <p:cNvPr id="3" name="Título 1"/>
          <p:cNvSpPr>
            <a:spLocks noGrp="1"/>
          </p:cNvSpPr>
          <p:nvPr>
            <p:ph type="title"/>
          </p:nvPr>
        </p:nvSpPr>
        <p:spPr>
          <a:xfrm>
            <a:off x="18143" y="144784"/>
            <a:ext cx="12192000" cy="1202396"/>
          </a:xfrm>
        </p:spPr>
        <p:txBody>
          <a:bodyPr vert="horz" lIns="91440" tIns="45720" rIns="91440" bIns="45720" rtlCol="0" anchor="ctr">
            <a:noAutofit/>
          </a:bodyPr>
          <a:lstStyle/>
          <a:p>
            <a:pPr marL="12700" algn="ctr"/>
            <a:r>
              <a:rPr lang="es-AR" sz="6500" b="1" spc="-50" dirty="0">
                <a:solidFill>
                  <a:srgbClr val="00B0F0"/>
                </a:solidFill>
                <a:latin typeface="Tahoma"/>
                <a:cs typeface="Tahoma"/>
              </a:rPr>
              <a:t>Cuándo se deben usar</a:t>
            </a:r>
            <a:endParaRPr lang="es-MX" sz="6500" b="1" spc="-50" dirty="0">
              <a:solidFill>
                <a:srgbClr val="00B0F0"/>
              </a:solidFill>
              <a:latin typeface="Tahoma"/>
              <a:cs typeface="Tahoma"/>
            </a:endParaRPr>
          </a:p>
        </p:txBody>
      </p:sp>
      <p:sp>
        <p:nvSpPr>
          <p:cNvPr id="5" name="Marcador de contenido 2"/>
          <p:cNvSpPr>
            <a:spLocks noGrp="1"/>
          </p:cNvSpPr>
          <p:nvPr>
            <p:ph idx="1"/>
          </p:nvPr>
        </p:nvSpPr>
        <p:spPr>
          <a:xfrm>
            <a:off x="0" y="1491964"/>
            <a:ext cx="12173856" cy="5620036"/>
          </a:xfrm>
        </p:spPr>
        <p:txBody>
          <a:bodyPr>
            <a:noAutofit/>
          </a:bodyPr>
          <a:lstStyle/>
          <a:p>
            <a:pPr marL="0" indent="0" algn="just">
              <a:lnSpc>
                <a:spcPct val="100000"/>
              </a:lnSpc>
              <a:spcBef>
                <a:spcPts val="95"/>
              </a:spcBef>
              <a:buNone/>
            </a:pPr>
            <a:r>
              <a:rPr lang="es-ES" sz="3600" spc="-45" dirty="0">
                <a:latin typeface="Tahoma"/>
                <a:ea typeface="+mj-ea"/>
                <a:cs typeface="Tahoma"/>
              </a:rPr>
              <a:t>Los conectores son los encargados de marcar el ritmo de la lectura, por esto se deben colocar estratégicamente en cada </a:t>
            </a:r>
            <a:r>
              <a:rPr lang="es-ES" sz="3600" spc="-45" dirty="0" smtClean="0">
                <a:latin typeface="Tahoma"/>
                <a:ea typeface="+mj-ea"/>
                <a:cs typeface="Tahoma"/>
              </a:rPr>
              <a:t>párrafo, p</a:t>
            </a:r>
            <a:r>
              <a:rPr lang="es-MX" sz="3600" spc="-45" dirty="0" smtClean="0">
                <a:latin typeface="Tahoma"/>
                <a:cs typeface="Tahoma"/>
              </a:rPr>
              <a:t>ara </a:t>
            </a:r>
            <a:r>
              <a:rPr lang="es-MX" sz="3600" spc="-45" dirty="0">
                <a:latin typeface="Tahoma"/>
                <a:cs typeface="Tahoma"/>
              </a:rPr>
              <a:t>continuar con </a:t>
            </a:r>
            <a:r>
              <a:rPr lang="es-MX" sz="3600" spc="-45" dirty="0" smtClean="0">
                <a:latin typeface="Tahoma"/>
                <a:cs typeface="Tahoma"/>
              </a:rPr>
              <a:t>ideas</a:t>
            </a:r>
          </a:p>
          <a:p>
            <a:pPr marL="0" indent="0" algn="just">
              <a:lnSpc>
                <a:spcPct val="100000"/>
              </a:lnSpc>
              <a:spcBef>
                <a:spcPts val="95"/>
              </a:spcBef>
              <a:buNone/>
            </a:pPr>
            <a:endParaRPr lang="es-MX" sz="3600" spc="-45" dirty="0" smtClean="0">
              <a:latin typeface="Tahoma"/>
              <a:cs typeface="Tahoma"/>
            </a:endParaRPr>
          </a:p>
          <a:p>
            <a:pPr marL="0" indent="0" algn="just">
              <a:lnSpc>
                <a:spcPct val="100000"/>
              </a:lnSpc>
              <a:spcBef>
                <a:spcPts val="95"/>
              </a:spcBef>
              <a:buNone/>
            </a:pPr>
            <a:r>
              <a:rPr lang="es-ES" sz="3600" spc="-45" dirty="0" smtClean="0">
                <a:latin typeface="Tahoma"/>
                <a:cs typeface="Tahoma"/>
              </a:rPr>
              <a:t>Anteponen </a:t>
            </a:r>
            <a:r>
              <a:rPr lang="es-ES" sz="3600" spc="-45" dirty="0">
                <a:latin typeface="Tahoma"/>
                <a:cs typeface="Tahoma"/>
              </a:rPr>
              <a:t>una oración que apoye el primer argumento. Este tipo de conectores son muy útiles para evitar redactar párrafos extensos y para sostener razonamientos. </a:t>
            </a:r>
          </a:p>
          <a:p>
            <a:pPr marL="0" indent="0" algn="just">
              <a:lnSpc>
                <a:spcPct val="100000"/>
              </a:lnSpc>
              <a:spcBef>
                <a:spcPts val="95"/>
              </a:spcBef>
              <a:buNone/>
            </a:pPr>
            <a:endParaRPr lang="es-MX" sz="3600" dirty="0"/>
          </a:p>
        </p:txBody>
      </p:sp>
    </p:spTree>
    <p:extLst>
      <p:ext uri="{BB962C8B-B14F-4D97-AF65-F5344CB8AC3E}">
        <p14:creationId xmlns:p14="http://schemas.microsoft.com/office/powerpoint/2010/main" val="31116684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p:nvPr/>
        </p:nvPicPr>
        <p:blipFill>
          <a:blip r:embed="rId2">
            <a:lum bright="70000" contrast="-70000"/>
            <a:extLst>
              <a:ext uri="{BEBA8EAE-BF5A-486C-A8C5-ECC9F3942E4B}">
                <a14:imgProps xmlns:a14="http://schemas.microsoft.com/office/drawing/2010/main">
                  <a14:imgLayer r:embed="rId3">
                    <a14:imgEffect>
                      <a14:saturation sat="21000"/>
                    </a14:imgEffect>
                  </a14:imgLayer>
                </a14:imgProps>
              </a:ext>
              <a:ext uri="{28A0092B-C50C-407E-A947-70E740481C1C}">
                <a14:useLocalDpi xmlns:a14="http://schemas.microsoft.com/office/drawing/2010/main" val="0"/>
              </a:ext>
            </a:extLst>
          </a:blip>
          <a:srcRect/>
          <a:stretch>
            <a:fillRect/>
          </a:stretch>
        </p:blipFill>
        <p:spPr bwMode="auto">
          <a:xfrm>
            <a:off x="0" y="-7617"/>
            <a:ext cx="12192000" cy="7112000"/>
          </a:xfrm>
          <a:prstGeom prst="rect">
            <a:avLst/>
          </a:prstGeom>
          <a:noFill/>
          <a:ln>
            <a:noFill/>
          </a:ln>
          <a:effectLst>
            <a:outerShdw dist="50800" dir="6000000" algn="ctr" rotWithShape="0">
              <a:srgbClr val="000000"/>
            </a:outerShdw>
          </a:effectLst>
        </p:spPr>
      </p:pic>
      <p:sp>
        <p:nvSpPr>
          <p:cNvPr id="3" name="Título 1"/>
          <p:cNvSpPr>
            <a:spLocks noGrp="1"/>
          </p:cNvSpPr>
          <p:nvPr>
            <p:ph type="title"/>
          </p:nvPr>
        </p:nvSpPr>
        <p:spPr>
          <a:xfrm>
            <a:off x="0" y="25514"/>
            <a:ext cx="12192000" cy="1202396"/>
          </a:xfrm>
        </p:spPr>
        <p:txBody>
          <a:bodyPr vert="horz" lIns="91440" tIns="45720" rIns="91440" bIns="45720" rtlCol="0" anchor="ctr">
            <a:noAutofit/>
          </a:bodyPr>
          <a:lstStyle/>
          <a:p>
            <a:pPr marL="12700" algn="ctr"/>
            <a:r>
              <a:rPr lang="es-MX" sz="6500" b="1" spc="-50" dirty="0">
                <a:solidFill>
                  <a:srgbClr val="00B0F0"/>
                </a:solidFill>
                <a:latin typeface="Tahoma"/>
                <a:cs typeface="Tahoma"/>
              </a:rPr>
              <a:t>Ejemplos</a:t>
            </a:r>
          </a:p>
        </p:txBody>
      </p:sp>
      <p:sp>
        <p:nvSpPr>
          <p:cNvPr id="5" name="Marcador de contenido 2"/>
          <p:cNvSpPr>
            <a:spLocks noGrp="1"/>
          </p:cNvSpPr>
          <p:nvPr>
            <p:ph idx="1"/>
          </p:nvPr>
        </p:nvSpPr>
        <p:spPr>
          <a:xfrm>
            <a:off x="1435998" y="1203420"/>
            <a:ext cx="3962399" cy="5892800"/>
          </a:xfrm>
        </p:spPr>
        <p:txBody>
          <a:bodyPr>
            <a:noAutofit/>
          </a:bodyPr>
          <a:lstStyle/>
          <a:p>
            <a:pPr marL="342900" lvl="0" indent="-342900" fontAlgn="base">
              <a:lnSpc>
                <a:spcPct val="107000"/>
              </a:lnSpc>
              <a:spcAft>
                <a:spcPts val="800"/>
              </a:spcAft>
              <a:buSzPts val="1000"/>
              <a:buFont typeface="Symbol" panose="05050102010706020507" pitchFamily="18" charset="2"/>
              <a:buChar char=""/>
              <a:tabLst>
                <a:tab pos="457200" algn="l"/>
              </a:tabLst>
            </a:pPr>
            <a:r>
              <a:rPr lang="en-US" sz="3200" dirty="0">
                <a:solidFill>
                  <a:srgbClr val="080E2C"/>
                </a:solidFill>
                <a:effectLst/>
                <a:latin typeface="Tahoma" panose="020B0604030504040204" pitchFamily="34" charset="0"/>
                <a:ea typeface="Tahoma" panose="020B0604030504040204" pitchFamily="34" charset="0"/>
                <a:cs typeface="Tahoma" panose="020B0604030504040204" pitchFamily="34" charset="0"/>
              </a:rPr>
              <a:t>Por </a:t>
            </a:r>
            <a:r>
              <a:rPr lang="en-US" sz="3200" dirty="0" err="1">
                <a:solidFill>
                  <a:srgbClr val="080E2C"/>
                </a:solidFill>
                <a:effectLst/>
                <a:latin typeface="Tahoma" panose="020B0604030504040204" pitchFamily="34" charset="0"/>
                <a:ea typeface="Tahoma" panose="020B0604030504040204" pitchFamily="34" charset="0"/>
                <a:cs typeface="Tahoma" panose="020B0604030504040204" pitchFamily="34" charset="0"/>
              </a:rPr>
              <a:t>ello</a:t>
            </a:r>
            <a:r>
              <a:rPr lang="en-US" sz="3200" dirty="0">
                <a:solidFill>
                  <a:srgbClr val="080E2C"/>
                </a:solidFill>
                <a:effectLst/>
                <a:latin typeface="Tahoma" panose="020B0604030504040204" pitchFamily="34" charset="0"/>
                <a:ea typeface="Tahoma" panose="020B0604030504040204" pitchFamily="34" charset="0"/>
                <a:cs typeface="Tahoma" panose="020B0604030504040204" pitchFamily="34" charset="0"/>
              </a:rPr>
              <a:t>.</a:t>
            </a:r>
            <a:endParaRPr lang="es-AR" sz="3200" dirty="0">
              <a:solidFill>
                <a:srgbClr val="080E2C"/>
              </a:solidFill>
              <a:effectLst/>
              <a:latin typeface="Tahoma" panose="020B0604030504040204" pitchFamily="34" charset="0"/>
              <a:ea typeface="Tahoma" panose="020B0604030504040204" pitchFamily="34" charset="0"/>
              <a:cs typeface="Tahoma" panose="020B0604030504040204" pitchFamily="34" charset="0"/>
            </a:endParaRPr>
          </a:p>
          <a:p>
            <a:pPr marL="342900" lvl="0" indent="-342900" fontAlgn="base">
              <a:lnSpc>
                <a:spcPct val="107000"/>
              </a:lnSpc>
              <a:spcAft>
                <a:spcPts val="800"/>
              </a:spcAft>
              <a:buSzPts val="1000"/>
              <a:buFont typeface="Symbol" panose="05050102010706020507" pitchFamily="18" charset="2"/>
              <a:buChar char=""/>
              <a:tabLst>
                <a:tab pos="457200" algn="l"/>
              </a:tabLst>
            </a:pPr>
            <a:r>
              <a:rPr lang="en-US" sz="3200" dirty="0">
                <a:solidFill>
                  <a:srgbClr val="080E2C"/>
                </a:solidFill>
                <a:effectLst/>
                <a:latin typeface="Tahoma" panose="020B0604030504040204" pitchFamily="34" charset="0"/>
                <a:ea typeface="Tahoma" panose="020B0604030504040204" pitchFamily="34" charset="0"/>
                <a:cs typeface="Tahoma" panose="020B0604030504040204" pitchFamily="34" charset="0"/>
              </a:rPr>
              <a:t>Por lo tanto.</a:t>
            </a:r>
            <a:endParaRPr lang="es-AR" sz="3200" dirty="0">
              <a:solidFill>
                <a:srgbClr val="080E2C"/>
              </a:solidFill>
              <a:effectLst/>
              <a:latin typeface="Tahoma" panose="020B0604030504040204" pitchFamily="34" charset="0"/>
              <a:ea typeface="Tahoma" panose="020B0604030504040204" pitchFamily="34" charset="0"/>
              <a:cs typeface="Tahoma" panose="020B0604030504040204" pitchFamily="34" charset="0"/>
            </a:endParaRPr>
          </a:p>
          <a:p>
            <a:pPr marL="342900" lvl="0" indent="-342900" fontAlgn="base">
              <a:lnSpc>
                <a:spcPct val="107000"/>
              </a:lnSpc>
              <a:spcAft>
                <a:spcPts val="800"/>
              </a:spcAft>
              <a:buSzPts val="1000"/>
              <a:buFont typeface="Symbol" panose="05050102010706020507" pitchFamily="18" charset="2"/>
              <a:buChar char=""/>
              <a:tabLst>
                <a:tab pos="457200" algn="l"/>
              </a:tabLst>
            </a:pPr>
            <a:r>
              <a:rPr lang="en-US" sz="3200" dirty="0" err="1">
                <a:solidFill>
                  <a:srgbClr val="080E2C"/>
                </a:solidFill>
                <a:effectLst/>
                <a:latin typeface="Tahoma" panose="020B0604030504040204" pitchFamily="34" charset="0"/>
                <a:ea typeface="Tahoma" panose="020B0604030504040204" pitchFamily="34" charset="0"/>
                <a:cs typeface="Tahoma" panose="020B0604030504040204" pitchFamily="34" charset="0"/>
              </a:rPr>
              <a:t>En</a:t>
            </a:r>
            <a:r>
              <a:rPr lang="en-US" sz="3200" dirty="0">
                <a:solidFill>
                  <a:srgbClr val="080E2C"/>
                </a:solidFill>
                <a:effectLst/>
                <a:latin typeface="Tahoma" panose="020B0604030504040204" pitchFamily="34" charset="0"/>
                <a:ea typeface="Tahoma" panose="020B0604030504040204" pitchFamily="34" charset="0"/>
                <a:cs typeface="Tahoma" panose="020B0604030504040204" pitchFamily="34" charset="0"/>
              </a:rPr>
              <a:t> </a:t>
            </a:r>
            <a:r>
              <a:rPr lang="en-US" sz="3200" dirty="0" err="1">
                <a:solidFill>
                  <a:srgbClr val="080E2C"/>
                </a:solidFill>
                <a:effectLst/>
                <a:latin typeface="Tahoma" panose="020B0604030504040204" pitchFamily="34" charset="0"/>
                <a:ea typeface="Tahoma" panose="020B0604030504040204" pitchFamily="34" charset="0"/>
                <a:cs typeface="Tahoma" panose="020B0604030504040204" pitchFamily="34" charset="0"/>
              </a:rPr>
              <a:t>tal</a:t>
            </a:r>
            <a:r>
              <a:rPr lang="en-US" sz="3200" dirty="0">
                <a:solidFill>
                  <a:srgbClr val="080E2C"/>
                </a:solidFill>
                <a:effectLst/>
                <a:latin typeface="Tahoma" panose="020B0604030504040204" pitchFamily="34" charset="0"/>
                <a:ea typeface="Tahoma" panose="020B0604030504040204" pitchFamily="34" charset="0"/>
                <a:cs typeface="Tahoma" panose="020B0604030504040204" pitchFamily="34" charset="0"/>
              </a:rPr>
              <a:t> </a:t>
            </a:r>
            <a:r>
              <a:rPr lang="en-US" sz="3200" dirty="0" err="1">
                <a:solidFill>
                  <a:srgbClr val="080E2C"/>
                </a:solidFill>
                <a:effectLst/>
                <a:latin typeface="Tahoma" panose="020B0604030504040204" pitchFamily="34" charset="0"/>
                <a:ea typeface="Tahoma" panose="020B0604030504040204" pitchFamily="34" charset="0"/>
                <a:cs typeface="Tahoma" panose="020B0604030504040204" pitchFamily="34" charset="0"/>
              </a:rPr>
              <a:t>sentido</a:t>
            </a:r>
            <a:r>
              <a:rPr lang="en-US" sz="3200" dirty="0">
                <a:solidFill>
                  <a:srgbClr val="080E2C"/>
                </a:solidFill>
                <a:effectLst/>
                <a:latin typeface="Tahoma" panose="020B0604030504040204" pitchFamily="34" charset="0"/>
                <a:ea typeface="Tahoma" panose="020B0604030504040204" pitchFamily="34" charset="0"/>
                <a:cs typeface="Tahoma" panose="020B0604030504040204" pitchFamily="34" charset="0"/>
              </a:rPr>
              <a:t>.</a:t>
            </a:r>
            <a:endParaRPr lang="es-AR" sz="3200" dirty="0">
              <a:solidFill>
                <a:srgbClr val="080E2C"/>
              </a:solidFill>
              <a:effectLst/>
              <a:latin typeface="Tahoma" panose="020B0604030504040204" pitchFamily="34" charset="0"/>
              <a:ea typeface="Tahoma" panose="020B0604030504040204" pitchFamily="34" charset="0"/>
              <a:cs typeface="Tahoma" panose="020B0604030504040204" pitchFamily="34" charset="0"/>
            </a:endParaRPr>
          </a:p>
          <a:p>
            <a:pPr marL="342900" lvl="0" indent="-342900" fontAlgn="base">
              <a:lnSpc>
                <a:spcPct val="107000"/>
              </a:lnSpc>
              <a:spcAft>
                <a:spcPts val="800"/>
              </a:spcAft>
              <a:buSzPts val="1000"/>
              <a:buFont typeface="Symbol" panose="05050102010706020507" pitchFamily="18" charset="2"/>
              <a:buChar char=""/>
              <a:tabLst>
                <a:tab pos="457200" algn="l"/>
              </a:tabLst>
            </a:pPr>
            <a:r>
              <a:rPr lang="en-US" sz="3200" dirty="0" err="1">
                <a:solidFill>
                  <a:srgbClr val="080E2C"/>
                </a:solidFill>
                <a:effectLst/>
                <a:latin typeface="Tahoma" panose="020B0604030504040204" pitchFamily="34" charset="0"/>
                <a:ea typeface="Tahoma" panose="020B0604030504040204" pitchFamily="34" charset="0"/>
                <a:cs typeface="Tahoma" panose="020B0604030504040204" pitchFamily="34" charset="0"/>
              </a:rPr>
              <a:t>Entonces</a:t>
            </a:r>
            <a:r>
              <a:rPr lang="en-US" sz="3200" dirty="0">
                <a:solidFill>
                  <a:srgbClr val="080E2C"/>
                </a:solidFill>
                <a:effectLst/>
                <a:latin typeface="Tahoma" panose="020B0604030504040204" pitchFamily="34" charset="0"/>
                <a:ea typeface="Tahoma" panose="020B0604030504040204" pitchFamily="34" charset="0"/>
                <a:cs typeface="Tahoma" panose="020B0604030504040204" pitchFamily="34" charset="0"/>
              </a:rPr>
              <a:t>.</a:t>
            </a:r>
            <a:endParaRPr lang="es-AR" sz="3200" dirty="0">
              <a:solidFill>
                <a:srgbClr val="080E2C"/>
              </a:solidFill>
              <a:effectLst/>
              <a:latin typeface="Tahoma" panose="020B0604030504040204" pitchFamily="34" charset="0"/>
              <a:ea typeface="Tahoma" panose="020B0604030504040204" pitchFamily="34" charset="0"/>
              <a:cs typeface="Tahoma" panose="020B0604030504040204" pitchFamily="34" charset="0"/>
            </a:endParaRPr>
          </a:p>
          <a:p>
            <a:pPr marL="342900" lvl="0" indent="-342900" fontAlgn="base">
              <a:lnSpc>
                <a:spcPct val="107000"/>
              </a:lnSpc>
              <a:spcAft>
                <a:spcPts val="800"/>
              </a:spcAft>
              <a:buSzPts val="1000"/>
              <a:buFont typeface="Symbol" panose="05050102010706020507" pitchFamily="18" charset="2"/>
              <a:buChar char=""/>
              <a:tabLst>
                <a:tab pos="457200" algn="l"/>
              </a:tabLst>
            </a:pPr>
            <a:r>
              <a:rPr lang="en-US" sz="3200" dirty="0" err="1">
                <a:solidFill>
                  <a:srgbClr val="080E2C"/>
                </a:solidFill>
                <a:effectLst/>
                <a:latin typeface="Tahoma" panose="020B0604030504040204" pitchFamily="34" charset="0"/>
                <a:ea typeface="Tahoma" panose="020B0604030504040204" pitchFamily="34" charset="0"/>
                <a:cs typeface="Tahoma" panose="020B0604030504040204" pitchFamily="34" charset="0"/>
              </a:rPr>
              <a:t>Igualmente</a:t>
            </a:r>
            <a:r>
              <a:rPr lang="en-US" sz="3200" dirty="0">
                <a:solidFill>
                  <a:srgbClr val="080E2C"/>
                </a:solidFill>
                <a:effectLst/>
                <a:latin typeface="Tahoma" panose="020B0604030504040204" pitchFamily="34" charset="0"/>
                <a:ea typeface="Tahoma" panose="020B0604030504040204" pitchFamily="34" charset="0"/>
                <a:cs typeface="Tahoma" panose="020B0604030504040204" pitchFamily="34" charset="0"/>
              </a:rPr>
              <a:t>.</a:t>
            </a:r>
            <a:endParaRPr lang="es-AR" sz="3200" dirty="0">
              <a:solidFill>
                <a:srgbClr val="080E2C"/>
              </a:solidFill>
              <a:effectLst/>
              <a:latin typeface="Tahoma" panose="020B0604030504040204" pitchFamily="34" charset="0"/>
              <a:ea typeface="Tahoma" panose="020B0604030504040204" pitchFamily="34" charset="0"/>
              <a:cs typeface="Tahoma" panose="020B0604030504040204" pitchFamily="34" charset="0"/>
            </a:endParaRPr>
          </a:p>
          <a:p>
            <a:pPr marL="342900" lvl="0" indent="-342900" fontAlgn="base">
              <a:lnSpc>
                <a:spcPct val="107000"/>
              </a:lnSpc>
              <a:spcAft>
                <a:spcPts val="800"/>
              </a:spcAft>
              <a:buSzPts val="1000"/>
              <a:buFont typeface="Symbol" panose="05050102010706020507" pitchFamily="18" charset="2"/>
              <a:buChar char=""/>
              <a:tabLst>
                <a:tab pos="457200" algn="l"/>
              </a:tabLst>
            </a:pPr>
            <a:r>
              <a:rPr lang="en-US" sz="3200" dirty="0" err="1">
                <a:solidFill>
                  <a:srgbClr val="080E2C"/>
                </a:solidFill>
                <a:effectLst/>
                <a:latin typeface="Tahoma" panose="020B0604030504040204" pitchFamily="34" charset="0"/>
                <a:ea typeface="Tahoma" panose="020B0604030504040204" pitchFamily="34" charset="0"/>
                <a:cs typeface="Tahoma" panose="020B0604030504040204" pitchFamily="34" charset="0"/>
              </a:rPr>
              <a:t>Así</a:t>
            </a:r>
            <a:r>
              <a:rPr lang="en-US" sz="3200" dirty="0">
                <a:solidFill>
                  <a:srgbClr val="080E2C"/>
                </a:solidFill>
                <a:effectLst/>
                <a:latin typeface="Tahoma" panose="020B0604030504040204" pitchFamily="34" charset="0"/>
                <a:ea typeface="Tahoma" panose="020B0604030504040204" pitchFamily="34" charset="0"/>
                <a:cs typeface="Tahoma" panose="020B0604030504040204" pitchFamily="34" charset="0"/>
              </a:rPr>
              <a:t> </a:t>
            </a:r>
            <a:r>
              <a:rPr lang="en-US" sz="3200" dirty="0" err="1">
                <a:solidFill>
                  <a:srgbClr val="080E2C"/>
                </a:solidFill>
                <a:effectLst/>
                <a:latin typeface="Tahoma" panose="020B0604030504040204" pitchFamily="34" charset="0"/>
                <a:ea typeface="Tahoma" panose="020B0604030504040204" pitchFamily="34" charset="0"/>
                <a:cs typeface="Tahoma" panose="020B0604030504040204" pitchFamily="34" charset="0"/>
              </a:rPr>
              <a:t>mismo</a:t>
            </a:r>
            <a:r>
              <a:rPr lang="en-US" sz="3200" dirty="0">
                <a:solidFill>
                  <a:srgbClr val="080E2C"/>
                </a:solidFill>
                <a:effectLst/>
                <a:latin typeface="Tahoma" panose="020B0604030504040204" pitchFamily="34" charset="0"/>
                <a:ea typeface="Tahoma" panose="020B0604030504040204" pitchFamily="34" charset="0"/>
                <a:cs typeface="Tahoma" panose="020B0604030504040204" pitchFamily="34" charset="0"/>
              </a:rPr>
              <a:t>.</a:t>
            </a:r>
            <a:endParaRPr lang="es-AR" sz="3200" dirty="0">
              <a:solidFill>
                <a:srgbClr val="080E2C"/>
              </a:solidFill>
              <a:effectLst/>
              <a:latin typeface="Tahoma" panose="020B0604030504040204" pitchFamily="34" charset="0"/>
              <a:ea typeface="Tahoma" panose="020B0604030504040204" pitchFamily="34" charset="0"/>
              <a:cs typeface="Tahoma" panose="020B0604030504040204" pitchFamily="34" charset="0"/>
            </a:endParaRPr>
          </a:p>
          <a:p>
            <a:pPr marL="342900" lvl="0" indent="-342900" fontAlgn="base">
              <a:lnSpc>
                <a:spcPct val="107000"/>
              </a:lnSpc>
              <a:spcAft>
                <a:spcPts val="800"/>
              </a:spcAft>
              <a:buSzPts val="1000"/>
              <a:buFont typeface="Symbol" panose="05050102010706020507" pitchFamily="18" charset="2"/>
              <a:buChar char=""/>
              <a:tabLst>
                <a:tab pos="457200" algn="l"/>
              </a:tabLst>
            </a:pPr>
            <a:r>
              <a:rPr lang="en-US" sz="3200" dirty="0" err="1">
                <a:solidFill>
                  <a:srgbClr val="080E2C"/>
                </a:solidFill>
                <a:effectLst/>
                <a:latin typeface="Tahoma" panose="020B0604030504040204" pitchFamily="34" charset="0"/>
                <a:ea typeface="Tahoma" panose="020B0604030504040204" pitchFamily="34" charset="0"/>
                <a:cs typeface="Tahoma" panose="020B0604030504040204" pitchFamily="34" charset="0"/>
              </a:rPr>
              <a:t>Además</a:t>
            </a:r>
            <a:r>
              <a:rPr lang="en-US" sz="3200" dirty="0">
                <a:solidFill>
                  <a:srgbClr val="080E2C"/>
                </a:solidFill>
                <a:effectLst/>
                <a:latin typeface="Tahoma" panose="020B0604030504040204" pitchFamily="34" charset="0"/>
                <a:ea typeface="Tahoma" panose="020B0604030504040204" pitchFamily="34" charset="0"/>
                <a:cs typeface="Tahoma" panose="020B0604030504040204" pitchFamily="34" charset="0"/>
              </a:rPr>
              <a:t>.</a:t>
            </a:r>
            <a:endParaRPr lang="es-AR" sz="3200" dirty="0">
              <a:solidFill>
                <a:srgbClr val="080E2C"/>
              </a:solidFill>
              <a:effectLst/>
              <a:latin typeface="Tahoma" panose="020B0604030504040204" pitchFamily="34" charset="0"/>
              <a:ea typeface="Tahoma" panose="020B0604030504040204" pitchFamily="34" charset="0"/>
              <a:cs typeface="Tahoma" panose="020B0604030504040204" pitchFamily="34" charset="0"/>
            </a:endParaRPr>
          </a:p>
          <a:p>
            <a:pPr marL="342900" lvl="0" indent="-342900" fontAlgn="base">
              <a:lnSpc>
                <a:spcPct val="107000"/>
              </a:lnSpc>
              <a:spcAft>
                <a:spcPts val="800"/>
              </a:spcAft>
              <a:buSzPts val="1000"/>
              <a:buFont typeface="Symbol" panose="05050102010706020507" pitchFamily="18" charset="2"/>
              <a:buChar char=""/>
              <a:tabLst>
                <a:tab pos="457200" algn="l"/>
              </a:tabLst>
            </a:pPr>
            <a:r>
              <a:rPr lang="en-US" sz="3200" dirty="0" err="1">
                <a:solidFill>
                  <a:srgbClr val="080E2C"/>
                </a:solidFill>
                <a:effectLst/>
                <a:latin typeface="Tahoma" panose="020B0604030504040204" pitchFamily="34" charset="0"/>
                <a:ea typeface="Tahoma" panose="020B0604030504040204" pitchFamily="34" charset="0"/>
                <a:cs typeface="Tahoma" panose="020B0604030504040204" pitchFamily="34" charset="0"/>
              </a:rPr>
              <a:t>En</a:t>
            </a:r>
            <a:r>
              <a:rPr lang="en-US" sz="3200" dirty="0">
                <a:solidFill>
                  <a:srgbClr val="080E2C"/>
                </a:solidFill>
                <a:effectLst/>
                <a:latin typeface="Tahoma" panose="020B0604030504040204" pitchFamily="34" charset="0"/>
                <a:ea typeface="Tahoma" panose="020B0604030504040204" pitchFamily="34" charset="0"/>
                <a:cs typeface="Tahoma" panose="020B0604030504040204" pitchFamily="34" charset="0"/>
              </a:rPr>
              <a:t> </a:t>
            </a:r>
            <a:r>
              <a:rPr lang="en-US" sz="3200" dirty="0" err="1">
                <a:solidFill>
                  <a:srgbClr val="080E2C"/>
                </a:solidFill>
                <a:effectLst/>
                <a:latin typeface="Tahoma" panose="020B0604030504040204" pitchFamily="34" charset="0"/>
                <a:ea typeface="Tahoma" panose="020B0604030504040204" pitchFamily="34" charset="0"/>
                <a:cs typeface="Tahoma" panose="020B0604030504040204" pitchFamily="34" charset="0"/>
              </a:rPr>
              <a:t>efecto</a:t>
            </a:r>
            <a:r>
              <a:rPr lang="en-US" sz="3200" dirty="0">
                <a:solidFill>
                  <a:srgbClr val="080E2C"/>
                </a:solidFill>
                <a:effectLst/>
                <a:latin typeface="Tahoma" panose="020B0604030504040204" pitchFamily="34" charset="0"/>
                <a:ea typeface="Tahoma" panose="020B0604030504040204" pitchFamily="34" charset="0"/>
                <a:cs typeface="Tahoma" panose="020B0604030504040204" pitchFamily="34" charset="0"/>
              </a:rPr>
              <a:t>.</a:t>
            </a:r>
            <a:endParaRPr lang="es-AR" sz="3200" dirty="0">
              <a:solidFill>
                <a:srgbClr val="080E2C"/>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6" name="Marcador de contenido 2">
            <a:extLst>
              <a:ext uri="{FF2B5EF4-FFF2-40B4-BE49-F238E27FC236}">
                <a16:creationId xmlns:a16="http://schemas.microsoft.com/office/drawing/2014/main" id="{87E54AC7-FF89-442C-AEA2-3352AEF589A7}"/>
              </a:ext>
            </a:extLst>
          </p:cNvPr>
          <p:cNvSpPr txBox="1">
            <a:spLocks/>
          </p:cNvSpPr>
          <p:nvPr/>
        </p:nvSpPr>
        <p:spPr>
          <a:xfrm>
            <a:off x="7066024" y="1460094"/>
            <a:ext cx="4909930" cy="58928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fontAlgn="base">
              <a:lnSpc>
                <a:spcPct val="107000"/>
              </a:lnSpc>
              <a:spcAft>
                <a:spcPts val="800"/>
              </a:spcAft>
              <a:buSzPts val="1000"/>
              <a:buFont typeface="Symbol" panose="05050102010706020507" pitchFamily="18" charset="2"/>
              <a:buChar char=""/>
              <a:tabLst>
                <a:tab pos="457200" algn="l"/>
              </a:tabLst>
            </a:pPr>
            <a:r>
              <a:rPr lang="en-US" sz="3200" dirty="0" err="1">
                <a:solidFill>
                  <a:srgbClr val="080E2C"/>
                </a:solidFill>
                <a:latin typeface="Tahoma" panose="020B0604030504040204" pitchFamily="34" charset="0"/>
                <a:ea typeface="Tahoma" panose="020B0604030504040204" pitchFamily="34" charset="0"/>
                <a:cs typeface="Tahoma" panose="020B0604030504040204" pitchFamily="34" charset="0"/>
              </a:rPr>
              <a:t>Así</a:t>
            </a:r>
            <a:r>
              <a:rPr lang="en-US" sz="3200" dirty="0">
                <a:solidFill>
                  <a:srgbClr val="080E2C"/>
                </a:solidFill>
                <a:latin typeface="Tahoma" panose="020B0604030504040204" pitchFamily="34" charset="0"/>
                <a:ea typeface="Tahoma" panose="020B0604030504040204" pitchFamily="34" charset="0"/>
                <a:cs typeface="Tahoma" panose="020B0604030504040204" pitchFamily="34" charset="0"/>
              </a:rPr>
              <a:t> </a:t>
            </a:r>
            <a:r>
              <a:rPr lang="en-US" sz="3200" dirty="0" err="1">
                <a:solidFill>
                  <a:srgbClr val="080E2C"/>
                </a:solidFill>
                <a:latin typeface="Tahoma" panose="020B0604030504040204" pitchFamily="34" charset="0"/>
                <a:ea typeface="Tahoma" panose="020B0604030504040204" pitchFamily="34" charset="0"/>
                <a:cs typeface="Tahoma" panose="020B0604030504040204" pitchFamily="34" charset="0"/>
              </a:rPr>
              <a:t>pues</a:t>
            </a:r>
            <a:r>
              <a:rPr lang="en-US" sz="3200" dirty="0">
                <a:solidFill>
                  <a:srgbClr val="080E2C"/>
                </a:solidFill>
                <a:latin typeface="Tahoma" panose="020B0604030504040204" pitchFamily="34" charset="0"/>
                <a:ea typeface="Tahoma" panose="020B0604030504040204" pitchFamily="34" charset="0"/>
                <a:cs typeface="Tahoma" panose="020B0604030504040204" pitchFamily="34" charset="0"/>
              </a:rPr>
              <a:t>.</a:t>
            </a:r>
            <a:endParaRPr lang="es-AR" sz="3200" dirty="0">
              <a:solidFill>
                <a:srgbClr val="080E2C"/>
              </a:solidFill>
              <a:latin typeface="Tahoma" panose="020B0604030504040204" pitchFamily="34" charset="0"/>
              <a:ea typeface="Tahoma" panose="020B0604030504040204" pitchFamily="34" charset="0"/>
              <a:cs typeface="Tahoma" panose="020B0604030504040204" pitchFamily="34" charset="0"/>
            </a:endParaRPr>
          </a:p>
          <a:p>
            <a:pPr marL="342900" indent="-342900" fontAlgn="base">
              <a:lnSpc>
                <a:spcPct val="107000"/>
              </a:lnSpc>
              <a:spcAft>
                <a:spcPts val="800"/>
              </a:spcAft>
              <a:buSzPts val="1000"/>
              <a:buFont typeface="Symbol" panose="05050102010706020507" pitchFamily="18" charset="2"/>
              <a:buChar char=""/>
              <a:tabLst>
                <a:tab pos="457200" algn="l"/>
              </a:tabLst>
            </a:pPr>
            <a:r>
              <a:rPr lang="en-US" sz="3200" dirty="0">
                <a:solidFill>
                  <a:srgbClr val="080E2C"/>
                </a:solidFill>
                <a:latin typeface="Tahoma" panose="020B0604030504040204" pitchFamily="34" charset="0"/>
                <a:ea typeface="Tahoma" panose="020B0604030504040204" pitchFamily="34" charset="0"/>
                <a:cs typeface="Tahoma" panose="020B0604030504040204" pitchFamily="34" charset="0"/>
              </a:rPr>
              <a:t>Es </a:t>
            </a:r>
            <a:r>
              <a:rPr lang="en-US" sz="3200" dirty="0" err="1">
                <a:solidFill>
                  <a:srgbClr val="080E2C"/>
                </a:solidFill>
                <a:latin typeface="Tahoma" panose="020B0604030504040204" pitchFamily="34" charset="0"/>
                <a:ea typeface="Tahoma" panose="020B0604030504040204" pitchFamily="34" charset="0"/>
                <a:cs typeface="Tahoma" panose="020B0604030504040204" pitchFamily="34" charset="0"/>
              </a:rPr>
              <a:t>así</a:t>
            </a:r>
            <a:r>
              <a:rPr lang="en-US" sz="3200" dirty="0">
                <a:solidFill>
                  <a:srgbClr val="080E2C"/>
                </a:solidFill>
                <a:latin typeface="Tahoma" panose="020B0604030504040204" pitchFamily="34" charset="0"/>
                <a:ea typeface="Tahoma" panose="020B0604030504040204" pitchFamily="34" charset="0"/>
                <a:cs typeface="Tahoma" panose="020B0604030504040204" pitchFamily="34" charset="0"/>
              </a:rPr>
              <a:t> </a:t>
            </a:r>
            <a:r>
              <a:rPr lang="en-US" sz="3200" dirty="0" err="1">
                <a:solidFill>
                  <a:srgbClr val="080E2C"/>
                </a:solidFill>
                <a:latin typeface="Tahoma" panose="020B0604030504040204" pitchFamily="34" charset="0"/>
                <a:ea typeface="Tahoma" panose="020B0604030504040204" pitchFamily="34" charset="0"/>
                <a:cs typeface="Tahoma" panose="020B0604030504040204" pitchFamily="34" charset="0"/>
              </a:rPr>
              <a:t>como</a:t>
            </a:r>
            <a:r>
              <a:rPr lang="en-US" sz="3200" dirty="0">
                <a:solidFill>
                  <a:srgbClr val="080E2C"/>
                </a:solidFill>
                <a:latin typeface="Tahoma" panose="020B0604030504040204" pitchFamily="34" charset="0"/>
                <a:ea typeface="Tahoma" panose="020B0604030504040204" pitchFamily="34" charset="0"/>
                <a:cs typeface="Tahoma" panose="020B0604030504040204" pitchFamily="34" charset="0"/>
              </a:rPr>
              <a:t>.</a:t>
            </a:r>
            <a:endParaRPr lang="es-AR" sz="3200" dirty="0">
              <a:solidFill>
                <a:srgbClr val="080E2C"/>
              </a:solidFill>
              <a:latin typeface="Tahoma" panose="020B0604030504040204" pitchFamily="34" charset="0"/>
              <a:ea typeface="Tahoma" panose="020B0604030504040204" pitchFamily="34" charset="0"/>
              <a:cs typeface="Tahoma" panose="020B0604030504040204" pitchFamily="34" charset="0"/>
            </a:endParaRPr>
          </a:p>
          <a:p>
            <a:pPr marL="342900" indent="-342900" fontAlgn="base">
              <a:lnSpc>
                <a:spcPct val="107000"/>
              </a:lnSpc>
              <a:spcAft>
                <a:spcPts val="800"/>
              </a:spcAft>
              <a:buSzPts val="1000"/>
              <a:buFont typeface="Symbol" panose="05050102010706020507" pitchFamily="18" charset="2"/>
              <a:buChar char=""/>
              <a:tabLst>
                <a:tab pos="457200" algn="l"/>
              </a:tabLst>
            </a:pPr>
            <a:r>
              <a:rPr lang="en-US" sz="3200" dirty="0" err="1">
                <a:solidFill>
                  <a:srgbClr val="080E2C"/>
                </a:solidFill>
                <a:latin typeface="Tahoma" panose="020B0604030504040204" pitchFamily="34" charset="0"/>
                <a:ea typeface="Tahoma" panose="020B0604030504040204" pitchFamily="34" charset="0"/>
                <a:cs typeface="Tahoma" panose="020B0604030504040204" pitchFamily="34" charset="0"/>
              </a:rPr>
              <a:t>Aunado</a:t>
            </a:r>
            <a:r>
              <a:rPr lang="en-US" sz="3200" dirty="0">
                <a:solidFill>
                  <a:srgbClr val="080E2C"/>
                </a:solidFill>
                <a:latin typeface="Tahoma" panose="020B0604030504040204" pitchFamily="34" charset="0"/>
                <a:ea typeface="Tahoma" panose="020B0604030504040204" pitchFamily="34" charset="0"/>
                <a:cs typeface="Tahoma" panose="020B0604030504040204" pitchFamily="34" charset="0"/>
              </a:rPr>
              <a:t> a </a:t>
            </a:r>
            <a:r>
              <a:rPr lang="en-US" sz="3200" dirty="0" err="1">
                <a:solidFill>
                  <a:srgbClr val="080E2C"/>
                </a:solidFill>
                <a:latin typeface="Tahoma" panose="020B0604030504040204" pitchFamily="34" charset="0"/>
                <a:ea typeface="Tahoma" panose="020B0604030504040204" pitchFamily="34" charset="0"/>
                <a:cs typeface="Tahoma" panose="020B0604030504040204" pitchFamily="34" charset="0"/>
              </a:rPr>
              <a:t>esto</a:t>
            </a:r>
            <a:r>
              <a:rPr lang="en-US" sz="3200" dirty="0">
                <a:solidFill>
                  <a:srgbClr val="080E2C"/>
                </a:solidFill>
                <a:latin typeface="Tahoma" panose="020B0604030504040204" pitchFamily="34" charset="0"/>
                <a:ea typeface="Tahoma" panose="020B0604030504040204" pitchFamily="34" charset="0"/>
                <a:cs typeface="Tahoma" panose="020B0604030504040204" pitchFamily="34" charset="0"/>
              </a:rPr>
              <a:t>.</a:t>
            </a:r>
            <a:endParaRPr lang="es-AR" sz="3200" dirty="0">
              <a:solidFill>
                <a:srgbClr val="080E2C"/>
              </a:solidFill>
              <a:latin typeface="Tahoma" panose="020B0604030504040204" pitchFamily="34" charset="0"/>
              <a:ea typeface="Tahoma" panose="020B0604030504040204" pitchFamily="34" charset="0"/>
              <a:cs typeface="Tahoma" panose="020B0604030504040204" pitchFamily="34" charset="0"/>
            </a:endParaRPr>
          </a:p>
          <a:p>
            <a:pPr marL="342900" indent="-342900" fontAlgn="base">
              <a:lnSpc>
                <a:spcPct val="107000"/>
              </a:lnSpc>
              <a:spcAft>
                <a:spcPts val="800"/>
              </a:spcAft>
              <a:buSzPts val="1000"/>
              <a:buFont typeface="Symbol" panose="05050102010706020507" pitchFamily="18" charset="2"/>
              <a:buChar char=""/>
              <a:tabLst>
                <a:tab pos="457200" algn="l"/>
              </a:tabLst>
            </a:pPr>
            <a:r>
              <a:rPr lang="en-US" sz="3200" dirty="0">
                <a:solidFill>
                  <a:srgbClr val="080E2C"/>
                </a:solidFill>
                <a:latin typeface="Tahoma" panose="020B0604030504040204" pitchFamily="34" charset="0"/>
                <a:ea typeface="Tahoma" panose="020B0604030504040204" pitchFamily="34" charset="0"/>
                <a:cs typeface="Tahoma" panose="020B0604030504040204" pitchFamily="34" charset="0"/>
              </a:rPr>
              <a:t>Al </a:t>
            </a:r>
            <a:r>
              <a:rPr lang="en-US" sz="3200" dirty="0" err="1">
                <a:solidFill>
                  <a:srgbClr val="080E2C"/>
                </a:solidFill>
                <a:latin typeface="Tahoma" panose="020B0604030504040204" pitchFamily="34" charset="0"/>
                <a:ea typeface="Tahoma" panose="020B0604030504040204" pitchFamily="34" charset="0"/>
                <a:cs typeface="Tahoma" panose="020B0604030504040204" pitchFamily="34" charset="0"/>
              </a:rPr>
              <a:t>respecto</a:t>
            </a:r>
            <a:r>
              <a:rPr lang="en-US" sz="3200" dirty="0">
                <a:solidFill>
                  <a:srgbClr val="080E2C"/>
                </a:solidFill>
                <a:latin typeface="Tahoma" panose="020B0604030504040204" pitchFamily="34" charset="0"/>
                <a:ea typeface="Tahoma" panose="020B0604030504040204" pitchFamily="34" charset="0"/>
                <a:cs typeface="Tahoma" panose="020B0604030504040204" pitchFamily="34" charset="0"/>
              </a:rPr>
              <a:t>.</a:t>
            </a:r>
            <a:endParaRPr lang="es-AR" sz="3200" dirty="0">
              <a:solidFill>
                <a:srgbClr val="080E2C"/>
              </a:solidFill>
              <a:latin typeface="Tahoma" panose="020B0604030504040204" pitchFamily="34" charset="0"/>
              <a:ea typeface="Tahoma" panose="020B0604030504040204" pitchFamily="34" charset="0"/>
              <a:cs typeface="Tahoma" panose="020B0604030504040204" pitchFamily="34" charset="0"/>
            </a:endParaRPr>
          </a:p>
          <a:p>
            <a:pPr marL="342900" indent="-342900" fontAlgn="base">
              <a:lnSpc>
                <a:spcPct val="107000"/>
              </a:lnSpc>
              <a:spcAft>
                <a:spcPts val="800"/>
              </a:spcAft>
              <a:buSzPts val="1000"/>
              <a:buFont typeface="Symbol" panose="05050102010706020507" pitchFamily="18" charset="2"/>
              <a:buChar char=""/>
              <a:tabLst>
                <a:tab pos="457200" algn="l"/>
              </a:tabLst>
            </a:pPr>
            <a:r>
              <a:rPr lang="en-US" sz="3200" dirty="0">
                <a:solidFill>
                  <a:srgbClr val="080E2C"/>
                </a:solidFill>
                <a:latin typeface="Tahoma" panose="020B0604030504040204" pitchFamily="34" charset="0"/>
                <a:ea typeface="Tahoma" panose="020B0604030504040204" pitchFamily="34" charset="0"/>
                <a:cs typeface="Tahoma" panose="020B0604030504040204" pitchFamily="34" charset="0"/>
              </a:rPr>
              <a:t>De </a:t>
            </a:r>
            <a:r>
              <a:rPr lang="en-US" sz="3200" dirty="0" err="1">
                <a:solidFill>
                  <a:srgbClr val="080E2C"/>
                </a:solidFill>
                <a:latin typeface="Tahoma" panose="020B0604030504040204" pitchFamily="34" charset="0"/>
                <a:ea typeface="Tahoma" panose="020B0604030504040204" pitchFamily="34" charset="0"/>
                <a:cs typeface="Tahoma" panose="020B0604030504040204" pitchFamily="34" charset="0"/>
              </a:rPr>
              <a:t>eso</a:t>
            </a:r>
            <a:r>
              <a:rPr lang="en-US" sz="3200" dirty="0">
                <a:solidFill>
                  <a:srgbClr val="080E2C"/>
                </a:solidFill>
                <a:latin typeface="Tahoma" panose="020B0604030504040204" pitchFamily="34" charset="0"/>
                <a:ea typeface="Tahoma" panose="020B0604030504040204" pitchFamily="34" charset="0"/>
                <a:cs typeface="Tahoma" panose="020B0604030504040204" pitchFamily="34" charset="0"/>
              </a:rPr>
              <a:t> se </a:t>
            </a:r>
            <a:r>
              <a:rPr lang="en-US" sz="3200" dirty="0" err="1">
                <a:solidFill>
                  <a:srgbClr val="080E2C"/>
                </a:solidFill>
                <a:latin typeface="Tahoma" panose="020B0604030504040204" pitchFamily="34" charset="0"/>
                <a:ea typeface="Tahoma" panose="020B0604030504040204" pitchFamily="34" charset="0"/>
                <a:cs typeface="Tahoma" panose="020B0604030504040204" pitchFamily="34" charset="0"/>
              </a:rPr>
              <a:t>desprende</a:t>
            </a:r>
            <a:r>
              <a:rPr lang="en-US" sz="3200" dirty="0">
                <a:solidFill>
                  <a:srgbClr val="080E2C"/>
                </a:solidFill>
                <a:latin typeface="Tahoma" panose="020B0604030504040204" pitchFamily="34" charset="0"/>
                <a:ea typeface="Tahoma" panose="020B0604030504040204" pitchFamily="34" charset="0"/>
                <a:cs typeface="Tahoma" panose="020B0604030504040204" pitchFamily="34" charset="0"/>
              </a:rPr>
              <a:t>.</a:t>
            </a:r>
            <a:endParaRPr lang="es-AR" sz="3200" dirty="0">
              <a:solidFill>
                <a:srgbClr val="080E2C"/>
              </a:solidFill>
              <a:latin typeface="Tahoma" panose="020B0604030504040204" pitchFamily="34" charset="0"/>
              <a:ea typeface="Tahoma" panose="020B0604030504040204" pitchFamily="34" charset="0"/>
              <a:cs typeface="Tahoma" panose="020B0604030504040204" pitchFamily="34" charset="0"/>
            </a:endParaRPr>
          </a:p>
          <a:p>
            <a:pPr marL="342900" indent="-342900" fontAlgn="base">
              <a:lnSpc>
                <a:spcPct val="107000"/>
              </a:lnSpc>
              <a:spcAft>
                <a:spcPts val="800"/>
              </a:spcAft>
              <a:buSzPts val="1000"/>
              <a:buFont typeface="Symbol" panose="05050102010706020507" pitchFamily="18" charset="2"/>
              <a:buChar char=""/>
              <a:tabLst>
                <a:tab pos="457200" algn="l"/>
              </a:tabLst>
            </a:pPr>
            <a:r>
              <a:rPr lang="en-US" sz="3200" dirty="0">
                <a:solidFill>
                  <a:srgbClr val="080E2C"/>
                </a:solidFill>
                <a:latin typeface="Tahoma" panose="020B0604030504040204" pitchFamily="34" charset="0"/>
                <a:ea typeface="Tahoma" panose="020B0604030504040204" pitchFamily="34" charset="0"/>
                <a:cs typeface="Tahoma" panose="020B0604030504040204" pitchFamily="34" charset="0"/>
              </a:rPr>
              <a:t>Al </a:t>
            </a:r>
            <a:r>
              <a:rPr lang="en-US" sz="3200" dirty="0" err="1">
                <a:solidFill>
                  <a:srgbClr val="080E2C"/>
                </a:solidFill>
                <a:latin typeface="Tahoma" panose="020B0604030504040204" pitchFamily="34" charset="0"/>
                <a:ea typeface="Tahoma" panose="020B0604030504040204" pitchFamily="34" charset="0"/>
                <a:cs typeface="Tahoma" panose="020B0604030504040204" pitchFamily="34" charset="0"/>
              </a:rPr>
              <a:t>mismo</a:t>
            </a:r>
            <a:r>
              <a:rPr lang="en-US" sz="3200" dirty="0">
                <a:solidFill>
                  <a:srgbClr val="080E2C"/>
                </a:solidFill>
                <a:latin typeface="Tahoma" panose="020B0604030504040204" pitchFamily="34" charset="0"/>
                <a:ea typeface="Tahoma" panose="020B0604030504040204" pitchFamily="34" charset="0"/>
                <a:cs typeface="Tahoma" panose="020B0604030504040204" pitchFamily="34" charset="0"/>
              </a:rPr>
              <a:t> </a:t>
            </a:r>
            <a:r>
              <a:rPr lang="en-US" sz="3200" dirty="0" err="1">
                <a:solidFill>
                  <a:srgbClr val="080E2C"/>
                </a:solidFill>
                <a:latin typeface="Tahoma" panose="020B0604030504040204" pitchFamily="34" charset="0"/>
                <a:ea typeface="Tahoma" panose="020B0604030504040204" pitchFamily="34" charset="0"/>
                <a:cs typeface="Tahoma" panose="020B0604030504040204" pitchFamily="34" charset="0"/>
              </a:rPr>
              <a:t>tiempo</a:t>
            </a:r>
            <a:r>
              <a:rPr lang="en-US" sz="3200" dirty="0">
                <a:solidFill>
                  <a:srgbClr val="080E2C"/>
                </a:solidFill>
                <a:latin typeface="Tahoma" panose="020B0604030504040204" pitchFamily="34" charset="0"/>
                <a:ea typeface="Tahoma" panose="020B0604030504040204" pitchFamily="34" charset="0"/>
                <a:cs typeface="Tahoma" panose="020B0604030504040204" pitchFamily="34" charset="0"/>
              </a:rPr>
              <a:t>.</a:t>
            </a:r>
            <a:endParaRPr lang="es-AR" sz="3200" dirty="0">
              <a:solidFill>
                <a:srgbClr val="080E2C"/>
              </a:solidFill>
              <a:latin typeface="Tahoma" panose="020B0604030504040204" pitchFamily="34" charset="0"/>
              <a:ea typeface="Tahoma" panose="020B0604030504040204" pitchFamily="34" charset="0"/>
              <a:cs typeface="Tahoma" panose="020B0604030504040204" pitchFamily="34" charset="0"/>
            </a:endParaRPr>
          </a:p>
          <a:p>
            <a:pPr marL="342900" indent="-342900" fontAlgn="base">
              <a:lnSpc>
                <a:spcPct val="107000"/>
              </a:lnSpc>
              <a:spcAft>
                <a:spcPts val="800"/>
              </a:spcAft>
              <a:buSzPts val="1000"/>
              <a:buFont typeface="Symbol" panose="05050102010706020507" pitchFamily="18" charset="2"/>
              <a:buChar char=""/>
              <a:tabLst>
                <a:tab pos="457200" algn="l"/>
              </a:tabLst>
            </a:pPr>
            <a:r>
              <a:rPr lang="en-US" sz="3200" dirty="0" err="1">
                <a:solidFill>
                  <a:srgbClr val="080E2C"/>
                </a:solidFill>
                <a:latin typeface="Tahoma" panose="020B0604030504040204" pitchFamily="34" charset="0"/>
                <a:ea typeface="Tahoma" panose="020B0604030504040204" pitchFamily="34" charset="0"/>
                <a:cs typeface="Tahoma" panose="020B0604030504040204" pitchFamily="34" charset="0"/>
              </a:rPr>
              <a:t>En</a:t>
            </a:r>
            <a:r>
              <a:rPr lang="en-US" sz="3200" dirty="0">
                <a:solidFill>
                  <a:srgbClr val="080E2C"/>
                </a:solidFill>
                <a:latin typeface="Tahoma" panose="020B0604030504040204" pitchFamily="34" charset="0"/>
                <a:ea typeface="Tahoma" panose="020B0604030504040204" pitchFamily="34" charset="0"/>
                <a:cs typeface="Tahoma" panose="020B0604030504040204" pitchFamily="34" charset="0"/>
              </a:rPr>
              <a:t> ese </a:t>
            </a:r>
            <a:r>
              <a:rPr lang="en-US" sz="3200" dirty="0" err="1">
                <a:solidFill>
                  <a:srgbClr val="080E2C"/>
                </a:solidFill>
                <a:latin typeface="Tahoma" panose="020B0604030504040204" pitchFamily="34" charset="0"/>
                <a:ea typeface="Tahoma" panose="020B0604030504040204" pitchFamily="34" charset="0"/>
                <a:cs typeface="Tahoma" panose="020B0604030504040204" pitchFamily="34" charset="0"/>
              </a:rPr>
              <a:t>mismo</a:t>
            </a:r>
            <a:r>
              <a:rPr lang="en-US" sz="3200" dirty="0">
                <a:solidFill>
                  <a:srgbClr val="080E2C"/>
                </a:solidFill>
                <a:latin typeface="Tahoma" panose="020B0604030504040204" pitchFamily="34" charset="0"/>
                <a:ea typeface="Tahoma" panose="020B0604030504040204" pitchFamily="34" charset="0"/>
                <a:cs typeface="Tahoma" panose="020B0604030504040204" pitchFamily="34" charset="0"/>
              </a:rPr>
              <a:t> </a:t>
            </a:r>
            <a:r>
              <a:rPr lang="en-US" sz="3200" dirty="0" err="1">
                <a:solidFill>
                  <a:srgbClr val="080E2C"/>
                </a:solidFill>
                <a:latin typeface="Tahoma" panose="020B0604030504040204" pitchFamily="34" charset="0"/>
                <a:ea typeface="Tahoma" panose="020B0604030504040204" pitchFamily="34" charset="0"/>
                <a:cs typeface="Tahoma" panose="020B0604030504040204" pitchFamily="34" charset="0"/>
              </a:rPr>
              <a:t>contexto</a:t>
            </a:r>
            <a:r>
              <a:rPr lang="en-US" sz="3200" dirty="0">
                <a:solidFill>
                  <a:srgbClr val="080E2C"/>
                </a:solidFill>
                <a:latin typeface="Tahoma" panose="020B0604030504040204" pitchFamily="34" charset="0"/>
                <a:ea typeface="Tahoma" panose="020B0604030504040204" pitchFamily="34" charset="0"/>
                <a:cs typeface="Tahoma" panose="020B0604030504040204" pitchFamily="34" charset="0"/>
              </a:rPr>
              <a:t>.</a:t>
            </a:r>
            <a:endParaRPr lang="es-AR" sz="3200" dirty="0">
              <a:solidFill>
                <a:srgbClr val="080E2C"/>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524381460"/>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1249</TotalTime>
  <Words>496</Words>
  <Application>Microsoft Office PowerPoint</Application>
  <PresentationFormat>Panorámica</PresentationFormat>
  <Paragraphs>115</Paragraphs>
  <Slides>17</Slides>
  <Notes>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17</vt:i4>
      </vt:variant>
    </vt:vector>
  </HeadingPairs>
  <TitlesOfParts>
    <vt:vector size="25" baseType="lpstr">
      <vt:lpstr>Arial</vt:lpstr>
      <vt:lpstr>Arial Black</vt:lpstr>
      <vt:lpstr>Calibri</vt:lpstr>
      <vt:lpstr>Calibri Light</vt:lpstr>
      <vt:lpstr>Poppins-Light</vt:lpstr>
      <vt:lpstr>Symbol</vt:lpstr>
      <vt:lpstr>Tahoma</vt:lpstr>
      <vt:lpstr>Tema de Office</vt:lpstr>
      <vt:lpstr>Presentación de PowerPoint</vt:lpstr>
      <vt:lpstr>Presentación de PowerPoint</vt:lpstr>
      <vt:lpstr>Coherencia textual</vt:lpstr>
      <vt:lpstr>Coherencia textual</vt:lpstr>
      <vt:lpstr>Coherencia textual</vt:lpstr>
      <vt:lpstr>Conectores de texto</vt:lpstr>
      <vt:lpstr>Conectores de texto</vt:lpstr>
      <vt:lpstr>Cuándo se deben usar</vt:lpstr>
      <vt:lpstr>Ejemplos</vt:lpstr>
      <vt:lpstr>Tipo de conectores</vt:lpstr>
      <vt:lpstr>Ejemplos</vt:lpstr>
      <vt:lpstr>Presentación de PowerPoint</vt:lpstr>
      <vt:lpstr>Presentación de PowerPoint</vt:lpstr>
      <vt:lpstr>Presentación de PowerPoint</vt:lpstr>
      <vt:lpstr>Presentación de PowerPoint</vt:lpstr>
      <vt:lpstr>Fuentes:</vt:lpstr>
      <vt:lpstr>¡Muchos éxitos!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Francisco</dc:creator>
  <cp:lastModifiedBy>Lenovo</cp:lastModifiedBy>
  <cp:revision>47</cp:revision>
  <dcterms:created xsi:type="dcterms:W3CDTF">2022-07-12T17:49:49Z</dcterms:created>
  <dcterms:modified xsi:type="dcterms:W3CDTF">2024-08-13T19:26:04Z</dcterms:modified>
</cp:coreProperties>
</file>