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305" r:id="rId2"/>
    <p:sldId id="308" r:id="rId3"/>
    <p:sldId id="327" r:id="rId4"/>
    <p:sldId id="306" r:id="rId5"/>
    <p:sldId id="311" r:id="rId6"/>
    <p:sldId id="312" r:id="rId7"/>
    <p:sldId id="313" r:id="rId8"/>
    <p:sldId id="317" r:id="rId9"/>
    <p:sldId id="314" r:id="rId10"/>
    <p:sldId id="316" r:id="rId11"/>
    <p:sldId id="318" r:id="rId12"/>
    <p:sldId id="315" r:id="rId13"/>
    <p:sldId id="320" r:id="rId14"/>
    <p:sldId id="319" r:id="rId15"/>
    <p:sldId id="322" r:id="rId16"/>
    <p:sldId id="328" r:id="rId17"/>
    <p:sldId id="321" r:id="rId18"/>
    <p:sldId id="329" r:id="rId19"/>
    <p:sldId id="309" r:id="rId20"/>
    <p:sldId id="323" r:id="rId21"/>
    <p:sldId id="326" r:id="rId22"/>
  </p:sldIdLst>
  <p:sldSz cx="9144000" cy="5715000" type="screen16x1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494" y="-4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8058-8609-4D27-B67E-41FE0751ADC7}" type="datetimeFigureOut">
              <a:rPr lang="es-ES" smtClean="0"/>
              <a:pPr/>
              <a:t>29/05/2024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BF85-664F-463F-A434-37AD9F7254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2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33500"/>
            <a:ext cx="7772400" cy="15240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11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F7DB-F285-4EF8-89EE-EFFAF79BCE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6258-7354-422A-8EC9-01C7CF7CCE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156B-60E4-4826-91B4-412AD701D9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8D10-831B-4B86-A0F3-00DCC2C14A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B260-3E51-4474-958E-59F69DA7DA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6F30-CD2B-47BF-83C6-8CFB4A02E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F7B64-7463-4021-B459-25A7F3F669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25BA-75FF-4200-9073-EF34B19C55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15B1-6F62-425B-9778-FE4C4B2AC7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EB69-5449-4CA5-888C-6B4B24E668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E1C68-97AC-42C3-BD29-9624A0F865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032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032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7C64D0-3A3C-4339-9A49-07CD232F5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9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3956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DEFINICIONES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76" y="952487"/>
            <a:ext cx="88582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CARTOGRAFÍA: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pPr algn="just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Conjunto de métodos, técnicas y procedimientos empleados para la elaboración de mapas o cartas, en los que se busca representar la superficie del terreno, utilizando datos topográficos, geodésicos y fotogramétricos.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2876" y="3631412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OBJETO DE LA CARTOGRAFÍA:</a:t>
            </a:r>
          </a:p>
          <a:p>
            <a:pPr algn="just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Representar en una imagen plana la superficie curva de la Tierra, con la condición de que la imagen se asemeje lo más posible al original.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15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SISTEMAS DE COORDENADAS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pic>
        <p:nvPicPr>
          <p:cNvPr id="5" name="4 Imagen" descr="coordenadas-cilindricas-y-esferica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7"/>
            <a:ext cx="5027112" cy="414340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214942" y="1071550"/>
            <a:ext cx="378621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COORDENADAS GEODÉSICAS</a:t>
            </a:r>
          </a:p>
          <a:p>
            <a:pPr algn="just"/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           (</a:t>
            </a:r>
            <a:r>
              <a:rPr lang="es-ES" sz="3000" b="1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  <a:sym typeface="Symbol"/>
              </a:rPr>
              <a:t></a:t>
            </a:r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,</a:t>
            </a:r>
            <a:r>
              <a:rPr lang="es-ES" sz="3000" b="1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  <a:sym typeface="Symbol"/>
              </a:rPr>
              <a:t></a:t>
            </a:r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  <a:sym typeface="Symbol"/>
              </a:rPr>
              <a:t>,h</a:t>
            </a:r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  <a:sym typeface="Symbol"/>
              </a:rPr>
              <a:t>)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           (X,Y</a:t>
            </a:r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  <a:sym typeface="Symbol"/>
              </a:rPr>
              <a:t>,Z)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PROYECCIÓN CARTOGRÁFICA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44" y="952487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CARTOGRÁFICA:</a:t>
            </a:r>
          </a:p>
          <a:p>
            <a:pPr algn="just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Es una representación plana de la superficie total de la tierra o de parte de ella.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1472" y="2750201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Entre las coordenadas que determinan la posición relativa de los puntos de la superficie terrestre y las que definen la situación de los correspondientes puntos de la carta, existen relaciones analíticas que caracterizan los distintos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TIPOS DE PROYECCIÓN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PROYECCIÓN CARTOGRÁFICA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44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CLASIFICACIÓN SEGÚN SU DEFORMACIÓN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4282" y="1964525"/>
            <a:ext cx="55721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CONFORME</a:t>
            </a: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EQUIVALENTE</a:t>
            </a: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EQUIDISTANTE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786446" y="1964525"/>
            <a:ext cx="7143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  <a:sym typeface="Wingdings"/>
              </a:rPr>
              <a:t></a:t>
            </a:r>
            <a:endParaRPr lang="es-E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  <a:sym typeface="Wingdings"/>
              </a:rPr>
              <a:t></a:t>
            </a:r>
            <a:endParaRPr lang="es-E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  <a:sym typeface="Wingdings"/>
              </a:rPr>
              <a:t></a:t>
            </a:r>
            <a:endParaRPr lang="es-E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572264" y="1964525"/>
            <a:ext cx="25717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ÁNGULOS</a:t>
            </a: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ÁREAS</a:t>
            </a: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DISTANCIAS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PROYECCIÓN CARTOGRÁFICA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44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CLASIFICACIÓN SEGÚN SU DEFORMACIÓN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4282" y="1964525"/>
            <a:ext cx="55721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CONFORME</a:t>
            </a: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EQUIVALENTE</a:t>
            </a: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EQUIDISTANTE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786446" y="1964525"/>
            <a:ext cx="7143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  <a:sym typeface="Wingdings"/>
              </a:rPr>
              <a:t></a:t>
            </a:r>
            <a:endParaRPr lang="es-E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  <a:sym typeface="Wingdings"/>
              </a:rPr>
              <a:t></a:t>
            </a:r>
            <a:endParaRPr lang="es-E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  <a:sym typeface="Wingdings"/>
              </a:rPr>
              <a:t></a:t>
            </a:r>
            <a:endParaRPr lang="es-E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572264" y="1964525"/>
            <a:ext cx="25717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ÁNGULOS</a:t>
            </a: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ÁREAS</a:t>
            </a: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DISTANCIAS</a:t>
            </a:r>
          </a:p>
        </p:txBody>
      </p:sp>
      <p:pic>
        <p:nvPicPr>
          <p:cNvPr id="12" name="11 Imagen" descr="Deformació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024591"/>
            <a:ext cx="4029710" cy="4476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PROYECCIÓN CARTOGRÁFICA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568" y="952488"/>
            <a:ext cx="4201382" cy="19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6189" y="3069450"/>
            <a:ext cx="3547777" cy="248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718" y="3069450"/>
            <a:ext cx="3706463" cy="251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PROYECCIÓN CARTOGRÁFICA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44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CLASIFICACIÓN SEGÚN SU CONSTRUCCIÓN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4282" y="1964525"/>
            <a:ext cx="55721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CILÍNDRICAS</a:t>
            </a: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CÓNICAS</a:t>
            </a:r>
          </a:p>
          <a:p>
            <a:pPr algn="just"/>
            <a:endParaRPr lang="es-ES" sz="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ACIMUTAL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PROYECCIÓN CARTOGRÁFICA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44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CLASIFICACIÓN SEGÚN SU CONSTRUCCIÓN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67657"/>
            <a:ext cx="8463344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PROYECCIÓN CARTOGRÁFICA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44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CLASIFICACIÓN SEGÚN SU CONSTRUCCIÓN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579" y="1413237"/>
            <a:ext cx="6987445" cy="419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PROYECCIÓN CARTOGRÁFICA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44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CLASIFICACIÓN SEGÚN SU CONSTRUCCIÓN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0148" y="1413234"/>
            <a:ext cx="6705124" cy="40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15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SISTEMAS DE COORDENADAS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4553" y="1482990"/>
            <a:ext cx="6209281" cy="401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42844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PROYECCIONES MERCATOR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PROYECCIÓN CARTOGRÁFICA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44" y="952487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PROYECCIÓN:</a:t>
            </a:r>
          </a:p>
          <a:p>
            <a:pPr algn="just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Es la representación sobre una superficie de las figuras trazadas sobre otra, según determinadas leyes de correspondencia.</a:t>
            </a:r>
          </a:p>
          <a:p>
            <a:pPr algn="just"/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CARTOGRÁFICA:</a:t>
            </a:r>
          </a:p>
          <a:p>
            <a:pPr algn="just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Es una representación plana de la superficie total de la tierra o de parte de ella.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2844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PROYECCIONES MERCATOR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925" y="1404951"/>
            <a:ext cx="6381033" cy="413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285720" y="23810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PROYECCIÓN CARTOGRÁFICA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1" y="238107"/>
            <a:ext cx="626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SISTEMAS ANGULARES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062" y="1428740"/>
            <a:ext cx="76335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28596" y="5080831"/>
            <a:ext cx="87154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 smtClean="0">
                <a:solidFill>
                  <a:schemeClr val="bg1">
                    <a:lumMod val="50000"/>
                  </a:schemeClr>
                </a:solidFill>
              </a:rPr>
              <a:t>https://www.universoformulas.com/fisica/unidades-medida/unidades-angulos/</a:t>
            </a:r>
            <a:endParaRPr lang="es-A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PROYECCIÓN CARTOGRÁFICA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44" y="952487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PROYECCIÓN:</a:t>
            </a:r>
          </a:p>
          <a:p>
            <a:pPr algn="just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Es la representación sobre una superficie de las figuras trazadas sobre otra, según determinadas leyes de correspondencia.</a:t>
            </a:r>
          </a:p>
          <a:p>
            <a:pPr algn="just"/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PROYECCIÓN CARTOGRÁFICA:</a:t>
            </a:r>
          </a:p>
          <a:p>
            <a:pPr algn="just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Es una representación plana de la superficie total de la tierra o de parte de ella.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966871"/>
            <a:ext cx="5857915" cy="457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15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SISTEMAS DE COORDENADAS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pic>
        <p:nvPicPr>
          <p:cNvPr id="5" name="4 Imagen" descr="coordenadas-cilindricas-y-esferica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6" y="952486"/>
            <a:ext cx="4882056" cy="440534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214942" y="1071550"/>
            <a:ext cx="378621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COORDENADAS ESFÉRICAS</a:t>
            </a:r>
          </a:p>
          <a:p>
            <a:pPr algn="just"/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pPr algn="ctr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(r,</a:t>
            </a:r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  <a:sym typeface="Symbol"/>
              </a:rPr>
              <a:t>,)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15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SISTEMAS DE COORDENADAS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pic>
        <p:nvPicPr>
          <p:cNvPr id="5" name="4 Imagen" descr="coordenadas-cilindricas-y-esferica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6" y="1015517"/>
            <a:ext cx="4922314" cy="4491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143536" y="1071550"/>
            <a:ext cx="407193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COORDENADAS CILÍNDRICAS</a:t>
            </a:r>
          </a:p>
          <a:p>
            <a:pPr algn="just"/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pPr algn="ctr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(</a:t>
            </a:r>
            <a:r>
              <a:rPr lang="es-ES" sz="3000" dirty="0" err="1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r,</a:t>
            </a:r>
            <a:r>
              <a:rPr lang="es-ES" sz="3000" dirty="0" err="1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  <a:sym typeface="Symbol"/>
              </a:rPr>
              <a:t>,Z</a:t>
            </a:r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  <a:sym typeface="Symbol"/>
              </a:rPr>
              <a:t>)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15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SISTEMAS DE COORDENADAS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pic>
        <p:nvPicPr>
          <p:cNvPr id="5" name="4 Imagen" descr="coordenadas-cilindricas-y-esferica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7" y="1480713"/>
            <a:ext cx="5507195" cy="394855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214942" y="1071550"/>
            <a:ext cx="37862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COORDENADAS CARTESIANAS ORTOGONALES</a:t>
            </a:r>
          </a:p>
          <a:p>
            <a:pPr algn="just"/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pPr algn="ctr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(X,Y</a:t>
            </a:r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  <a:sym typeface="Symbol"/>
              </a:rPr>
              <a:t>,Z)</a:t>
            </a:r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15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SISTEMAS DE COORDENADAS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pic>
        <p:nvPicPr>
          <p:cNvPr id="5" name="4 Imagen" descr="coordenadas-cilindricas-y-esferica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91" y="1071550"/>
            <a:ext cx="4595599" cy="342902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214942" y="1071550"/>
            <a:ext cx="378621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COORDENADAS GEOGRÁFICAS</a:t>
            </a:r>
          </a:p>
          <a:p>
            <a:pPr algn="just"/>
            <a:endParaRPr lang="es-ES" sz="4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           Latitud</a:t>
            </a:r>
          </a:p>
          <a:p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           Longitud</a:t>
            </a:r>
          </a:p>
        </p:txBody>
      </p:sp>
      <p:pic>
        <p:nvPicPr>
          <p:cNvPr id="6" name="5 Imagen" descr="coordenadas-cilindricas-y-esfericas-20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530" y="2496960"/>
            <a:ext cx="3579312" cy="32099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coordenadas-cilindricas-y-esferica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91" y="1071550"/>
            <a:ext cx="4595599" cy="342902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85720" y="238107"/>
            <a:ext cx="8015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SISTEMAS DE COORDENADAS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07667"/>
            <a:ext cx="2645832" cy="3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643451"/>
            <a:ext cx="2726531" cy="3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179235"/>
            <a:ext cx="3238500" cy="3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5214942" y="1071550"/>
            <a:ext cx="378621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COORDENADAS GEOGRÁFICAS</a:t>
            </a:r>
          </a:p>
          <a:p>
            <a:pPr algn="just"/>
            <a:endParaRPr lang="es-ES" sz="4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           Latitud</a:t>
            </a:r>
          </a:p>
          <a:p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           Longitud</a:t>
            </a:r>
          </a:p>
        </p:txBody>
      </p:sp>
      <p:pic>
        <p:nvPicPr>
          <p:cNvPr id="13" name="12 Imagen" descr="coordenadas-cilindricas-y-esfericas-20-6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530" y="2496960"/>
            <a:ext cx="3579312" cy="32099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015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SISTEMAS DE COORDENADAS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CARTOGRAFÍA</a:t>
            </a:r>
          </a:p>
        </p:txBody>
      </p:sp>
      <p:pic>
        <p:nvPicPr>
          <p:cNvPr id="5" name="4 Imagen" descr="coordenadas-cilindricas-y-esferica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49464"/>
            <a:ext cx="7455172" cy="395124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214942" y="1071550"/>
            <a:ext cx="37862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COORDENADAS GEOGRÁFICAS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13762</TotalTime>
  <Words>395</Words>
  <Application>Microsoft Office PowerPoint</Application>
  <PresentationFormat>Presentación en pantalla (16:10)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Acantilado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Propiedades Parola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Otros Usuarios</dc:creator>
  <cp:lastModifiedBy>Ing. Adrián Hippler</cp:lastModifiedBy>
  <cp:revision>208</cp:revision>
  <dcterms:created xsi:type="dcterms:W3CDTF">2002-12-27T12:48:58Z</dcterms:created>
  <dcterms:modified xsi:type="dcterms:W3CDTF">2024-05-29T14:02:25Z</dcterms:modified>
</cp:coreProperties>
</file>