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305" r:id="rId2"/>
    <p:sldId id="315" r:id="rId3"/>
    <p:sldId id="309" r:id="rId4"/>
    <p:sldId id="310" r:id="rId5"/>
    <p:sldId id="306" r:id="rId6"/>
    <p:sldId id="307" r:id="rId7"/>
    <p:sldId id="311" r:id="rId8"/>
    <p:sldId id="316" r:id="rId9"/>
    <p:sldId id="317" r:id="rId10"/>
    <p:sldId id="318" r:id="rId11"/>
  </p:sldIdLst>
  <p:sldSz cx="9144000" cy="5715000" type="screen16x1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-438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8058-8609-4D27-B67E-41FE0751ADC7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BF85-664F-463F-A434-37AD9F7254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2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33500"/>
            <a:ext cx="7772400" cy="15240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11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F7DB-F285-4EF8-89EE-EFFAF79BC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6258-7354-422A-8EC9-01C7CF7CCE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156B-60E4-4826-91B4-412AD701D9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8D10-831B-4B86-A0F3-00DCC2C14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B260-3E51-4474-958E-59F69DA7DA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6F30-CD2B-47BF-83C6-8CFB4A02E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7B64-7463-4021-B459-25A7F3F66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25BA-75FF-4200-9073-EF34B19C5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15B1-6F62-425B-9778-FE4C4B2AC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EB69-5449-4CA5-888C-6B4B24E6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1C68-97AC-42C3-BD29-9624A0F86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C64D0-3A3C-4339-9A49-07CD232F5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1" y="238107"/>
            <a:ext cx="4942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CURVAS DE NIVEL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CURVAS de NIVEL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28662" y="952487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Una curva de nivel es aquella línea que en un mapa une todos los puntos que tienen igualdad de condiciones y de altura.</a:t>
            </a:r>
            <a:endParaRPr lang="es-AR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28662" y="1547803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…. es una superficie equipotencial.</a:t>
            </a:r>
            <a:endParaRPr lang="es-AR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64525"/>
            <a:ext cx="5044043" cy="279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5918" y="1012018"/>
            <a:ext cx="5072098" cy="45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tretch>
            <a:fillRect/>
          </a:stretch>
        </p:blipFill>
        <p:spPr bwMode="auto">
          <a:xfrm>
            <a:off x="389936" y="952487"/>
            <a:ext cx="8182593" cy="4528127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21" y="238107"/>
            <a:ext cx="8518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MODELO DIGITAL DEL TERRENO</a:t>
            </a:r>
            <a:endParaRPr lang="es-ES" sz="4400" dirty="0">
              <a:solidFill>
                <a:schemeClr val="tx2"/>
              </a:solidFill>
            </a:endParaRPr>
          </a:p>
        </p:txBody>
      </p:sp>
      <p:pic>
        <p:nvPicPr>
          <p:cNvPr id="10" name="9 Imagen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952517"/>
            <a:ext cx="9144000" cy="428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4282" y="443355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El sistema de representación de curvas de nivel consiste en cortar la superficie del terreno mediante un conjunto de planos paralelos entre sí, separados una cierta distancia unos de otros.</a:t>
            </a:r>
            <a:endParaRPr lang="es-AR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1" y="238107"/>
            <a:ext cx="4942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CURVAS DE NIVEL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28662" y="952487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Una curva de nivel es aquella línea que en un mapa une todos los puntos que tienen igualdad de condiciones y de altura.</a:t>
            </a:r>
            <a:endParaRPr lang="es-AR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1750163"/>
            <a:ext cx="8499694" cy="22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1" y="238107"/>
            <a:ext cx="4942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CURVAS DE NIVEL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04095"/>
            <a:ext cx="7801291" cy="429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24 Grupo"/>
          <p:cNvGrpSpPr/>
          <p:nvPr/>
        </p:nvGrpSpPr>
        <p:grpSpPr>
          <a:xfrm>
            <a:off x="978408" y="1684020"/>
            <a:ext cx="7236930" cy="2449362"/>
            <a:chOff x="978408" y="2020824"/>
            <a:chExt cx="7236930" cy="2939234"/>
          </a:xfrm>
        </p:grpSpPr>
        <p:cxnSp>
          <p:nvCxnSpPr>
            <p:cNvPr id="6" name="5 Conector recto"/>
            <p:cNvCxnSpPr/>
            <p:nvPr/>
          </p:nvCxnSpPr>
          <p:spPr>
            <a:xfrm rot="10800000" flipV="1">
              <a:off x="5129784" y="3602736"/>
              <a:ext cx="3071834" cy="1357322"/>
            </a:xfrm>
            <a:prstGeom prst="line">
              <a:avLst/>
            </a:prstGeom>
            <a:ln w="50800">
              <a:solidFill>
                <a:schemeClr val="tx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rot="10800000" flipV="1">
              <a:off x="978408" y="2020824"/>
              <a:ext cx="1593328" cy="714379"/>
            </a:xfrm>
            <a:prstGeom prst="line">
              <a:avLst/>
            </a:prstGeom>
            <a:ln w="50800">
              <a:solidFill>
                <a:schemeClr val="tx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Forma libre"/>
            <p:cNvSpPr/>
            <p:nvPr/>
          </p:nvSpPr>
          <p:spPr>
            <a:xfrm>
              <a:off x="2557463" y="2028825"/>
              <a:ext cx="3181350" cy="247650"/>
            </a:xfrm>
            <a:custGeom>
              <a:avLst/>
              <a:gdLst>
                <a:gd name="connsiteX0" fmla="*/ 0 w 3181350"/>
                <a:gd name="connsiteY0" fmla="*/ 0 h 247650"/>
                <a:gd name="connsiteX1" fmla="*/ 47625 w 3181350"/>
                <a:gd name="connsiteY1" fmla="*/ 14288 h 247650"/>
                <a:gd name="connsiteX2" fmla="*/ 61912 w 3181350"/>
                <a:gd name="connsiteY2" fmla="*/ 19050 h 247650"/>
                <a:gd name="connsiteX3" fmla="*/ 104775 w 3181350"/>
                <a:gd name="connsiteY3" fmla="*/ 38100 h 247650"/>
                <a:gd name="connsiteX4" fmla="*/ 119062 w 3181350"/>
                <a:gd name="connsiteY4" fmla="*/ 42863 h 247650"/>
                <a:gd name="connsiteX5" fmla="*/ 133350 w 3181350"/>
                <a:gd name="connsiteY5" fmla="*/ 47625 h 247650"/>
                <a:gd name="connsiteX6" fmla="*/ 147637 w 3181350"/>
                <a:gd name="connsiteY6" fmla="*/ 57150 h 247650"/>
                <a:gd name="connsiteX7" fmla="*/ 166687 w 3181350"/>
                <a:gd name="connsiteY7" fmla="*/ 61913 h 247650"/>
                <a:gd name="connsiteX8" fmla="*/ 233362 w 3181350"/>
                <a:gd name="connsiteY8" fmla="*/ 71438 h 247650"/>
                <a:gd name="connsiteX9" fmla="*/ 295275 w 3181350"/>
                <a:gd name="connsiteY9" fmla="*/ 80963 h 247650"/>
                <a:gd name="connsiteX10" fmla="*/ 328612 w 3181350"/>
                <a:gd name="connsiteY10" fmla="*/ 90488 h 247650"/>
                <a:gd name="connsiteX11" fmla="*/ 361950 w 3181350"/>
                <a:gd name="connsiteY11" fmla="*/ 95250 h 247650"/>
                <a:gd name="connsiteX12" fmla="*/ 381000 w 3181350"/>
                <a:gd name="connsiteY12" fmla="*/ 100013 h 247650"/>
                <a:gd name="connsiteX13" fmla="*/ 461962 w 3181350"/>
                <a:gd name="connsiteY13" fmla="*/ 104775 h 247650"/>
                <a:gd name="connsiteX14" fmla="*/ 538162 w 3181350"/>
                <a:gd name="connsiteY14" fmla="*/ 114300 h 247650"/>
                <a:gd name="connsiteX15" fmla="*/ 590550 w 3181350"/>
                <a:gd name="connsiteY15" fmla="*/ 119063 h 247650"/>
                <a:gd name="connsiteX16" fmla="*/ 619125 w 3181350"/>
                <a:gd name="connsiteY16" fmla="*/ 123825 h 247650"/>
                <a:gd name="connsiteX17" fmla="*/ 866775 w 3181350"/>
                <a:gd name="connsiteY17" fmla="*/ 128588 h 247650"/>
                <a:gd name="connsiteX18" fmla="*/ 1014412 w 3181350"/>
                <a:gd name="connsiteY18" fmla="*/ 123825 h 247650"/>
                <a:gd name="connsiteX19" fmla="*/ 1028700 w 3181350"/>
                <a:gd name="connsiteY19" fmla="*/ 119063 h 247650"/>
                <a:gd name="connsiteX20" fmla="*/ 1052512 w 3181350"/>
                <a:gd name="connsiteY20" fmla="*/ 114300 h 247650"/>
                <a:gd name="connsiteX21" fmla="*/ 1100137 w 3181350"/>
                <a:gd name="connsiteY21" fmla="*/ 100013 h 247650"/>
                <a:gd name="connsiteX22" fmla="*/ 1233487 w 3181350"/>
                <a:gd name="connsiteY22" fmla="*/ 95250 h 247650"/>
                <a:gd name="connsiteX23" fmla="*/ 1409700 w 3181350"/>
                <a:gd name="connsiteY23" fmla="*/ 104775 h 247650"/>
                <a:gd name="connsiteX24" fmla="*/ 1676400 w 3181350"/>
                <a:gd name="connsiteY24" fmla="*/ 95250 h 247650"/>
                <a:gd name="connsiteX25" fmla="*/ 1747837 w 3181350"/>
                <a:gd name="connsiteY25" fmla="*/ 85725 h 247650"/>
                <a:gd name="connsiteX26" fmla="*/ 1795462 w 3181350"/>
                <a:gd name="connsiteY26" fmla="*/ 76200 h 247650"/>
                <a:gd name="connsiteX27" fmla="*/ 1838325 w 3181350"/>
                <a:gd name="connsiteY27" fmla="*/ 80963 h 247650"/>
                <a:gd name="connsiteX28" fmla="*/ 1900237 w 3181350"/>
                <a:gd name="connsiteY28" fmla="*/ 90488 h 247650"/>
                <a:gd name="connsiteX29" fmla="*/ 1933575 w 3181350"/>
                <a:gd name="connsiteY29" fmla="*/ 95250 h 247650"/>
                <a:gd name="connsiteX30" fmla="*/ 1952625 w 3181350"/>
                <a:gd name="connsiteY30" fmla="*/ 114300 h 247650"/>
                <a:gd name="connsiteX31" fmla="*/ 1966912 w 3181350"/>
                <a:gd name="connsiteY31" fmla="*/ 119063 h 247650"/>
                <a:gd name="connsiteX32" fmla="*/ 1981200 w 3181350"/>
                <a:gd name="connsiteY32" fmla="*/ 128588 h 247650"/>
                <a:gd name="connsiteX33" fmla="*/ 2009775 w 3181350"/>
                <a:gd name="connsiteY33" fmla="*/ 138113 h 247650"/>
                <a:gd name="connsiteX34" fmla="*/ 2024062 w 3181350"/>
                <a:gd name="connsiteY34" fmla="*/ 142875 h 247650"/>
                <a:gd name="connsiteX35" fmla="*/ 2066925 w 3181350"/>
                <a:gd name="connsiteY35" fmla="*/ 161925 h 247650"/>
                <a:gd name="connsiteX36" fmla="*/ 2085975 w 3181350"/>
                <a:gd name="connsiteY36" fmla="*/ 171450 h 247650"/>
                <a:gd name="connsiteX37" fmla="*/ 2114550 w 3181350"/>
                <a:gd name="connsiteY37" fmla="*/ 176213 h 247650"/>
                <a:gd name="connsiteX38" fmla="*/ 2185987 w 3181350"/>
                <a:gd name="connsiteY38" fmla="*/ 185738 h 247650"/>
                <a:gd name="connsiteX39" fmla="*/ 2228850 w 3181350"/>
                <a:gd name="connsiteY39" fmla="*/ 190500 h 247650"/>
                <a:gd name="connsiteX40" fmla="*/ 2257425 w 3181350"/>
                <a:gd name="connsiteY40" fmla="*/ 195263 h 247650"/>
                <a:gd name="connsiteX41" fmla="*/ 2290762 w 3181350"/>
                <a:gd name="connsiteY41" fmla="*/ 200025 h 247650"/>
                <a:gd name="connsiteX42" fmla="*/ 2333625 w 3181350"/>
                <a:gd name="connsiteY42" fmla="*/ 204788 h 247650"/>
                <a:gd name="connsiteX43" fmla="*/ 2352675 w 3181350"/>
                <a:gd name="connsiteY43" fmla="*/ 209550 h 247650"/>
                <a:gd name="connsiteX44" fmla="*/ 2433637 w 3181350"/>
                <a:gd name="connsiteY44" fmla="*/ 219075 h 247650"/>
                <a:gd name="connsiteX45" fmla="*/ 2471737 w 3181350"/>
                <a:gd name="connsiteY45" fmla="*/ 228600 h 247650"/>
                <a:gd name="connsiteX46" fmla="*/ 2519362 w 3181350"/>
                <a:gd name="connsiteY46" fmla="*/ 233363 h 247650"/>
                <a:gd name="connsiteX47" fmla="*/ 2557462 w 3181350"/>
                <a:gd name="connsiteY47" fmla="*/ 238125 h 247650"/>
                <a:gd name="connsiteX48" fmla="*/ 2600325 w 3181350"/>
                <a:gd name="connsiteY48" fmla="*/ 242888 h 247650"/>
                <a:gd name="connsiteX49" fmla="*/ 2824162 w 3181350"/>
                <a:gd name="connsiteY49" fmla="*/ 233363 h 247650"/>
                <a:gd name="connsiteX50" fmla="*/ 2871787 w 3181350"/>
                <a:gd name="connsiteY50" fmla="*/ 219075 h 247650"/>
                <a:gd name="connsiteX51" fmla="*/ 2933700 w 3181350"/>
                <a:gd name="connsiteY51" fmla="*/ 204788 h 247650"/>
                <a:gd name="connsiteX52" fmla="*/ 3014662 w 3181350"/>
                <a:gd name="connsiteY52" fmla="*/ 209550 h 247650"/>
                <a:gd name="connsiteX53" fmla="*/ 3028950 w 3181350"/>
                <a:gd name="connsiteY53" fmla="*/ 214313 h 247650"/>
                <a:gd name="connsiteX54" fmla="*/ 3052762 w 3181350"/>
                <a:gd name="connsiteY54" fmla="*/ 219075 h 247650"/>
                <a:gd name="connsiteX55" fmla="*/ 3076575 w 3181350"/>
                <a:gd name="connsiteY55" fmla="*/ 228600 h 247650"/>
                <a:gd name="connsiteX56" fmla="*/ 3128962 w 3181350"/>
                <a:gd name="connsiteY56" fmla="*/ 238125 h 247650"/>
                <a:gd name="connsiteX57" fmla="*/ 3148012 w 3181350"/>
                <a:gd name="connsiteY57" fmla="*/ 242888 h 247650"/>
                <a:gd name="connsiteX58" fmla="*/ 3181350 w 3181350"/>
                <a:gd name="connsiteY58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81350" h="247650">
                  <a:moveTo>
                    <a:pt x="0" y="0"/>
                  </a:moveTo>
                  <a:cubicBezTo>
                    <a:pt x="28793" y="7199"/>
                    <a:pt x="12837" y="2692"/>
                    <a:pt x="47625" y="14288"/>
                  </a:cubicBezTo>
                  <a:lnTo>
                    <a:pt x="61912" y="19050"/>
                  </a:lnTo>
                  <a:cubicBezTo>
                    <a:pt x="84555" y="34145"/>
                    <a:pt x="70768" y="26764"/>
                    <a:pt x="104775" y="38100"/>
                  </a:cubicBezTo>
                  <a:lnTo>
                    <a:pt x="119062" y="42863"/>
                  </a:lnTo>
                  <a:lnTo>
                    <a:pt x="133350" y="47625"/>
                  </a:lnTo>
                  <a:cubicBezTo>
                    <a:pt x="138112" y="50800"/>
                    <a:pt x="142376" y="54895"/>
                    <a:pt x="147637" y="57150"/>
                  </a:cubicBezTo>
                  <a:cubicBezTo>
                    <a:pt x="153653" y="59728"/>
                    <a:pt x="160231" y="60837"/>
                    <a:pt x="166687" y="61913"/>
                  </a:cubicBezTo>
                  <a:cubicBezTo>
                    <a:pt x="188832" y="65604"/>
                    <a:pt x="211085" y="68654"/>
                    <a:pt x="233362" y="71438"/>
                  </a:cubicBezTo>
                  <a:cubicBezTo>
                    <a:pt x="256507" y="74331"/>
                    <a:pt x="273451" y="75507"/>
                    <a:pt x="295275" y="80963"/>
                  </a:cubicBezTo>
                  <a:cubicBezTo>
                    <a:pt x="322463" y="87760"/>
                    <a:pt x="295967" y="84553"/>
                    <a:pt x="328612" y="90488"/>
                  </a:cubicBezTo>
                  <a:cubicBezTo>
                    <a:pt x="339656" y="92496"/>
                    <a:pt x="350906" y="93242"/>
                    <a:pt x="361950" y="95250"/>
                  </a:cubicBezTo>
                  <a:cubicBezTo>
                    <a:pt x="368390" y="96421"/>
                    <a:pt x="374484" y="99392"/>
                    <a:pt x="381000" y="100013"/>
                  </a:cubicBezTo>
                  <a:cubicBezTo>
                    <a:pt x="407912" y="102576"/>
                    <a:pt x="434975" y="103188"/>
                    <a:pt x="461962" y="104775"/>
                  </a:cubicBezTo>
                  <a:lnTo>
                    <a:pt x="538162" y="114300"/>
                  </a:lnTo>
                  <a:cubicBezTo>
                    <a:pt x="555589" y="116236"/>
                    <a:pt x="573135" y="117014"/>
                    <a:pt x="590550" y="119063"/>
                  </a:cubicBezTo>
                  <a:cubicBezTo>
                    <a:pt x="600140" y="120191"/>
                    <a:pt x="609474" y="123492"/>
                    <a:pt x="619125" y="123825"/>
                  </a:cubicBezTo>
                  <a:cubicBezTo>
                    <a:pt x="701641" y="126670"/>
                    <a:pt x="784225" y="127000"/>
                    <a:pt x="866775" y="128588"/>
                  </a:cubicBezTo>
                  <a:cubicBezTo>
                    <a:pt x="915987" y="127000"/>
                    <a:pt x="965259" y="126716"/>
                    <a:pt x="1014412" y="123825"/>
                  </a:cubicBezTo>
                  <a:cubicBezTo>
                    <a:pt x="1019424" y="123530"/>
                    <a:pt x="1023830" y="120281"/>
                    <a:pt x="1028700" y="119063"/>
                  </a:cubicBezTo>
                  <a:cubicBezTo>
                    <a:pt x="1036553" y="117100"/>
                    <a:pt x="1044703" y="116430"/>
                    <a:pt x="1052512" y="114300"/>
                  </a:cubicBezTo>
                  <a:cubicBezTo>
                    <a:pt x="1057941" y="112819"/>
                    <a:pt x="1090484" y="100616"/>
                    <a:pt x="1100137" y="100013"/>
                  </a:cubicBezTo>
                  <a:cubicBezTo>
                    <a:pt x="1144529" y="97239"/>
                    <a:pt x="1189037" y="96838"/>
                    <a:pt x="1233487" y="95250"/>
                  </a:cubicBezTo>
                  <a:cubicBezTo>
                    <a:pt x="1279959" y="98348"/>
                    <a:pt x="1368759" y="104775"/>
                    <a:pt x="1409700" y="104775"/>
                  </a:cubicBezTo>
                  <a:cubicBezTo>
                    <a:pt x="1468422" y="104775"/>
                    <a:pt x="1608617" y="98197"/>
                    <a:pt x="1676400" y="95250"/>
                  </a:cubicBezTo>
                  <a:cubicBezTo>
                    <a:pt x="1691405" y="93375"/>
                    <a:pt x="1731855" y="88546"/>
                    <a:pt x="1747837" y="85725"/>
                  </a:cubicBezTo>
                  <a:cubicBezTo>
                    <a:pt x="1763780" y="82911"/>
                    <a:pt x="1795462" y="76200"/>
                    <a:pt x="1795462" y="76200"/>
                  </a:cubicBezTo>
                  <a:lnTo>
                    <a:pt x="1838325" y="80963"/>
                  </a:lnTo>
                  <a:cubicBezTo>
                    <a:pt x="1875199" y="85572"/>
                    <a:pt x="1865770" y="85185"/>
                    <a:pt x="1900237" y="90488"/>
                  </a:cubicBezTo>
                  <a:cubicBezTo>
                    <a:pt x="1911332" y="92195"/>
                    <a:pt x="1922462" y="93663"/>
                    <a:pt x="1933575" y="95250"/>
                  </a:cubicBezTo>
                  <a:cubicBezTo>
                    <a:pt x="1971674" y="107951"/>
                    <a:pt x="1927225" y="88900"/>
                    <a:pt x="1952625" y="114300"/>
                  </a:cubicBezTo>
                  <a:cubicBezTo>
                    <a:pt x="1956175" y="117850"/>
                    <a:pt x="1962422" y="116818"/>
                    <a:pt x="1966912" y="119063"/>
                  </a:cubicBezTo>
                  <a:cubicBezTo>
                    <a:pt x="1972032" y="121623"/>
                    <a:pt x="1975969" y="126263"/>
                    <a:pt x="1981200" y="128588"/>
                  </a:cubicBezTo>
                  <a:cubicBezTo>
                    <a:pt x="1990375" y="132666"/>
                    <a:pt x="2000250" y="134938"/>
                    <a:pt x="2009775" y="138113"/>
                  </a:cubicBezTo>
                  <a:lnTo>
                    <a:pt x="2024062" y="142875"/>
                  </a:lnTo>
                  <a:cubicBezTo>
                    <a:pt x="2066093" y="170895"/>
                    <a:pt x="1998910" y="127917"/>
                    <a:pt x="2066925" y="161925"/>
                  </a:cubicBezTo>
                  <a:cubicBezTo>
                    <a:pt x="2073275" y="165100"/>
                    <a:pt x="2079175" y="169410"/>
                    <a:pt x="2085975" y="171450"/>
                  </a:cubicBezTo>
                  <a:cubicBezTo>
                    <a:pt x="2095224" y="174225"/>
                    <a:pt x="2105049" y="174486"/>
                    <a:pt x="2114550" y="176213"/>
                  </a:cubicBezTo>
                  <a:cubicBezTo>
                    <a:pt x="2165305" y="185441"/>
                    <a:pt x="2108037" y="177533"/>
                    <a:pt x="2185987" y="185738"/>
                  </a:cubicBezTo>
                  <a:cubicBezTo>
                    <a:pt x="2200284" y="187243"/>
                    <a:pt x="2214601" y="188600"/>
                    <a:pt x="2228850" y="190500"/>
                  </a:cubicBezTo>
                  <a:cubicBezTo>
                    <a:pt x="2238422" y="191776"/>
                    <a:pt x="2247881" y="193795"/>
                    <a:pt x="2257425" y="195263"/>
                  </a:cubicBezTo>
                  <a:cubicBezTo>
                    <a:pt x="2268520" y="196970"/>
                    <a:pt x="2279624" y="198633"/>
                    <a:pt x="2290762" y="200025"/>
                  </a:cubicBezTo>
                  <a:cubicBezTo>
                    <a:pt x="2305027" y="201808"/>
                    <a:pt x="2319337" y="203200"/>
                    <a:pt x="2333625" y="204788"/>
                  </a:cubicBezTo>
                  <a:cubicBezTo>
                    <a:pt x="2339975" y="206375"/>
                    <a:pt x="2346219" y="208474"/>
                    <a:pt x="2352675" y="209550"/>
                  </a:cubicBezTo>
                  <a:cubicBezTo>
                    <a:pt x="2365786" y="211735"/>
                    <a:pt x="2422143" y="217798"/>
                    <a:pt x="2433637" y="219075"/>
                  </a:cubicBezTo>
                  <a:cubicBezTo>
                    <a:pt x="2446337" y="222250"/>
                    <a:pt x="2458824" y="226448"/>
                    <a:pt x="2471737" y="228600"/>
                  </a:cubicBezTo>
                  <a:cubicBezTo>
                    <a:pt x="2487474" y="231223"/>
                    <a:pt x="2503505" y="231601"/>
                    <a:pt x="2519362" y="233363"/>
                  </a:cubicBezTo>
                  <a:cubicBezTo>
                    <a:pt x="2532083" y="234776"/>
                    <a:pt x="2544751" y="236630"/>
                    <a:pt x="2557462" y="238125"/>
                  </a:cubicBezTo>
                  <a:lnTo>
                    <a:pt x="2600325" y="242888"/>
                  </a:lnTo>
                  <a:cubicBezTo>
                    <a:pt x="2669927" y="241007"/>
                    <a:pt x="2751347" y="243072"/>
                    <a:pt x="2824162" y="233363"/>
                  </a:cubicBezTo>
                  <a:cubicBezTo>
                    <a:pt x="2869921" y="227262"/>
                    <a:pt x="2826135" y="231249"/>
                    <a:pt x="2871787" y="219075"/>
                  </a:cubicBezTo>
                  <a:cubicBezTo>
                    <a:pt x="2976922" y="191039"/>
                    <a:pt x="2887746" y="220104"/>
                    <a:pt x="2933700" y="204788"/>
                  </a:cubicBezTo>
                  <a:cubicBezTo>
                    <a:pt x="2960687" y="206375"/>
                    <a:pt x="2987762" y="206860"/>
                    <a:pt x="3014662" y="209550"/>
                  </a:cubicBezTo>
                  <a:cubicBezTo>
                    <a:pt x="3019657" y="210050"/>
                    <a:pt x="3024080" y="213095"/>
                    <a:pt x="3028950" y="214313"/>
                  </a:cubicBezTo>
                  <a:cubicBezTo>
                    <a:pt x="3036803" y="216276"/>
                    <a:pt x="3044825" y="217488"/>
                    <a:pt x="3052762" y="219075"/>
                  </a:cubicBezTo>
                  <a:cubicBezTo>
                    <a:pt x="3060700" y="222250"/>
                    <a:pt x="3068386" y="226143"/>
                    <a:pt x="3076575" y="228600"/>
                  </a:cubicBezTo>
                  <a:cubicBezTo>
                    <a:pt x="3086803" y="231669"/>
                    <a:pt x="3119903" y="236313"/>
                    <a:pt x="3128962" y="238125"/>
                  </a:cubicBezTo>
                  <a:cubicBezTo>
                    <a:pt x="3135380" y="239409"/>
                    <a:pt x="3141572" y="241717"/>
                    <a:pt x="3148012" y="242888"/>
                  </a:cubicBezTo>
                  <a:cubicBezTo>
                    <a:pt x="3159056" y="244896"/>
                    <a:pt x="3181350" y="247650"/>
                    <a:pt x="3181350" y="247650"/>
                  </a:cubicBezTo>
                </a:path>
              </a:pathLst>
            </a:custGeom>
            <a:ln w="50800">
              <a:solidFill>
                <a:schemeClr val="tx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" name="15 Conector recto"/>
            <p:cNvCxnSpPr>
              <a:stCxn id="14" idx="57"/>
            </p:cNvCxnSpPr>
            <p:nvPr/>
          </p:nvCxnSpPr>
          <p:spPr>
            <a:xfrm>
              <a:off x="5705475" y="2271713"/>
              <a:ext cx="2509863" cy="1331039"/>
            </a:xfrm>
            <a:prstGeom prst="line">
              <a:avLst/>
            </a:prstGeom>
            <a:ln w="50800">
              <a:solidFill>
                <a:schemeClr val="tx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978408" y="2743200"/>
              <a:ext cx="4143404" cy="2214578"/>
            </a:xfrm>
            <a:prstGeom prst="line">
              <a:avLst/>
            </a:prstGeom>
            <a:ln w="50800">
              <a:solidFill>
                <a:schemeClr val="tx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1" y="238107"/>
            <a:ext cx="4942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CURVAS DE NIVEL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688" y="1293812"/>
            <a:ext cx="7767403" cy="370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1" y="238107"/>
            <a:ext cx="4942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CURVAS DE NIVEL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77937"/>
            <a:ext cx="8786874" cy="366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1" y="238107"/>
            <a:ext cx="4942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CURVAS DE NIVEL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55382" y="-383732"/>
            <a:ext cx="3921144" cy="683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13552" y="-70398"/>
            <a:ext cx="3869558" cy="68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09677"/>
            <a:ext cx="7134040" cy="409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1" y="238107"/>
            <a:ext cx="8518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MODELO DIGITAL DEL TERRENO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28662" y="952487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Un </a:t>
            </a:r>
            <a:r>
              <a:rPr lang="es-ES" dirty="0" err="1" smtClean="0">
                <a:solidFill>
                  <a:schemeClr val="tx1">
                    <a:lumMod val="10000"/>
                  </a:schemeClr>
                </a:solidFill>
              </a:rPr>
              <a:t>MDT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es una estructura numérica de datos que representa la distribución espacial de una variable cuantitativa y continua.</a:t>
            </a:r>
            <a:endParaRPr lang="es-AR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43174" y="1565924"/>
            <a:ext cx="36433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No ambigüedad</a:t>
            </a:r>
            <a:endParaRPr lang="es-ES" sz="26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Verificabilidad</a:t>
            </a:r>
            <a:endParaRPr lang="es-ES" sz="26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</a:t>
            </a:r>
            <a:r>
              <a:rPr lang="es-ES" sz="26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Repetibilidad</a:t>
            </a:r>
            <a:endParaRPr lang="es-ES" sz="26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721" y="238107"/>
            <a:ext cx="8518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MODELO DIGITAL DEL TERRENO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31082"/>
            <a:ext cx="8444751" cy="375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31082"/>
            <a:ext cx="845724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31082"/>
            <a:ext cx="845724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31082"/>
            <a:ext cx="845724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21" y="238107"/>
            <a:ext cx="8518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MODELO DIGITAL DEL TERRENO</a:t>
            </a:r>
            <a:endParaRPr lang="es-ES" sz="4400" dirty="0">
              <a:solidFill>
                <a:schemeClr val="tx2"/>
              </a:solidFill>
            </a:endParaRPr>
          </a:p>
        </p:txBody>
      </p:sp>
      <p:pic>
        <p:nvPicPr>
          <p:cNvPr id="9" name="8 Imagen" descr="e1150a_5ae552de7d824f00a4c5373e770f14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1059672"/>
            <a:ext cx="7477125" cy="400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13586</TotalTime>
  <Words>159</Words>
  <Application>Microsoft Office PowerPoint</Application>
  <PresentationFormat>Presentación en pantalla (16:10)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Acantilado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Propiedades Parola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Otros Usuarios</dc:creator>
  <cp:lastModifiedBy>Ing. Adrián Hippler</cp:lastModifiedBy>
  <cp:revision>200</cp:revision>
  <dcterms:created xsi:type="dcterms:W3CDTF">2002-12-27T12:48:58Z</dcterms:created>
  <dcterms:modified xsi:type="dcterms:W3CDTF">2024-05-22T13:57:32Z</dcterms:modified>
</cp:coreProperties>
</file>