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7.jpg" ContentType="image/jpeg"/>
  <Override PartName="/ppt/media/image28.jpg" ContentType="image/jpeg"/>
  <Override PartName="/ppt/media/image32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41.jpg" ContentType="image/jpeg"/>
  <Override PartName="/ppt/media/image43.jpg" ContentType="image/jpeg"/>
  <Override PartName="/ppt/media/image45.jpg" ContentType="image/jpeg"/>
  <Override PartName="/ppt/media/image46.JPG" ContentType="image/jpeg"/>
  <Override PartName="/ppt/media/image52.jpg" ContentType="image/jpeg"/>
  <Override PartName="/ppt/media/image57.jpg" ContentType="image/jpeg"/>
  <Override PartName="/ppt/media/image58.jpg" ContentType="image/jpeg"/>
  <Override PartName="/ppt/media/image60.jpg" ContentType="image/jpeg"/>
  <Override PartName="/ppt/media/image62.jpg" ContentType="image/jpeg"/>
  <Override PartName="/ppt/media/image63.jpg" ContentType="image/jpeg"/>
  <Override PartName="/ppt/media/image64.jpg" ContentType="image/jpeg"/>
  <Override PartName="/ppt/media/image65.jpg" ContentType="image/jpeg"/>
  <Override PartName="/ppt/media/image69.jpg" ContentType="image/jpeg"/>
  <Override PartName="/ppt/media/image70.jpg" ContentType="image/jpeg"/>
  <Override PartName="/ppt/media/image72.jpg" ContentType="image/jpeg"/>
  <Override PartName="/ppt/media/image73.jpg" ContentType="image/jpeg"/>
  <Override PartName="/ppt/media/image74.jpg" ContentType="image/jpeg"/>
  <Override PartName="/ppt/media/image75.jpg" ContentType="image/jpeg"/>
  <Override PartName="/ppt/media/image76.jpg" ContentType="image/jpeg"/>
  <Override PartName="/ppt/media/image77.jpg" ContentType="image/jpeg"/>
  <Override PartName="/ppt/media/image78.jpg" ContentType="image/jpeg"/>
  <Override PartName="/ppt/media/image79.jpg" ContentType="image/jpeg"/>
  <Override PartName="/ppt/media/image81.jpg" ContentType="image/jpeg"/>
  <Override PartName="/ppt/media/image82.jpg" ContentType="image/jpeg"/>
  <Override PartName="/ppt/media/image83.jpg" ContentType="image/jpeg"/>
  <Override PartName="/ppt/media/image84.jpg" ContentType="image/jpeg"/>
  <Override PartName="/ppt/media/image86.jpg" ContentType="image/jpeg"/>
  <Override PartName="/ppt/media/image8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1" r:id="rId3"/>
    <p:sldId id="258" r:id="rId4"/>
    <p:sldId id="257" r:id="rId5"/>
    <p:sldId id="263" r:id="rId6"/>
    <p:sldId id="259" r:id="rId7"/>
    <p:sldId id="260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5" r:id="rId18"/>
    <p:sldId id="266" r:id="rId19"/>
    <p:sldId id="264" r:id="rId20"/>
    <p:sldId id="267" r:id="rId21"/>
    <p:sldId id="286" r:id="rId22"/>
    <p:sldId id="287" r:id="rId23"/>
    <p:sldId id="288" r:id="rId24"/>
    <p:sldId id="276" r:id="rId25"/>
    <p:sldId id="277" r:id="rId26"/>
    <p:sldId id="278" r:id="rId27"/>
    <p:sldId id="279" r:id="rId28"/>
    <p:sldId id="280" r:id="rId29"/>
    <p:sldId id="300" r:id="rId30"/>
    <p:sldId id="299" r:id="rId31"/>
    <p:sldId id="301" r:id="rId32"/>
    <p:sldId id="302" r:id="rId33"/>
    <p:sldId id="303" r:id="rId34"/>
    <p:sldId id="298" r:id="rId35"/>
  </p:sldIdLst>
  <p:sldSz cx="10083800" cy="7562850"/>
  <p:notesSz cx="10083800" cy="7562850"/>
  <p:embeddedFontLst>
    <p:embeddedFont>
      <p:font typeface="Andalus" panose="020B0604020202020204" charset="-78"/>
      <p:regular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Segoe Print" panose="02000600000000000000" pitchFamily="2" charset="0"/>
      <p:regular r:id="rId45"/>
      <p:bold r:id="rId46"/>
    </p:embeddedFont>
    <p:embeddedFont>
      <p:font typeface="Segoe Script" panose="030B0504020000000003" pitchFamily="66" charset="0"/>
      <p:regular r:id="rId47"/>
      <p:bold r:id="rId4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3204" y="1908048"/>
            <a:ext cx="5547360" cy="48371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-24257"/>
            <a:ext cx="974217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59">
                <a:moveTo>
                  <a:pt x="8566658" y="0"/>
                </a:moveTo>
                <a:lnTo>
                  <a:pt x="82042" y="0"/>
                </a:lnTo>
                <a:lnTo>
                  <a:pt x="50107" y="6443"/>
                </a:lnTo>
                <a:lnTo>
                  <a:pt x="24029" y="24018"/>
                </a:lnTo>
                <a:lnTo>
                  <a:pt x="6447" y="50095"/>
                </a:lnTo>
                <a:lnTo>
                  <a:pt x="0" y="82042"/>
                </a:lnTo>
                <a:lnTo>
                  <a:pt x="0" y="410210"/>
                </a:lnTo>
                <a:lnTo>
                  <a:pt x="6447" y="442156"/>
                </a:lnTo>
                <a:lnTo>
                  <a:pt x="24029" y="468233"/>
                </a:lnTo>
                <a:lnTo>
                  <a:pt x="50107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2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6744" y="1941017"/>
            <a:ext cx="4092575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24257"/>
            <a:ext cx="974217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5"/>
            <a:ext cx="907542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ebp"/><Relationship Id="rId5" Type="http://schemas.openxmlformats.org/officeDocument/2006/relationships/image" Target="../media/image50.webp"/><Relationship Id="rId4" Type="http://schemas.openxmlformats.org/officeDocument/2006/relationships/image" Target="../media/image49.webp"/><Relationship Id="rId9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2" Type="http://schemas.openxmlformats.org/officeDocument/2006/relationships/image" Target="../media/image61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image" Target="../media/image68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07/relationships/hdphoto" Target="../media/hdphoto2.wdp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23" y="5907024"/>
            <a:ext cx="8727948" cy="1188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187" y="2392680"/>
            <a:ext cx="8727948" cy="118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5376" y="755904"/>
            <a:ext cx="3067812" cy="1214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9004" y="786058"/>
            <a:ext cx="2454978" cy="9208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91686" y="1694700"/>
            <a:ext cx="278828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10" dirty="0">
                <a:solidFill>
                  <a:srgbClr val="3A3734"/>
                </a:solidFill>
                <a:latin typeface="Arial Narrow"/>
                <a:cs typeface="Arial Narrow"/>
              </a:rPr>
              <a:t>Universidad Nacional</a:t>
            </a:r>
            <a:r>
              <a:rPr sz="1650" b="1" spc="30" dirty="0">
                <a:solidFill>
                  <a:srgbClr val="3A3734"/>
                </a:solidFill>
                <a:latin typeface="Arial Narrow"/>
                <a:cs typeface="Arial Narrow"/>
              </a:rPr>
              <a:t> </a:t>
            </a:r>
            <a:r>
              <a:rPr sz="1650" b="1" dirty="0">
                <a:solidFill>
                  <a:srgbClr val="3A3734"/>
                </a:solidFill>
                <a:latin typeface="Arial Narrow"/>
                <a:cs typeface="Arial Narrow"/>
              </a:rPr>
              <a:t>de</a:t>
            </a:r>
            <a:r>
              <a:rPr sz="1650" b="1" spc="-65" dirty="0">
                <a:solidFill>
                  <a:srgbClr val="3A3734"/>
                </a:solidFill>
                <a:latin typeface="Arial Narrow"/>
                <a:cs typeface="Arial Narrow"/>
              </a:rPr>
              <a:t> </a:t>
            </a:r>
            <a:r>
              <a:rPr sz="1650" b="1" spc="-10" dirty="0">
                <a:solidFill>
                  <a:srgbClr val="3A3734"/>
                </a:solidFill>
                <a:latin typeface="Arial Narrow"/>
                <a:cs typeface="Arial Narrow"/>
              </a:rPr>
              <a:t>Misiones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5161" y="2817881"/>
            <a:ext cx="8382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 err="1">
                <a:solidFill>
                  <a:srgbClr val="00AF50"/>
                </a:solidFill>
                <a:latin typeface="Andalus"/>
                <a:cs typeface="Andalus"/>
              </a:rPr>
              <a:t>Sensores</a:t>
            </a:r>
            <a:r>
              <a:rPr sz="6000" b="1" spc="85" dirty="0">
                <a:solidFill>
                  <a:srgbClr val="00AF50"/>
                </a:solidFill>
                <a:latin typeface="Andalus"/>
                <a:cs typeface="Andalus"/>
              </a:rPr>
              <a:t> </a:t>
            </a:r>
            <a:r>
              <a:rPr sz="6000" b="1" dirty="0">
                <a:solidFill>
                  <a:srgbClr val="00AF50"/>
                </a:solidFill>
                <a:latin typeface="Andalus"/>
                <a:cs typeface="Andalus"/>
              </a:rPr>
              <a:t>y</a:t>
            </a:r>
            <a:r>
              <a:rPr lang="es-AR" sz="6000" b="1" dirty="0">
                <a:solidFill>
                  <a:srgbClr val="00AF50"/>
                </a:solidFill>
                <a:latin typeface="Andalus"/>
                <a:cs typeface="Andalus"/>
              </a:rPr>
              <a:t> </a:t>
            </a:r>
            <a:r>
              <a:rPr sz="6000" b="1" spc="-10" dirty="0" err="1">
                <a:solidFill>
                  <a:srgbClr val="00AF50"/>
                </a:solidFill>
                <a:latin typeface="Andalus"/>
                <a:cs typeface="Andalus"/>
              </a:rPr>
              <a:t>transductores</a:t>
            </a:r>
            <a:r>
              <a:rPr lang="es-AR" sz="6000" b="1" spc="-10" dirty="0">
                <a:solidFill>
                  <a:srgbClr val="00AF50"/>
                </a:solidFill>
                <a:latin typeface="Andalus"/>
                <a:cs typeface="Andalus"/>
              </a:rPr>
              <a:t> utilizados en Control y Automatismos Industriales</a:t>
            </a:r>
            <a:endParaRPr sz="6000" dirty="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7850" y="3276346"/>
            <a:ext cx="3804920" cy="1736725"/>
            <a:chOff x="3117850" y="3276346"/>
            <a:chExt cx="3804920" cy="1736725"/>
          </a:xfrm>
        </p:grpSpPr>
        <p:sp>
          <p:nvSpPr>
            <p:cNvPr id="3" name="object 3"/>
            <p:cNvSpPr/>
            <p:nvPr/>
          </p:nvSpPr>
          <p:spPr>
            <a:xfrm>
              <a:off x="3124200" y="3498215"/>
              <a:ext cx="3792220" cy="1508125"/>
            </a:xfrm>
            <a:custGeom>
              <a:avLst/>
              <a:gdLst/>
              <a:ahLst/>
              <a:cxnLst/>
              <a:rect l="l" t="t" r="r" b="b"/>
              <a:pathLst>
                <a:path w="3792220" h="1508125">
                  <a:moveTo>
                    <a:pt x="3791711" y="0"/>
                  </a:moveTo>
                  <a:lnTo>
                    <a:pt x="3766900" y="34916"/>
                  </a:lnTo>
                  <a:lnTo>
                    <a:pt x="3717219" y="59956"/>
                  </a:lnTo>
                  <a:lnTo>
                    <a:pt x="3670217" y="75999"/>
                  </a:lnTo>
                  <a:lnTo>
                    <a:pt x="3612679" y="91455"/>
                  </a:lnTo>
                  <a:lnTo>
                    <a:pt x="3545093" y="106271"/>
                  </a:lnTo>
                  <a:lnTo>
                    <a:pt x="3467946" y="120390"/>
                  </a:lnTo>
                  <a:lnTo>
                    <a:pt x="3425939" y="127170"/>
                  </a:lnTo>
                  <a:lnTo>
                    <a:pt x="3381726" y="133756"/>
                  </a:lnTo>
                  <a:lnTo>
                    <a:pt x="3335366" y="140139"/>
                  </a:lnTo>
                  <a:lnTo>
                    <a:pt x="3286921" y="146314"/>
                  </a:lnTo>
                  <a:lnTo>
                    <a:pt x="3236452" y="152273"/>
                  </a:lnTo>
                  <a:lnTo>
                    <a:pt x="3184019" y="158008"/>
                  </a:lnTo>
                  <a:lnTo>
                    <a:pt x="3129684" y="163514"/>
                  </a:lnTo>
                  <a:lnTo>
                    <a:pt x="3073507" y="168783"/>
                  </a:lnTo>
                  <a:lnTo>
                    <a:pt x="3015550" y="173809"/>
                  </a:lnTo>
                  <a:lnTo>
                    <a:pt x="2955874" y="178583"/>
                  </a:lnTo>
                  <a:lnTo>
                    <a:pt x="2894539" y="183100"/>
                  </a:lnTo>
                  <a:lnTo>
                    <a:pt x="2831607" y="187353"/>
                  </a:lnTo>
                  <a:lnTo>
                    <a:pt x="2767138" y="191334"/>
                  </a:lnTo>
                  <a:lnTo>
                    <a:pt x="2701194" y="195036"/>
                  </a:lnTo>
                  <a:lnTo>
                    <a:pt x="2633835" y="198453"/>
                  </a:lnTo>
                  <a:lnTo>
                    <a:pt x="2565122" y="201577"/>
                  </a:lnTo>
                  <a:lnTo>
                    <a:pt x="2495117" y="204402"/>
                  </a:lnTo>
                  <a:lnTo>
                    <a:pt x="2423880" y="206921"/>
                  </a:lnTo>
                  <a:lnTo>
                    <a:pt x="2351472" y="209127"/>
                  </a:lnTo>
                  <a:lnTo>
                    <a:pt x="2277955" y="211012"/>
                  </a:lnTo>
                  <a:lnTo>
                    <a:pt x="2203388" y="212570"/>
                  </a:lnTo>
                  <a:lnTo>
                    <a:pt x="2127834" y="213794"/>
                  </a:lnTo>
                  <a:lnTo>
                    <a:pt x="2051354" y="214677"/>
                  </a:lnTo>
                  <a:lnTo>
                    <a:pt x="1974007" y="215212"/>
                  </a:lnTo>
                  <a:lnTo>
                    <a:pt x="1895855" y="215391"/>
                  </a:lnTo>
                  <a:lnTo>
                    <a:pt x="1817704" y="215212"/>
                  </a:lnTo>
                  <a:lnTo>
                    <a:pt x="1740357" y="214677"/>
                  </a:lnTo>
                  <a:lnTo>
                    <a:pt x="1663877" y="213794"/>
                  </a:lnTo>
                  <a:lnTo>
                    <a:pt x="1588323" y="212570"/>
                  </a:lnTo>
                  <a:lnTo>
                    <a:pt x="1513756" y="211012"/>
                  </a:lnTo>
                  <a:lnTo>
                    <a:pt x="1440239" y="209127"/>
                  </a:lnTo>
                  <a:lnTo>
                    <a:pt x="1367831" y="206921"/>
                  </a:lnTo>
                  <a:lnTo>
                    <a:pt x="1296594" y="204402"/>
                  </a:lnTo>
                  <a:lnTo>
                    <a:pt x="1226589" y="201577"/>
                  </a:lnTo>
                  <a:lnTo>
                    <a:pt x="1157876" y="198453"/>
                  </a:lnTo>
                  <a:lnTo>
                    <a:pt x="1090517" y="195036"/>
                  </a:lnTo>
                  <a:lnTo>
                    <a:pt x="1024573" y="191334"/>
                  </a:lnTo>
                  <a:lnTo>
                    <a:pt x="960104" y="187353"/>
                  </a:lnTo>
                  <a:lnTo>
                    <a:pt x="897172" y="183100"/>
                  </a:lnTo>
                  <a:lnTo>
                    <a:pt x="835837" y="178583"/>
                  </a:lnTo>
                  <a:lnTo>
                    <a:pt x="776161" y="173809"/>
                  </a:lnTo>
                  <a:lnTo>
                    <a:pt x="718204" y="168783"/>
                  </a:lnTo>
                  <a:lnTo>
                    <a:pt x="662027" y="163514"/>
                  </a:lnTo>
                  <a:lnTo>
                    <a:pt x="607692" y="158008"/>
                  </a:lnTo>
                  <a:lnTo>
                    <a:pt x="555259" y="152272"/>
                  </a:lnTo>
                  <a:lnTo>
                    <a:pt x="504790" y="146314"/>
                  </a:lnTo>
                  <a:lnTo>
                    <a:pt x="456345" y="140139"/>
                  </a:lnTo>
                  <a:lnTo>
                    <a:pt x="409985" y="133756"/>
                  </a:lnTo>
                  <a:lnTo>
                    <a:pt x="365772" y="127170"/>
                  </a:lnTo>
                  <a:lnTo>
                    <a:pt x="323765" y="120390"/>
                  </a:lnTo>
                  <a:lnTo>
                    <a:pt x="284027" y="113421"/>
                  </a:lnTo>
                  <a:lnTo>
                    <a:pt x="211600" y="98947"/>
                  </a:lnTo>
                  <a:lnTo>
                    <a:pt x="148976" y="83804"/>
                  </a:lnTo>
                  <a:lnTo>
                    <a:pt x="96645" y="68047"/>
                  </a:lnTo>
                  <a:lnTo>
                    <a:pt x="55095" y="51733"/>
                  </a:lnTo>
                  <a:lnTo>
                    <a:pt x="14048" y="26337"/>
                  </a:lnTo>
                  <a:lnTo>
                    <a:pt x="0" y="0"/>
                  </a:lnTo>
                  <a:lnTo>
                    <a:pt x="0" y="1292606"/>
                  </a:lnTo>
                  <a:lnTo>
                    <a:pt x="24811" y="1327557"/>
                  </a:lnTo>
                  <a:lnTo>
                    <a:pt x="74492" y="1352618"/>
                  </a:lnTo>
                  <a:lnTo>
                    <a:pt x="121494" y="1368672"/>
                  </a:lnTo>
                  <a:lnTo>
                    <a:pt x="179032" y="1384140"/>
                  </a:lnTo>
                  <a:lnTo>
                    <a:pt x="246618" y="1398965"/>
                  </a:lnTo>
                  <a:lnTo>
                    <a:pt x="323765" y="1413092"/>
                  </a:lnTo>
                  <a:lnTo>
                    <a:pt x="365772" y="1419876"/>
                  </a:lnTo>
                  <a:lnTo>
                    <a:pt x="409985" y="1426465"/>
                  </a:lnTo>
                  <a:lnTo>
                    <a:pt x="456345" y="1432851"/>
                  </a:lnTo>
                  <a:lnTo>
                    <a:pt x="504790" y="1439028"/>
                  </a:lnTo>
                  <a:lnTo>
                    <a:pt x="555259" y="1444990"/>
                  </a:lnTo>
                  <a:lnTo>
                    <a:pt x="607692" y="1450728"/>
                  </a:lnTo>
                  <a:lnTo>
                    <a:pt x="662027" y="1456236"/>
                  </a:lnTo>
                  <a:lnTo>
                    <a:pt x="718204" y="1461507"/>
                  </a:lnTo>
                  <a:lnTo>
                    <a:pt x="776161" y="1466534"/>
                  </a:lnTo>
                  <a:lnTo>
                    <a:pt x="835837" y="1471310"/>
                  </a:lnTo>
                  <a:lnTo>
                    <a:pt x="897172" y="1475828"/>
                  </a:lnTo>
                  <a:lnTo>
                    <a:pt x="960104" y="1480081"/>
                  </a:lnTo>
                  <a:lnTo>
                    <a:pt x="1024573" y="1484063"/>
                  </a:lnTo>
                  <a:lnTo>
                    <a:pt x="1090517" y="1487766"/>
                  </a:lnTo>
                  <a:lnTo>
                    <a:pt x="1157876" y="1491184"/>
                  </a:lnTo>
                  <a:lnTo>
                    <a:pt x="1226589" y="1494309"/>
                  </a:lnTo>
                  <a:lnTo>
                    <a:pt x="1296594" y="1497134"/>
                  </a:lnTo>
                  <a:lnTo>
                    <a:pt x="1367831" y="1499654"/>
                  </a:lnTo>
                  <a:lnTo>
                    <a:pt x="1440239" y="1501859"/>
                  </a:lnTo>
                  <a:lnTo>
                    <a:pt x="1513756" y="1503745"/>
                  </a:lnTo>
                  <a:lnTo>
                    <a:pt x="1588323" y="1505303"/>
                  </a:lnTo>
                  <a:lnTo>
                    <a:pt x="1663877" y="1506527"/>
                  </a:lnTo>
                  <a:lnTo>
                    <a:pt x="1740357" y="1507410"/>
                  </a:lnTo>
                  <a:lnTo>
                    <a:pt x="1817704" y="1507945"/>
                  </a:lnTo>
                  <a:lnTo>
                    <a:pt x="1895855" y="1508125"/>
                  </a:lnTo>
                  <a:lnTo>
                    <a:pt x="1974007" y="1507945"/>
                  </a:lnTo>
                  <a:lnTo>
                    <a:pt x="2051354" y="1507410"/>
                  </a:lnTo>
                  <a:lnTo>
                    <a:pt x="2127834" y="1506527"/>
                  </a:lnTo>
                  <a:lnTo>
                    <a:pt x="2203388" y="1505303"/>
                  </a:lnTo>
                  <a:lnTo>
                    <a:pt x="2277955" y="1503745"/>
                  </a:lnTo>
                  <a:lnTo>
                    <a:pt x="2351472" y="1501859"/>
                  </a:lnTo>
                  <a:lnTo>
                    <a:pt x="2423880" y="1499654"/>
                  </a:lnTo>
                  <a:lnTo>
                    <a:pt x="2495117" y="1497134"/>
                  </a:lnTo>
                  <a:lnTo>
                    <a:pt x="2565122" y="1494309"/>
                  </a:lnTo>
                  <a:lnTo>
                    <a:pt x="2633835" y="1491184"/>
                  </a:lnTo>
                  <a:lnTo>
                    <a:pt x="2701194" y="1487766"/>
                  </a:lnTo>
                  <a:lnTo>
                    <a:pt x="2767138" y="1484063"/>
                  </a:lnTo>
                  <a:lnTo>
                    <a:pt x="2831607" y="1480081"/>
                  </a:lnTo>
                  <a:lnTo>
                    <a:pt x="2894539" y="1475828"/>
                  </a:lnTo>
                  <a:lnTo>
                    <a:pt x="2955874" y="1471310"/>
                  </a:lnTo>
                  <a:lnTo>
                    <a:pt x="3015550" y="1466534"/>
                  </a:lnTo>
                  <a:lnTo>
                    <a:pt x="3073507" y="1461507"/>
                  </a:lnTo>
                  <a:lnTo>
                    <a:pt x="3129684" y="1456236"/>
                  </a:lnTo>
                  <a:lnTo>
                    <a:pt x="3184019" y="1450728"/>
                  </a:lnTo>
                  <a:lnTo>
                    <a:pt x="3236452" y="1444990"/>
                  </a:lnTo>
                  <a:lnTo>
                    <a:pt x="3286921" y="1439028"/>
                  </a:lnTo>
                  <a:lnTo>
                    <a:pt x="3335366" y="1432851"/>
                  </a:lnTo>
                  <a:lnTo>
                    <a:pt x="3381726" y="1426465"/>
                  </a:lnTo>
                  <a:lnTo>
                    <a:pt x="3425939" y="1419876"/>
                  </a:lnTo>
                  <a:lnTo>
                    <a:pt x="3467946" y="1413092"/>
                  </a:lnTo>
                  <a:lnTo>
                    <a:pt x="3507684" y="1406119"/>
                  </a:lnTo>
                  <a:lnTo>
                    <a:pt x="3580111" y="1391636"/>
                  </a:lnTo>
                  <a:lnTo>
                    <a:pt x="3642735" y="1376483"/>
                  </a:lnTo>
                  <a:lnTo>
                    <a:pt x="3695066" y="1360715"/>
                  </a:lnTo>
                  <a:lnTo>
                    <a:pt x="3736616" y="1344388"/>
                  </a:lnTo>
                  <a:lnTo>
                    <a:pt x="3777663" y="1318970"/>
                  </a:lnTo>
                  <a:lnTo>
                    <a:pt x="3791711" y="1292606"/>
                  </a:lnTo>
                  <a:lnTo>
                    <a:pt x="3791711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200" y="3282696"/>
              <a:ext cx="3792220" cy="431165"/>
            </a:xfrm>
            <a:custGeom>
              <a:avLst/>
              <a:gdLst/>
              <a:ahLst/>
              <a:cxnLst/>
              <a:rect l="l" t="t" r="r" b="b"/>
              <a:pathLst>
                <a:path w="3792220" h="431164">
                  <a:moveTo>
                    <a:pt x="1895855" y="0"/>
                  </a:moveTo>
                  <a:lnTo>
                    <a:pt x="1817704" y="179"/>
                  </a:lnTo>
                  <a:lnTo>
                    <a:pt x="1740357" y="714"/>
                  </a:lnTo>
                  <a:lnTo>
                    <a:pt x="1663877" y="1597"/>
                  </a:lnTo>
                  <a:lnTo>
                    <a:pt x="1588323" y="2821"/>
                  </a:lnTo>
                  <a:lnTo>
                    <a:pt x="1513756" y="4379"/>
                  </a:lnTo>
                  <a:lnTo>
                    <a:pt x="1440239" y="6265"/>
                  </a:lnTo>
                  <a:lnTo>
                    <a:pt x="1367831" y="8470"/>
                  </a:lnTo>
                  <a:lnTo>
                    <a:pt x="1296594" y="10990"/>
                  </a:lnTo>
                  <a:lnTo>
                    <a:pt x="1226589" y="13815"/>
                  </a:lnTo>
                  <a:lnTo>
                    <a:pt x="1157876" y="16940"/>
                  </a:lnTo>
                  <a:lnTo>
                    <a:pt x="1090517" y="20358"/>
                  </a:lnTo>
                  <a:lnTo>
                    <a:pt x="1024573" y="24061"/>
                  </a:lnTo>
                  <a:lnTo>
                    <a:pt x="960104" y="28043"/>
                  </a:lnTo>
                  <a:lnTo>
                    <a:pt x="897172" y="32296"/>
                  </a:lnTo>
                  <a:lnTo>
                    <a:pt x="835837" y="36814"/>
                  </a:lnTo>
                  <a:lnTo>
                    <a:pt x="776161" y="41590"/>
                  </a:lnTo>
                  <a:lnTo>
                    <a:pt x="718204" y="46617"/>
                  </a:lnTo>
                  <a:lnTo>
                    <a:pt x="662027" y="51888"/>
                  </a:lnTo>
                  <a:lnTo>
                    <a:pt x="607692" y="57396"/>
                  </a:lnTo>
                  <a:lnTo>
                    <a:pt x="555259" y="63134"/>
                  </a:lnTo>
                  <a:lnTo>
                    <a:pt x="504790" y="69096"/>
                  </a:lnTo>
                  <a:lnTo>
                    <a:pt x="456345" y="75273"/>
                  </a:lnTo>
                  <a:lnTo>
                    <a:pt x="409985" y="81659"/>
                  </a:lnTo>
                  <a:lnTo>
                    <a:pt x="365772" y="88248"/>
                  </a:lnTo>
                  <a:lnTo>
                    <a:pt x="323765" y="95032"/>
                  </a:lnTo>
                  <a:lnTo>
                    <a:pt x="284027" y="102005"/>
                  </a:lnTo>
                  <a:lnTo>
                    <a:pt x="211600" y="116488"/>
                  </a:lnTo>
                  <a:lnTo>
                    <a:pt x="148976" y="131641"/>
                  </a:lnTo>
                  <a:lnTo>
                    <a:pt x="96645" y="147409"/>
                  </a:lnTo>
                  <a:lnTo>
                    <a:pt x="55095" y="163736"/>
                  </a:lnTo>
                  <a:lnTo>
                    <a:pt x="14048" y="189154"/>
                  </a:lnTo>
                  <a:lnTo>
                    <a:pt x="0" y="215519"/>
                  </a:lnTo>
                  <a:lnTo>
                    <a:pt x="1581" y="224391"/>
                  </a:lnTo>
                  <a:lnTo>
                    <a:pt x="38514" y="258903"/>
                  </a:lnTo>
                  <a:lnTo>
                    <a:pt x="74492" y="275475"/>
                  </a:lnTo>
                  <a:lnTo>
                    <a:pt x="121494" y="291518"/>
                  </a:lnTo>
                  <a:lnTo>
                    <a:pt x="179032" y="306974"/>
                  </a:lnTo>
                  <a:lnTo>
                    <a:pt x="246618" y="321790"/>
                  </a:lnTo>
                  <a:lnTo>
                    <a:pt x="323765" y="335909"/>
                  </a:lnTo>
                  <a:lnTo>
                    <a:pt x="365772" y="342689"/>
                  </a:lnTo>
                  <a:lnTo>
                    <a:pt x="409985" y="349275"/>
                  </a:lnTo>
                  <a:lnTo>
                    <a:pt x="456345" y="355658"/>
                  </a:lnTo>
                  <a:lnTo>
                    <a:pt x="504790" y="361833"/>
                  </a:lnTo>
                  <a:lnTo>
                    <a:pt x="555259" y="367792"/>
                  </a:lnTo>
                  <a:lnTo>
                    <a:pt x="607692" y="373527"/>
                  </a:lnTo>
                  <a:lnTo>
                    <a:pt x="662027" y="379033"/>
                  </a:lnTo>
                  <a:lnTo>
                    <a:pt x="718204" y="384302"/>
                  </a:lnTo>
                  <a:lnTo>
                    <a:pt x="776161" y="389328"/>
                  </a:lnTo>
                  <a:lnTo>
                    <a:pt x="835837" y="394102"/>
                  </a:lnTo>
                  <a:lnTo>
                    <a:pt x="897172" y="398619"/>
                  </a:lnTo>
                  <a:lnTo>
                    <a:pt x="960104" y="402872"/>
                  </a:lnTo>
                  <a:lnTo>
                    <a:pt x="1024573" y="406853"/>
                  </a:lnTo>
                  <a:lnTo>
                    <a:pt x="1090517" y="410555"/>
                  </a:lnTo>
                  <a:lnTo>
                    <a:pt x="1157876" y="413972"/>
                  </a:lnTo>
                  <a:lnTo>
                    <a:pt x="1226589" y="417096"/>
                  </a:lnTo>
                  <a:lnTo>
                    <a:pt x="1296594" y="419921"/>
                  </a:lnTo>
                  <a:lnTo>
                    <a:pt x="1367831" y="422440"/>
                  </a:lnTo>
                  <a:lnTo>
                    <a:pt x="1440239" y="424646"/>
                  </a:lnTo>
                  <a:lnTo>
                    <a:pt x="1513756" y="426531"/>
                  </a:lnTo>
                  <a:lnTo>
                    <a:pt x="1588323" y="428089"/>
                  </a:lnTo>
                  <a:lnTo>
                    <a:pt x="1663877" y="429313"/>
                  </a:lnTo>
                  <a:lnTo>
                    <a:pt x="1740357" y="430196"/>
                  </a:lnTo>
                  <a:lnTo>
                    <a:pt x="1817704" y="430731"/>
                  </a:lnTo>
                  <a:lnTo>
                    <a:pt x="1895855" y="430911"/>
                  </a:lnTo>
                  <a:lnTo>
                    <a:pt x="1974007" y="430731"/>
                  </a:lnTo>
                  <a:lnTo>
                    <a:pt x="2051354" y="430196"/>
                  </a:lnTo>
                  <a:lnTo>
                    <a:pt x="2127834" y="429313"/>
                  </a:lnTo>
                  <a:lnTo>
                    <a:pt x="2203388" y="428089"/>
                  </a:lnTo>
                  <a:lnTo>
                    <a:pt x="2277955" y="426531"/>
                  </a:lnTo>
                  <a:lnTo>
                    <a:pt x="2351472" y="424646"/>
                  </a:lnTo>
                  <a:lnTo>
                    <a:pt x="2423880" y="422440"/>
                  </a:lnTo>
                  <a:lnTo>
                    <a:pt x="2495117" y="419921"/>
                  </a:lnTo>
                  <a:lnTo>
                    <a:pt x="2565122" y="417096"/>
                  </a:lnTo>
                  <a:lnTo>
                    <a:pt x="2633835" y="413972"/>
                  </a:lnTo>
                  <a:lnTo>
                    <a:pt x="2701194" y="410555"/>
                  </a:lnTo>
                  <a:lnTo>
                    <a:pt x="2767138" y="406853"/>
                  </a:lnTo>
                  <a:lnTo>
                    <a:pt x="2831607" y="402872"/>
                  </a:lnTo>
                  <a:lnTo>
                    <a:pt x="2894539" y="398619"/>
                  </a:lnTo>
                  <a:lnTo>
                    <a:pt x="2955874" y="394102"/>
                  </a:lnTo>
                  <a:lnTo>
                    <a:pt x="3015550" y="389328"/>
                  </a:lnTo>
                  <a:lnTo>
                    <a:pt x="3073507" y="384302"/>
                  </a:lnTo>
                  <a:lnTo>
                    <a:pt x="3129684" y="379033"/>
                  </a:lnTo>
                  <a:lnTo>
                    <a:pt x="3184019" y="373527"/>
                  </a:lnTo>
                  <a:lnTo>
                    <a:pt x="3236452" y="367791"/>
                  </a:lnTo>
                  <a:lnTo>
                    <a:pt x="3286921" y="361833"/>
                  </a:lnTo>
                  <a:lnTo>
                    <a:pt x="3335366" y="355658"/>
                  </a:lnTo>
                  <a:lnTo>
                    <a:pt x="3381726" y="349275"/>
                  </a:lnTo>
                  <a:lnTo>
                    <a:pt x="3425939" y="342689"/>
                  </a:lnTo>
                  <a:lnTo>
                    <a:pt x="3467946" y="335909"/>
                  </a:lnTo>
                  <a:lnTo>
                    <a:pt x="3507684" y="328940"/>
                  </a:lnTo>
                  <a:lnTo>
                    <a:pt x="3580111" y="314466"/>
                  </a:lnTo>
                  <a:lnTo>
                    <a:pt x="3642735" y="299323"/>
                  </a:lnTo>
                  <a:lnTo>
                    <a:pt x="3695066" y="283566"/>
                  </a:lnTo>
                  <a:lnTo>
                    <a:pt x="3736616" y="267252"/>
                  </a:lnTo>
                  <a:lnTo>
                    <a:pt x="3777663" y="241856"/>
                  </a:lnTo>
                  <a:lnTo>
                    <a:pt x="3791711" y="215519"/>
                  </a:lnTo>
                  <a:lnTo>
                    <a:pt x="3790130" y="206637"/>
                  </a:lnTo>
                  <a:lnTo>
                    <a:pt x="3753197" y="172092"/>
                  </a:lnTo>
                  <a:lnTo>
                    <a:pt x="3717219" y="155506"/>
                  </a:lnTo>
                  <a:lnTo>
                    <a:pt x="3670217" y="139452"/>
                  </a:lnTo>
                  <a:lnTo>
                    <a:pt x="3612679" y="123984"/>
                  </a:lnTo>
                  <a:lnTo>
                    <a:pt x="3545093" y="109159"/>
                  </a:lnTo>
                  <a:lnTo>
                    <a:pt x="3467946" y="95032"/>
                  </a:lnTo>
                  <a:lnTo>
                    <a:pt x="3425939" y="88248"/>
                  </a:lnTo>
                  <a:lnTo>
                    <a:pt x="3381726" y="81659"/>
                  </a:lnTo>
                  <a:lnTo>
                    <a:pt x="3335366" y="75273"/>
                  </a:lnTo>
                  <a:lnTo>
                    <a:pt x="3286921" y="69096"/>
                  </a:lnTo>
                  <a:lnTo>
                    <a:pt x="3236452" y="63134"/>
                  </a:lnTo>
                  <a:lnTo>
                    <a:pt x="3184019" y="57396"/>
                  </a:lnTo>
                  <a:lnTo>
                    <a:pt x="3129684" y="51888"/>
                  </a:lnTo>
                  <a:lnTo>
                    <a:pt x="3073507" y="46617"/>
                  </a:lnTo>
                  <a:lnTo>
                    <a:pt x="3015550" y="41590"/>
                  </a:lnTo>
                  <a:lnTo>
                    <a:pt x="2955874" y="36814"/>
                  </a:lnTo>
                  <a:lnTo>
                    <a:pt x="2894539" y="32296"/>
                  </a:lnTo>
                  <a:lnTo>
                    <a:pt x="2831607" y="28043"/>
                  </a:lnTo>
                  <a:lnTo>
                    <a:pt x="2767138" y="24061"/>
                  </a:lnTo>
                  <a:lnTo>
                    <a:pt x="2701194" y="20358"/>
                  </a:lnTo>
                  <a:lnTo>
                    <a:pt x="2633835" y="16940"/>
                  </a:lnTo>
                  <a:lnTo>
                    <a:pt x="2565122" y="13815"/>
                  </a:lnTo>
                  <a:lnTo>
                    <a:pt x="2495117" y="10990"/>
                  </a:lnTo>
                  <a:lnTo>
                    <a:pt x="2423880" y="8470"/>
                  </a:lnTo>
                  <a:lnTo>
                    <a:pt x="2351472" y="6265"/>
                  </a:lnTo>
                  <a:lnTo>
                    <a:pt x="2277955" y="4379"/>
                  </a:lnTo>
                  <a:lnTo>
                    <a:pt x="2203388" y="2821"/>
                  </a:lnTo>
                  <a:lnTo>
                    <a:pt x="2127834" y="1597"/>
                  </a:lnTo>
                  <a:lnTo>
                    <a:pt x="2051354" y="714"/>
                  </a:lnTo>
                  <a:lnTo>
                    <a:pt x="1974007" y="179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D9B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4200" y="3282696"/>
              <a:ext cx="3792220" cy="1724025"/>
            </a:xfrm>
            <a:custGeom>
              <a:avLst/>
              <a:gdLst/>
              <a:ahLst/>
              <a:cxnLst/>
              <a:rect l="l" t="t" r="r" b="b"/>
              <a:pathLst>
                <a:path w="3792220" h="1724025">
                  <a:moveTo>
                    <a:pt x="3791711" y="215519"/>
                  </a:moveTo>
                  <a:lnTo>
                    <a:pt x="3766900" y="250435"/>
                  </a:lnTo>
                  <a:lnTo>
                    <a:pt x="3717219" y="275475"/>
                  </a:lnTo>
                  <a:lnTo>
                    <a:pt x="3670217" y="291518"/>
                  </a:lnTo>
                  <a:lnTo>
                    <a:pt x="3612679" y="306974"/>
                  </a:lnTo>
                  <a:lnTo>
                    <a:pt x="3545093" y="321790"/>
                  </a:lnTo>
                  <a:lnTo>
                    <a:pt x="3467946" y="335909"/>
                  </a:lnTo>
                  <a:lnTo>
                    <a:pt x="3425939" y="342689"/>
                  </a:lnTo>
                  <a:lnTo>
                    <a:pt x="3381726" y="349275"/>
                  </a:lnTo>
                  <a:lnTo>
                    <a:pt x="3335366" y="355658"/>
                  </a:lnTo>
                  <a:lnTo>
                    <a:pt x="3286921" y="361833"/>
                  </a:lnTo>
                  <a:lnTo>
                    <a:pt x="3236452" y="367791"/>
                  </a:lnTo>
                  <a:lnTo>
                    <a:pt x="3184019" y="373527"/>
                  </a:lnTo>
                  <a:lnTo>
                    <a:pt x="3129684" y="379033"/>
                  </a:lnTo>
                  <a:lnTo>
                    <a:pt x="3073507" y="384302"/>
                  </a:lnTo>
                  <a:lnTo>
                    <a:pt x="3015550" y="389328"/>
                  </a:lnTo>
                  <a:lnTo>
                    <a:pt x="2955874" y="394102"/>
                  </a:lnTo>
                  <a:lnTo>
                    <a:pt x="2894539" y="398619"/>
                  </a:lnTo>
                  <a:lnTo>
                    <a:pt x="2831607" y="402872"/>
                  </a:lnTo>
                  <a:lnTo>
                    <a:pt x="2767138" y="406853"/>
                  </a:lnTo>
                  <a:lnTo>
                    <a:pt x="2701194" y="410555"/>
                  </a:lnTo>
                  <a:lnTo>
                    <a:pt x="2633835" y="413972"/>
                  </a:lnTo>
                  <a:lnTo>
                    <a:pt x="2565122" y="417096"/>
                  </a:lnTo>
                  <a:lnTo>
                    <a:pt x="2495117" y="419921"/>
                  </a:lnTo>
                  <a:lnTo>
                    <a:pt x="2423880" y="422440"/>
                  </a:lnTo>
                  <a:lnTo>
                    <a:pt x="2351472" y="424646"/>
                  </a:lnTo>
                  <a:lnTo>
                    <a:pt x="2277955" y="426531"/>
                  </a:lnTo>
                  <a:lnTo>
                    <a:pt x="2203388" y="428089"/>
                  </a:lnTo>
                  <a:lnTo>
                    <a:pt x="2127834" y="429313"/>
                  </a:lnTo>
                  <a:lnTo>
                    <a:pt x="2051354" y="430196"/>
                  </a:lnTo>
                  <a:lnTo>
                    <a:pt x="1974007" y="430731"/>
                  </a:lnTo>
                  <a:lnTo>
                    <a:pt x="1895855" y="430911"/>
                  </a:lnTo>
                  <a:lnTo>
                    <a:pt x="1817704" y="430731"/>
                  </a:lnTo>
                  <a:lnTo>
                    <a:pt x="1740357" y="430196"/>
                  </a:lnTo>
                  <a:lnTo>
                    <a:pt x="1663877" y="429313"/>
                  </a:lnTo>
                  <a:lnTo>
                    <a:pt x="1588323" y="428089"/>
                  </a:lnTo>
                  <a:lnTo>
                    <a:pt x="1513756" y="426531"/>
                  </a:lnTo>
                  <a:lnTo>
                    <a:pt x="1440239" y="424646"/>
                  </a:lnTo>
                  <a:lnTo>
                    <a:pt x="1367831" y="422440"/>
                  </a:lnTo>
                  <a:lnTo>
                    <a:pt x="1296594" y="419921"/>
                  </a:lnTo>
                  <a:lnTo>
                    <a:pt x="1226589" y="417096"/>
                  </a:lnTo>
                  <a:lnTo>
                    <a:pt x="1157876" y="413972"/>
                  </a:lnTo>
                  <a:lnTo>
                    <a:pt x="1090517" y="410555"/>
                  </a:lnTo>
                  <a:lnTo>
                    <a:pt x="1024573" y="406853"/>
                  </a:lnTo>
                  <a:lnTo>
                    <a:pt x="960104" y="402872"/>
                  </a:lnTo>
                  <a:lnTo>
                    <a:pt x="897172" y="398619"/>
                  </a:lnTo>
                  <a:lnTo>
                    <a:pt x="835837" y="394102"/>
                  </a:lnTo>
                  <a:lnTo>
                    <a:pt x="776161" y="389328"/>
                  </a:lnTo>
                  <a:lnTo>
                    <a:pt x="718204" y="384302"/>
                  </a:lnTo>
                  <a:lnTo>
                    <a:pt x="662027" y="379033"/>
                  </a:lnTo>
                  <a:lnTo>
                    <a:pt x="607692" y="373527"/>
                  </a:lnTo>
                  <a:lnTo>
                    <a:pt x="555259" y="367792"/>
                  </a:lnTo>
                  <a:lnTo>
                    <a:pt x="504790" y="361833"/>
                  </a:lnTo>
                  <a:lnTo>
                    <a:pt x="456345" y="355658"/>
                  </a:lnTo>
                  <a:lnTo>
                    <a:pt x="409985" y="349275"/>
                  </a:lnTo>
                  <a:lnTo>
                    <a:pt x="365772" y="342689"/>
                  </a:lnTo>
                  <a:lnTo>
                    <a:pt x="323765" y="335909"/>
                  </a:lnTo>
                  <a:lnTo>
                    <a:pt x="284027" y="328940"/>
                  </a:lnTo>
                  <a:lnTo>
                    <a:pt x="211600" y="314466"/>
                  </a:lnTo>
                  <a:lnTo>
                    <a:pt x="148976" y="299323"/>
                  </a:lnTo>
                  <a:lnTo>
                    <a:pt x="96645" y="283566"/>
                  </a:lnTo>
                  <a:lnTo>
                    <a:pt x="55095" y="267252"/>
                  </a:lnTo>
                  <a:lnTo>
                    <a:pt x="14048" y="241856"/>
                  </a:lnTo>
                  <a:lnTo>
                    <a:pt x="0" y="215519"/>
                  </a:lnTo>
                  <a:lnTo>
                    <a:pt x="1581" y="206637"/>
                  </a:lnTo>
                  <a:lnTo>
                    <a:pt x="38514" y="172092"/>
                  </a:lnTo>
                  <a:lnTo>
                    <a:pt x="74492" y="155506"/>
                  </a:lnTo>
                  <a:lnTo>
                    <a:pt x="121494" y="139452"/>
                  </a:lnTo>
                  <a:lnTo>
                    <a:pt x="179032" y="123984"/>
                  </a:lnTo>
                  <a:lnTo>
                    <a:pt x="246618" y="109159"/>
                  </a:lnTo>
                  <a:lnTo>
                    <a:pt x="323765" y="95032"/>
                  </a:lnTo>
                  <a:lnTo>
                    <a:pt x="365772" y="88248"/>
                  </a:lnTo>
                  <a:lnTo>
                    <a:pt x="409985" y="81659"/>
                  </a:lnTo>
                  <a:lnTo>
                    <a:pt x="456345" y="75273"/>
                  </a:lnTo>
                  <a:lnTo>
                    <a:pt x="504790" y="69096"/>
                  </a:lnTo>
                  <a:lnTo>
                    <a:pt x="555259" y="63134"/>
                  </a:lnTo>
                  <a:lnTo>
                    <a:pt x="607692" y="57396"/>
                  </a:lnTo>
                  <a:lnTo>
                    <a:pt x="662027" y="51888"/>
                  </a:lnTo>
                  <a:lnTo>
                    <a:pt x="718204" y="46617"/>
                  </a:lnTo>
                  <a:lnTo>
                    <a:pt x="776161" y="41590"/>
                  </a:lnTo>
                  <a:lnTo>
                    <a:pt x="835837" y="36814"/>
                  </a:lnTo>
                  <a:lnTo>
                    <a:pt x="897172" y="32296"/>
                  </a:lnTo>
                  <a:lnTo>
                    <a:pt x="960104" y="28043"/>
                  </a:lnTo>
                  <a:lnTo>
                    <a:pt x="1024573" y="24061"/>
                  </a:lnTo>
                  <a:lnTo>
                    <a:pt x="1090517" y="20358"/>
                  </a:lnTo>
                  <a:lnTo>
                    <a:pt x="1157876" y="16940"/>
                  </a:lnTo>
                  <a:lnTo>
                    <a:pt x="1226589" y="13815"/>
                  </a:lnTo>
                  <a:lnTo>
                    <a:pt x="1296594" y="10990"/>
                  </a:lnTo>
                  <a:lnTo>
                    <a:pt x="1367831" y="8470"/>
                  </a:lnTo>
                  <a:lnTo>
                    <a:pt x="1440239" y="6265"/>
                  </a:lnTo>
                  <a:lnTo>
                    <a:pt x="1513756" y="4379"/>
                  </a:lnTo>
                  <a:lnTo>
                    <a:pt x="1588323" y="2821"/>
                  </a:lnTo>
                  <a:lnTo>
                    <a:pt x="1663877" y="1597"/>
                  </a:lnTo>
                  <a:lnTo>
                    <a:pt x="1740357" y="714"/>
                  </a:lnTo>
                  <a:lnTo>
                    <a:pt x="1817704" y="179"/>
                  </a:lnTo>
                  <a:lnTo>
                    <a:pt x="1895855" y="0"/>
                  </a:lnTo>
                  <a:lnTo>
                    <a:pt x="1974007" y="179"/>
                  </a:lnTo>
                  <a:lnTo>
                    <a:pt x="2051354" y="714"/>
                  </a:lnTo>
                  <a:lnTo>
                    <a:pt x="2127834" y="1597"/>
                  </a:lnTo>
                  <a:lnTo>
                    <a:pt x="2203388" y="2821"/>
                  </a:lnTo>
                  <a:lnTo>
                    <a:pt x="2277955" y="4379"/>
                  </a:lnTo>
                  <a:lnTo>
                    <a:pt x="2351472" y="6265"/>
                  </a:lnTo>
                  <a:lnTo>
                    <a:pt x="2423880" y="8470"/>
                  </a:lnTo>
                  <a:lnTo>
                    <a:pt x="2495117" y="10990"/>
                  </a:lnTo>
                  <a:lnTo>
                    <a:pt x="2565122" y="13815"/>
                  </a:lnTo>
                  <a:lnTo>
                    <a:pt x="2633835" y="16940"/>
                  </a:lnTo>
                  <a:lnTo>
                    <a:pt x="2701194" y="20358"/>
                  </a:lnTo>
                  <a:lnTo>
                    <a:pt x="2767138" y="24061"/>
                  </a:lnTo>
                  <a:lnTo>
                    <a:pt x="2831607" y="28043"/>
                  </a:lnTo>
                  <a:lnTo>
                    <a:pt x="2894539" y="32296"/>
                  </a:lnTo>
                  <a:lnTo>
                    <a:pt x="2955874" y="36814"/>
                  </a:lnTo>
                  <a:lnTo>
                    <a:pt x="3015550" y="41590"/>
                  </a:lnTo>
                  <a:lnTo>
                    <a:pt x="3073507" y="46617"/>
                  </a:lnTo>
                  <a:lnTo>
                    <a:pt x="3129684" y="51888"/>
                  </a:lnTo>
                  <a:lnTo>
                    <a:pt x="3184019" y="57396"/>
                  </a:lnTo>
                  <a:lnTo>
                    <a:pt x="3236452" y="63134"/>
                  </a:lnTo>
                  <a:lnTo>
                    <a:pt x="3286921" y="69096"/>
                  </a:lnTo>
                  <a:lnTo>
                    <a:pt x="3335366" y="75273"/>
                  </a:lnTo>
                  <a:lnTo>
                    <a:pt x="3381726" y="81659"/>
                  </a:lnTo>
                  <a:lnTo>
                    <a:pt x="3425939" y="88248"/>
                  </a:lnTo>
                  <a:lnTo>
                    <a:pt x="3467946" y="95032"/>
                  </a:lnTo>
                  <a:lnTo>
                    <a:pt x="3507684" y="102005"/>
                  </a:lnTo>
                  <a:lnTo>
                    <a:pt x="3580111" y="116488"/>
                  </a:lnTo>
                  <a:lnTo>
                    <a:pt x="3642735" y="131641"/>
                  </a:lnTo>
                  <a:lnTo>
                    <a:pt x="3695066" y="147409"/>
                  </a:lnTo>
                  <a:lnTo>
                    <a:pt x="3736616" y="163736"/>
                  </a:lnTo>
                  <a:lnTo>
                    <a:pt x="3777663" y="189154"/>
                  </a:lnTo>
                  <a:lnTo>
                    <a:pt x="3791711" y="215519"/>
                  </a:lnTo>
                  <a:close/>
                </a:path>
                <a:path w="3792220" h="1724025">
                  <a:moveTo>
                    <a:pt x="3791711" y="215519"/>
                  </a:moveTo>
                  <a:lnTo>
                    <a:pt x="3791711" y="1508125"/>
                  </a:lnTo>
                  <a:lnTo>
                    <a:pt x="3790130" y="1517006"/>
                  </a:lnTo>
                  <a:lnTo>
                    <a:pt x="3753197" y="1551551"/>
                  </a:lnTo>
                  <a:lnTo>
                    <a:pt x="3717219" y="1568137"/>
                  </a:lnTo>
                  <a:lnTo>
                    <a:pt x="3670217" y="1584191"/>
                  </a:lnTo>
                  <a:lnTo>
                    <a:pt x="3612679" y="1599659"/>
                  </a:lnTo>
                  <a:lnTo>
                    <a:pt x="3545093" y="1614484"/>
                  </a:lnTo>
                  <a:lnTo>
                    <a:pt x="3467946" y="1628611"/>
                  </a:lnTo>
                  <a:lnTo>
                    <a:pt x="3425939" y="1635395"/>
                  </a:lnTo>
                  <a:lnTo>
                    <a:pt x="3381726" y="1641984"/>
                  </a:lnTo>
                  <a:lnTo>
                    <a:pt x="3335366" y="1648370"/>
                  </a:lnTo>
                  <a:lnTo>
                    <a:pt x="3286921" y="1654547"/>
                  </a:lnTo>
                  <a:lnTo>
                    <a:pt x="3236452" y="1660509"/>
                  </a:lnTo>
                  <a:lnTo>
                    <a:pt x="3184019" y="1666247"/>
                  </a:lnTo>
                  <a:lnTo>
                    <a:pt x="3129684" y="1671755"/>
                  </a:lnTo>
                  <a:lnTo>
                    <a:pt x="3073507" y="1677026"/>
                  </a:lnTo>
                  <a:lnTo>
                    <a:pt x="3015550" y="1682053"/>
                  </a:lnTo>
                  <a:lnTo>
                    <a:pt x="2955874" y="1686829"/>
                  </a:lnTo>
                  <a:lnTo>
                    <a:pt x="2894539" y="1691347"/>
                  </a:lnTo>
                  <a:lnTo>
                    <a:pt x="2831607" y="1695600"/>
                  </a:lnTo>
                  <a:lnTo>
                    <a:pt x="2767138" y="1699582"/>
                  </a:lnTo>
                  <a:lnTo>
                    <a:pt x="2701194" y="1703285"/>
                  </a:lnTo>
                  <a:lnTo>
                    <a:pt x="2633835" y="1706703"/>
                  </a:lnTo>
                  <a:lnTo>
                    <a:pt x="2565122" y="1709828"/>
                  </a:lnTo>
                  <a:lnTo>
                    <a:pt x="2495117" y="1712653"/>
                  </a:lnTo>
                  <a:lnTo>
                    <a:pt x="2423880" y="1715173"/>
                  </a:lnTo>
                  <a:lnTo>
                    <a:pt x="2351472" y="1717378"/>
                  </a:lnTo>
                  <a:lnTo>
                    <a:pt x="2277955" y="1719264"/>
                  </a:lnTo>
                  <a:lnTo>
                    <a:pt x="2203388" y="1720822"/>
                  </a:lnTo>
                  <a:lnTo>
                    <a:pt x="2127834" y="1722046"/>
                  </a:lnTo>
                  <a:lnTo>
                    <a:pt x="2051354" y="1722929"/>
                  </a:lnTo>
                  <a:lnTo>
                    <a:pt x="1974007" y="1723464"/>
                  </a:lnTo>
                  <a:lnTo>
                    <a:pt x="1895855" y="1723644"/>
                  </a:lnTo>
                  <a:lnTo>
                    <a:pt x="1817704" y="1723464"/>
                  </a:lnTo>
                  <a:lnTo>
                    <a:pt x="1740357" y="1722929"/>
                  </a:lnTo>
                  <a:lnTo>
                    <a:pt x="1663877" y="1722046"/>
                  </a:lnTo>
                  <a:lnTo>
                    <a:pt x="1588323" y="1720822"/>
                  </a:lnTo>
                  <a:lnTo>
                    <a:pt x="1513756" y="1719264"/>
                  </a:lnTo>
                  <a:lnTo>
                    <a:pt x="1440239" y="1717378"/>
                  </a:lnTo>
                  <a:lnTo>
                    <a:pt x="1367831" y="1715173"/>
                  </a:lnTo>
                  <a:lnTo>
                    <a:pt x="1296594" y="1712653"/>
                  </a:lnTo>
                  <a:lnTo>
                    <a:pt x="1226589" y="1709828"/>
                  </a:lnTo>
                  <a:lnTo>
                    <a:pt x="1157876" y="1706703"/>
                  </a:lnTo>
                  <a:lnTo>
                    <a:pt x="1090517" y="1703285"/>
                  </a:lnTo>
                  <a:lnTo>
                    <a:pt x="1024573" y="1699582"/>
                  </a:lnTo>
                  <a:lnTo>
                    <a:pt x="960104" y="1695600"/>
                  </a:lnTo>
                  <a:lnTo>
                    <a:pt x="897172" y="1691347"/>
                  </a:lnTo>
                  <a:lnTo>
                    <a:pt x="835837" y="1686829"/>
                  </a:lnTo>
                  <a:lnTo>
                    <a:pt x="776161" y="1682053"/>
                  </a:lnTo>
                  <a:lnTo>
                    <a:pt x="718204" y="1677026"/>
                  </a:lnTo>
                  <a:lnTo>
                    <a:pt x="662027" y="1671755"/>
                  </a:lnTo>
                  <a:lnTo>
                    <a:pt x="607692" y="1666247"/>
                  </a:lnTo>
                  <a:lnTo>
                    <a:pt x="555259" y="1660509"/>
                  </a:lnTo>
                  <a:lnTo>
                    <a:pt x="504790" y="1654547"/>
                  </a:lnTo>
                  <a:lnTo>
                    <a:pt x="456345" y="1648370"/>
                  </a:lnTo>
                  <a:lnTo>
                    <a:pt x="409985" y="1641984"/>
                  </a:lnTo>
                  <a:lnTo>
                    <a:pt x="365772" y="1635395"/>
                  </a:lnTo>
                  <a:lnTo>
                    <a:pt x="323765" y="1628611"/>
                  </a:lnTo>
                  <a:lnTo>
                    <a:pt x="284027" y="1621638"/>
                  </a:lnTo>
                  <a:lnTo>
                    <a:pt x="211600" y="1607155"/>
                  </a:lnTo>
                  <a:lnTo>
                    <a:pt x="148976" y="1592002"/>
                  </a:lnTo>
                  <a:lnTo>
                    <a:pt x="96645" y="1576234"/>
                  </a:lnTo>
                  <a:lnTo>
                    <a:pt x="55095" y="1559907"/>
                  </a:lnTo>
                  <a:lnTo>
                    <a:pt x="14048" y="1534489"/>
                  </a:lnTo>
                  <a:lnTo>
                    <a:pt x="0" y="1508125"/>
                  </a:lnTo>
                  <a:lnTo>
                    <a:pt x="0" y="215519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033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mecánicas</a:t>
            </a:r>
            <a:r>
              <a:rPr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en</a:t>
            </a:r>
            <a:r>
              <a:rPr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sólidos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43096" y="3923538"/>
            <a:ext cx="2983865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77875" marR="5080" indent="-765810">
              <a:lnSpc>
                <a:spcPts val="3120"/>
              </a:lnSpc>
              <a:spcBef>
                <a:spcPts val="400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mecánicas </a:t>
            </a: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en</a:t>
            </a:r>
            <a:r>
              <a:rPr sz="2800" b="1" spc="4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sólidos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4798" y="1195197"/>
            <a:ext cx="1000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Fuerza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19" y="1942338"/>
            <a:ext cx="139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Densidad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75916" y="2542032"/>
            <a:ext cx="5288280" cy="3150235"/>
            <a:chOff x="2375916" y="2542032"/>
            <a:chExt cx="5288280" cy="3150235"/>
          </a:xfrm>
        </p:grpSpPr>
        <p:sp>
          <p:nvSpPr>
            <p:cNvPr id="11" name="object 11"/>
            <p:cNvSpPr/>
            <p:nvPr/>
          </p:nvSpPr>
          <p:spPr>
            <a:xfrm>
              <a:off x="6793992" y="388772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4" h="538479">
                  <a:moveTo>
                    <a:pt x="595122" y="0"/>
                  </a:moveTo>
                  <a:lnTo>
                    <a:pt x="595122" y="134492"/>
                  </a:lnTo>
                  <a:lnTo>
                    <a:pt x="0" y="134492"/>
                  </a:lnTo>
                  <a:lnTo>
                    <a:pt x="0" y="403478"/>
                  </a:lnTo>
                  <a:lnTo>
                    <a:pt x="595122" y="403478"/>
                  </a:lnTo>
                  <a:lnTo>
                    <a:pt x="595122" y="537971"/>
                  </a:lnTo>
                  <a:lnTo>
                    <a:pt x="864107" y="268986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93992" y="388772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4" h="538479">
                  <a:moveTo>
                    <a:pt x="0" y="134492"/>
                  </a:moveTo>
                  <a:lnTo>
                    <a:pt x="595122" y="134492"/>
                  </a:lnTo>
                  <a:lnTo>
                    <a:pt x="595122" y="0"/>
                  </a:lnTo>
                  <a:lnTo>
                    <a:pt x="864107" y="268986"/>
                  </a:lnTo>
                  <a:lnTo>
                    <a:pt x="595122" y="537971"/>
                  </a:lnTo>
                  <a:lnTo>
                    <a:pt x="595122" y="403478"/>
                  </a:lnTo>
                  <a:lnTo>
                    <a:pt x="0" y="403478"/>
                  </a:lnTo>
                  <a:lnTo>
                    <a:pt x="0" y="13449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82012" y="388772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5" h="538479">
                  <a:moveTo>
                    <a:pt x="268986" y="0"/>
                  </a:moveTo>
                  <a:lnTo>
                    <a:pt x="0" y="268986"/>
                  </a:lnTo>
                  <a:lnTo>
                    <a:pt x="268986" y="537971"/>
                  </a:lnTo>
                  <a:lnTo>
                    <a:pt x="268986" y="403478"/>
                  </a:lnTo>
                  <a:lnTo>
                    <a:pt x="864107" y="403478"/>
                  </a:lnTo>
                  <a:lnTo>
                    <a:pt x="864107" y="134492"/>
                  </a:lnTo>
                  <a:lnTo>
                    <a:pt x="268986" y="134492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82012" y="388772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5" h="538479">
                  <a:moveTo>
                    <a:pt x="864107" y="403478"/>
                  </a:moveTo>
                  <a:lnTo>
                    <a:pt x="268986" y="403478"/>
                  </a:lnTo>
                  <a:lnTo>
                    <a:pt x="268986" y="537971"/>
                  </a:lnTo>
                  <a:lnTo>
                    <a:pt x="0" y="268986"/>
                  </a:lnTo>
                  <a:lnTo>
                    <a:pt x="268986" y="0"/>
                  </a:lnTo>
                  <a:lnTo>
                    <a:pt x="268986" y="134492"/>
                  </a:lnTo>
                  <a:lnTo>
                    <a:pt x="864107" y="134492"/>
                  </a:lnTo>
                  <a:lnTo>
                    <a:pt x="864107" y="403478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50308" y="5006340"/>
              <a:ext cx="539750" cy="680085"/>
            </a:xfrm>
            <a:custGeom>
              <a:avLst/>
              <a:gdLst/>
              <a:ahLst/>
              <a:cxnLst/>
              <a:rect l="l" t="t" r="r" b="b"/>
              <a:pathLst>
                <a:path w="539750" h="680085">
                  <a:moveTo>
                    <a:pt x="404621" y="0"/>
                  </a:moveTo>
                  <a:lnTo>
                    <a:pt x="134874" y="0"/>
                  </a:lnTo>
                  <a:lnTo>
                    <a:pt x="134874" y="409956"/>
                  </a:lnTo>
                  <a:lnTo>
                    <a:pt x="0" y="409956"/>
                  </a:lnTo>
                  <a:lnTo>
                    <a:pt x="269747" y="679704"/>
                  </a:lnTo>
                  <a:lnTo>
                    <a:pt x="539495" y="409956"/>
                  </a:lnTo>
                  <a:lnTo>
                    <a:pt x="404621" y="409956"/>
                  </a:lnTo>
                  <a:lnTo>
                    <a:pt x="4046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50308" y="5006340"/>
              <a:ext cx="539750" cy="680085"/>
            </a:xfrm>
            <a:custGeom>
              <a:avLst/>
              <a:gdLst/>
              <a:ahLst/>
              <a:cxnLst/>
              <a:rect l="l" t="t" r="r" b="b"/>
              <a:pathLst>
                <a:path w="539750" h="680085">
                  <a:moveTo>
                    <a:pt x="404621" y="0"/>
                  </a:moveTo>
                  <a:lnTo>
                    <a:pt x="404621" y="409956"/>
                  </a:lnTo>
                  <a:lnTo>
                    <a:pt x="539495" y="409956"/>
                  </a:lnTo>
                  <a:lnTo>
                    <a:pt x="269747" y="679704"/>
                  </a:lnTo>
                  <a:lnTo>
                    <a:pt x="0" y="409956"/>
                  </a:lnTo>
                  <a:lnTo>
                    <a:pt x="134874" y="409956"/>
                  </a:lnTo>
                  <a:lnTo>
                    <a:pt x="134874" y="0"/>
                  </a:lnTo>
                  <a:lnTo>
                    <a:pt x="404621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4504" y="254812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269748" y="0"/>
                  </a:move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lnTo>
                    <a:pt x="404622" y="269748"/>
                  </a:lnTo>
                  <a:lnTo>
                    <a:pt x="539496" y="2697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4504" y="254812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864108"/>
                  </a:moveTo>
                  <a:lnTo>
                    <a:pt x="404622" y="269748"/>
                  </a:lnTo>
                  <a:lnTo>
                    <a:pt x="539496" y="269748"/>
                  </a:lnTo>
                  <a:lnTo>
                    <a:pt x="269748" y="0"/>
                  </a:ln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809990" y="3474847"/>
            <a:ext cx="908685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3120"/>
              </a:lnSpc>
              <a:spcBef>
                <a:spcPts val="400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Peso</a:t>
            </a:r>
            <a:r>
              <a:rPr sz="2800" b="1" spc="5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50" dirty="0">
                <a:solidFill>
                  <a:srgbClr val="6F2F9F"/>
                </a:solidFill>
                <a:latin typeface="Andalus"/>
                <a:cs typeface="Andalus"/>
              </a:rPr>
              <a:t>y </a:t>
            </a:r>
            <a:r>
              <a:rPr sz="2800" b="1" spc="-20" dirty="0">
                <a:solidFill>
                  <a:srgbClr val="6F2F9F"/>
                </a:solidFill>
                <a:latin typeface="Andalus"/>
                <a:cs typeface="Andalus"/>
              </a:rPr>
              <a:t>masa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3345" y="6606641"/>
            <a:ext cx="2648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Torque</a:t>
            </a:r>
            <a:r>
              <a:rPr sz="2800" b="1" spc="5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y</a:t>
            </a:r>
            <a:r>
              <a:rPr sz="2800" b="1" spc="7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potencia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06588" y="1942338"/>
            <a:ext cx="1536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Rugosidad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811" y="3474847"/>
            <a:ext cx="1326515" cy="164211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indent="-2540" algn="ctr">
              <a:lnSpc>
                <a:spcPct val="93000"/>
              </a:lnSpc>
              <a:spcBef>
                <a:spcPts val="33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Fatiga, estrés, esfuerzo, ruptura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554" y="3405886"/>
            <a:ext cx="3967479" cy="1597660"/>
            <a:chOff x="3035554" y="3405886"/>
            <a:chExt cx="3967479" cy="1597660"/>
          </a:xfrm>
        </p:grpSpPr>
        <p:sp>
          <p:nvSpPr>
            <p:cNvPr id="3" name="object 3"/>
            <p:cNvSpPr/>
            <p:nvPr/>
          </p:nvSpPr>
          <p:spPr>
            <a:xfrm>
              <a:off x="3041904" y="3412236"/>
              <a:ext cx="3756660" cy="1584960"/>
            </a:xfrm>
            <a:custGeom>
              <a:avLst/>
              <a:gdLst/>
              <a:ahLst/>
              <a:cxnLst/>
              <a:rect l="l" t="t" r="r" b="b"/>
              <a:pathLst>
                <a:path w="3756659" h="1584960">
                  <a:moveTo>
                    <a:pt x="3756660" y="0"/>
                  </a:moveTo>
                  <a:lnTo>
                    <a:pt x="198119" y="0"/>
                  </a:lnTo>
                  <a:lnTo>
                    <a:pt x="180078" y="3238"/>
                  </a:lnTo>
                  <a:lnTo>
                    <a:pt x="145432" y="28310"/>
                  </a:lnTo>
                  <a:lnTo>
                    <a:pt x="113166" y="76307"/>
                  </a:lnTo>
                  <a:lnTo>
                    <a:pt x="83838" y="144992"/>
                  </a:lnTo>
                  <a:lnTo>
                    <a:pt x="70451" y="186392"/>
                  </a:lnTo>
                  <a:lnTo>
                    <a:pt x="58007" y="232124"/>
                  </a:lnTo>
                  <a:lnTo>
                    <a:pt x="46577" y="281908"/>
                  </a:lnTo>
                  <a:lnTo>
                    <a:pt x="36230" y="335465"/>
                  </a:lnTo>
                  <a:lnTo>
                    <a:pt x="27036" y="392514"/>
                  </a:lnTo>
                  <a:lnTo>
                    <a:pt x="19066" y="452776"/>
                  </a:lnTo>
                  <a:lnTo>
                    <a:pt x="12388" y="515971"/>
                  </a:lnTo>
                  <a:lnTo>
                    <a:pt x="7073" y="581818"/>
                  </a:lnTo>
                  <a:lnTo>
                    <a:pt x="3190" y="650039"/>
                  </a:lnTo>
                  <a:lnTo>
                    <a:pt x="809" y="720353"/>
                  </a:lnTo>
                  <a:lnTo>
                    <a:pt x="0" y="792479"/>
                  </a:lnTo>
                  <a:lnTo>
                    <a:pt x="809" y="864606"/>
                  </a:lnTo>
                  <a:lnTo>
                    <a:pt x="3190" y="934920"/>
                  </a:lnTo>
                  <a:lnTo>
                    <a:pt x="7073" y="1003141"/>
                  </a:lnTo>
                  <a:lnTo>
                    <a:pt x="12388" y="1068988"/>
                  </a:lnTo>
                  <a:lnTo>
                    <a:pt x="19066" y="1132183"/>
                  </a:lnTo>
                  <a:lnTo>
                    <a:pt x="27036" y="1192445"/>
                  </a:lnTo>
                  <a:lnTo>
                    <a:pt x="36230" y="1249494"/>
                  </a:lnTo>
                  <a:lnTo>
                    <a:pt x="46577" y="1303051"/>
                  </a:lnTo>
                  <a:lnTo>
                    <a:pt x="58007" y="1352835"/>
                  </a:lnTo>
                  <a:lnTo>
                    <a:pt x="70451" y="1398567"/>
                  </a:lnTo>
                  <a:lnTo>
                    <a:pt x="83838" y="1439967"/>
                  </a:lnTo>
                  <a:lnTo>
                    <a:pt x="98100" y="1476755"/>
                  </a:lnTo>
                  <a:lnTo>
                    <a:pt x="128967" y="1535376"/>
                  </a:lnTo>
                  <a:lnTo>
                    <a:pt x="162493" y="1572191"/>
                  </a:lnTo>
                  <a:lnTo>
                    <a:pt x="198119" y="1584959"/>
                  </a:lnTo>
                  <a:lnTo>
                    <a:pt x="3756660" y="1584959"/>
                  </a:lnTo>
                  <a:lnTo>
                    <a:pt x="3738618" y="1581721"/>
                  </a:lnTo>
                  <a:lnTo>
                    <a:pt x="3721033" y="1572191"/>
                  </a:lnTo>
                  <a:lnTo>
                    <a:pt x="3687507" y="1535376"/>
                  </a:lnTo>
                  <a:lnTo>
                    <a:pt x="3656640" y="1476756"/>
                  </a:lnTo>
                  <a:lnTo>
                    <a:pt x="3642378" y="1439967"/>
                  </a:lnTo>
                  <a:lnTo>
                    <a:pt x="3628991" y="1398567"/>
                  </a:lnTo>
                  <a:lnTo>
                    <a:pt x="3616547" y="1352835"/>
                  </a:lnTo>
                  <a:lnTo>
                    <a:pt x="3605117" y="1303051"/>
                  </a:lnTo>
                  <a:lnTo>
                    <a:pt x="3594770" y="1249494"/>
                  </a:lnTo>
                  <a:lnTo>
                    <a:pt x="3585576" y="1192445"/>
                  </a:lnTo>
                  <a:lnTo>
                    <a:pt x="3577606" y="1132183"/>
                  </a:lnTo>
                  <a:lnTo>
                    <a:pt x="3570928" y="1068988"/>
                  </a:lnTo>
                  <a:lnTo>
                    <a:pt x="3565613" y="1003141"/>
                  </a:lnTo>
                  <a:lnTo>
                    <a:pt x="3561730" y="934920"/>
                  </a:lnTo>
                  <a:lnTo>
                    <a:pt x="3559349" y="864606"/>
                  </a:lnTo>
                  <a:lnTo>
                    <a:pt x="3558540" y="792479"/>
                  </a:lnTo>
                  <a:lnTo>
                    <a:pt x="3559349" y="720353"/>
                  </a:lnTo>
                  <a:lnTo>
                    <a:pt x="3561730" y="650039"/>
                  </a:lnTo>
                  <a:lnTo>
                    <a:pt x="3565613" y="581818"/>
                  </a:lnTo>
                  <a:lnTo>
                    <a:pt x="3570928" y="515971"/>
                  </a:lnTo>
                  <a:lnTo>
                    <a:pt x="3577606" y="452776"/>
                  </a:lnTo>
                  <a:lnTo>
                    <a:pt x="3585576" y="392514"/>
                  </a:lnTo>
                  <a:lnTo>
                    <a:pt x="3594770" y="335465"/>
                  </a:lnTo>
                  <a:lnTo>
                    <a:pt x="3605117" y="281908"/>
                  </a:lnTo>
                  <a:lnTo>
                    <a:pt x="3616547" y="232124"/>
                  </a:lnTo>
                  <a:lnTo>
                    <a:pt x="3628991" y="186392"/>
                  </a:lnTo>
                  <a:lnTo>
                    <a:pt x="3642378" y="144992"/>
                  </a:lnTo>
                  <a:lnTo>
                    <a:pt x="3656640" y="108204"/>
                  </a:lnTo>
                  <a:lnTo>
                    <a:pt x="3687507" y="49583"/>
                  </a:lnTo>
                  <a:lnTo>
                    <a:pt x="3721033" y="12768"/>
                  </a:lnTo>
                  <a:lnTo>
                    <a:pt x="3738618" y="3238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0444" y="3412236"/>
              <a:ext cx="396240" cy="1584960"/>
            </a:xfrm>
            <a:custGeom>
              <a:avLst/>
              <a:gdLst/>
              <a:ahLst/>
              <a:cxnLst/>
              <a:rect l="l" t="t" r="r" b="b"/>
              <a:pathLst>
                <a:path w="396240" h="1584960">
                  <a:moveTo>
                    <a:pt x="198120" y="0"/>
                  </a:moveTo>
                  <a:lnTo>
                    <a:pt x="145432" y="28310"/>
                  </a:lnTo>
                  <a:lnTo>
                    <a:pt x="113166" y="76307"/>
                  </a:lnTo>
                  <a:lnTo>
                    <a:pt x="83838" y="144992"/>
                  </a:lnTo>
                  <a:lnTo>
                    <a:pt x="70451" y="186392"/>
                  </a:lnTo>
                  <a:lnTo>
                    <a:pt x="58007" y="232124"/>
                  </a:lnTo>
                  <a:lnTo>
                    <a:pt x="46577" y="281908"/>
                  </a:lnTo>
                  <a:lnTo>
                    <a:pt x="36230" y="335465"/>
                  </a:lnTo>
                  <a:lnTo>
                    <a:pt x="27036" y="392514"/>
                  </a:lnTo>
                  <a:lnTo>
                    <a:pt x="19066" y="452776"/>
                  </a:lnTo>
                  <a:lnTo>
                    <a:pt x="12388" y="515971"/>
                  </a:lnTo>
                  <a:lnTo>
                    <a:pt x="7073" y="581818"/>
                  </a:lnTo>
                  <a:lnTo>
                    <a:pt x="3190" y="650039"/>
                  </a:lnTo>
                  <a:lnTo>
                    <a:pt x="809" y="720353"/>
                  </a:lnTo>
                  <a:lnTo>
                    <a:pt x="0" y="792479"/>
                  </a:lnTo>
                  <a:lnTo>
                    <a:pt x="809" y="864606"/>
                  </a:lnTo>
                  <a:lnTo>
                    <a:pt x="3190" y="934920"/>
                  </a:lnTo>
                  <a:lnTo>
                    <a:pt x="7073" y="1003141"/>
                  </a:lnTo>
                  <a:lnTo>
                    <a:pt x="12388" y="1068988"/>
                  </a:lnTo>
                  <a:lnTo>
                    <a:pt x="19066" y="1132183"/>
                  </a:lnTo>
                  <a:lnTo>
                    <a:pt x="27036" y="1192445"/>
                  </a:lnTo>
                  <a:lnTo>
                    <a:pt x="36230" y="1249494"/>
                  </a:lnTo>
                  <a:lnTo>
                    <a:pt x="46577" y="1303051"/>
                  </a:lnTo>
                  <a:lnTo>
                    <a:pt x="58007" y="1352835"/>
                  </a:lnTo>
                  <a:lnTo>
                    <a:pt x="70451" y="1398567"/>
                  </a:lnTo>
                  <a:lnTo>
                    <a:pt x="83838" y="1439967"/>
                  </a:lnTo>
                  <a:lnTo>
                    <a:pt x="98100" y="1476755"/>
                  </a:lnTo>
                  <a:lnTo>
                    <a:pt x="128967" y="1535376"/>
                  </a:lnTo>
                  <a:lnTo>
                    <a:pt x="162493" y="1572191"/>
                  </a:lnTo>
                  <a:lnTo>
                    <a:pt x="198120" y="1584959"/>
                  </a:lnTo>
                  <a:lnTo>
                    <a:pt x="216161" y="1581721"/>
                  </a:lnTo>
                  <a:lnTo>
                    <a:pt x="250807" y="1556649"/>
                  </a:lnTo>
                  <a:lnTo>
                    <a:pt x="283073" y="1508652"/>
                  </a:lnTo>
                  <a:lnTo>
                    <a:pt x="312401" y="1439967"/>
                  </a:lnTo>
                  <a:lnTo>
                    <a:pt x="325788" y="1398567"/>
                  </a:lnTo>
                  <a:lnTo>
                    <a:pt x="338232" y="1352835"/>
                  </a:lnTo>
                  <a:lnTo>
                    <a:pt x="349662" y="1303051"/>
                  </a:lnTo>
                  <a:lnTo>
                    <a:pt x="360009" y="1249494"/>
                  </a:lnTo>
                  <a:lnTo>
                    <a:pt x="369203" y="1192445"/>
                  </a:lnTo>
                  <a:lnTo>
                    <a:pt x="377173" y="1132183"/>
                  </a:lnTo>
                  <a:lnTo>
                    <a:pt x="383851" y="1068988"/>
                  </a:lnTo>
                  <a:lnTo>
                    <a:pt x="389166" y="1003141"/>
                  </a:lnTo>
                  <a:lnTo>
                    <a:pt x="393049" y="934920"/>
                  </a:lnTo>
                  <a:lnTo>
                    <a:pt x="395430" y="864606"/>
                  </a:lnTo>
                  <a:lnTo>
                    <a:pt x="396239" y="792479"/>
                  </a:lnTo>
                  <a:lnTo>
                    <a:pt x="395430" y="720353"/>
                  </a:lnTo>
                  <a:lnTo>
                    <a:pt x="393049" y="650039"/>
                  </a:lnTo>
                  <a:lnTo>
                    <a:pt x="389166" y="581818"/>
                  </a:lnTo>
                  <a:lnTo>
                    <a:pt x="383851" y="515971"/>
                  </a:lnTo>
                  <a:lnTo>
                    <a:pt x="377173" y="452776"/>
                  </a:lnTo>
                  <a:lnTo>
                    <a:pt x="369203" y="392514"/>
                  </a:lnTo>
                  <a:lnTo>
                    <a:pt x="360009" y="335465"/>
                  </a:lnTo>
                  <a:lnTo>
                    <a:pt x="349662" y="281908"/>
                  </a:lnTo>
                  <a:lnTo>
                    <a:pt x="338232" y="232124"/>
                  </a:lnTo>
                  <a:lnTo>
                    <a:pt x="325788" y="186392"/>
                  </a:lnTo>
                  <a:lnTo>
                    <a:pt x="312401" y="144992"/>
                  </a:lnTo>
                  <a:lnTo>
                    <a:pt x="298139" y="108204"/>
                  </a:lnTo>
                  <a:lnTo>
                    <a:pt x="267272" y="49583"/>
                  </a:lnTo>
                  <a:lnTo>
                    <a:pt x="233746" y="12768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66A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1904" y="3412236"/>
              <a:ext cx="3954779" cy="1584960"/>
            </a:xfrm>
            <a:custGeom>
              <a:avLst/>
              <a:gdLst/>
              <a:ahLst/>
              <a:cxnLst/>
              <a:rect l="l" t="t" r="r" b="b"/>
              <a:pathLst>
                <a:path w="3954779" h="1584960">
                  <a:moveTo>
                    <a:pt x="3756660" y="1584959"/>
                  </a:moveTo>
                  <a:lnTo>
                    <a:pt x="3703972" y="1556649"/>
                  </a:lnTo>
                  <a:lnTo>
                    <a:pt x="3671706" y="1508652"/>
                  </a:lnTo>
                  <a:lnTo>
                    <a:pt x="3642378" y="1439967"/>
                  </a:lnTo>
                  <a:lnTo>
                    <a:pt x="3628991" y="1398567"/>
                  </a:lnTo>
                  <a:lnTo>
                    <a:pt x="3616547" y="1352835"/>
                  </a:lnTo>
                  <a:lnTo>
                    <a:pt x="3605117" y="1303051"/>
                  </a:lnTo>
                  <a:lnTo>
                    <a:pt x="3594770" y="1249494"/>
                  </a:lnTo>
                  <a:lnTo>
                    <a:pt x="3585576" y="1192445"/>
                  </a:lnTo>
                  <a:lnTo>
                    <a:pt x="3577606" y="1132183"/>
                  </a:lnTo>
                  <a:lnTo>
                    <a:pt x="3570928" y="1068988"/>
                  </a:lnTo>
                  <a:lnTo>
                    <a:pt x="3565613" y="1003141"/>
                  </a:lnTo>
                  <a:lnTo>
                    <a:pt x="3561730" y="934920"/>
                  </a:lnTo>
                  <a:lnTo>
                    <a:pt x="3559349" y="864606"/>
                  </a:lnTo>
                  <a:lnTo>
                    <a:pt x="3558540" y="792479"/>
                  </a:lnTo>
                  <a:lnTo>
                    <a:pt x="3559349" y="720353"/>
                  </a:lnTo>
                  <a:lnTo>
                    <a:pt x="3561730" y="650039"/>
                  </a:lnTo>
                  <a:lnTo>
                    <a:pt x="3565613" y="581818"/>
                  </a:lnTo>
                  <a:lnTo>
                    <a:pt x="3570928" y="515971"/>
                  </a:lnTo>
                  <a:lnTo>
                    <a:pt x="3577606" y="452776"/>
                  </a:lnTo>
                  <a:lnTo>
                    <a:pt x="3585576" y="392514"/>
                  </a:lnTo>
                  <a:lnTo>
                    <a:pt x="3594770" y="335465"/>
                  </a:lnTo>
                  <a:lnTo>
                    <a:pt x="3605117" y="281908"/>
                  </a:lnTo>
                  <a:lnTo>
                    <a:pt x="3616547" y="232124"/>
                  </a:lnTo>
                  <a:lnTo>
                    <a:pt x="3628991" y="186392"/>
                  </a:lnTo>
                  <a:lnTo>
                    <a:pt x="3642378" y="144992"/>
                  </a:lnTo>
                  <a:lnTo>
                    <a:pt x="3656640" y="108203"/>
                  </a:lnTo>
                  <a:lnTo>
                    <a:pt x="3687507" y="49583"/>
                  </a:lnTo>
                  <a:lnTo>
                    <a:pt x="3721033" y="12768"/>
                  </a:lnTo>
                  <a:lnTo>
                    <a:pt x="3756660" y="0"/>
                  </a:lnTo>
                  <a:lnTo>
                    <a:pt x="3774701" y="3238"/>
                  </a:lnTo>
                  <a:lnTo>
                    <a:pt x="3809347" y="28310"/>
                  </a:lnTo>
                  <a:lnTo>
                    <a:pt x="3841613" y="76307"/>
                  </a:lnTo>
                  <a:lnTo>
                    <a:pt x="3870941" y="144992"/>
                  </a:lnTo>
                  <a:lnTo>
                    <a:pt x="3884328" y="186392"/>
                  </a:lnTo>
                  <a:lnTo>
                    <a:pt x="3896772" y="232124"/>
                  </a:lnTo>
                  <a:lnTo>
                    <a:pt x="3908202" y="281908"/>
                  </a:lnTo>
                  <a:lnTo>
                    <a:pt x="3918549" y="335465"/>
                  </a:lnTo>
                  <a:lnTo>
                    <a:pt x="3927743" y="392514"/>
                  </a:lnTo>
                  <a:lnTo>
                    <a:pt x="3935713" y="452776"/>
                  </a:lnTo>
                  <a:lnTo>
                    <a:pt x="3942391" y="515971"/>
                  </a:lnTo>
                  <a:lnTo>
                    <a:pt x="3947706" y="581818"/>
                  </a:lnTo>
                  <a:lnTo>
                    <a:pt x="3951589" y="650039"/>
                  </a:lnTo>
                  <a:lnTo>
                    <a:pt x="3953970" y="720353"/>
                  </a:lnTo>
                  <a:lnTo>
                    <a:pt x="3954779" y="792479"/>
                  </a:lnTo>
                  <a:lnTo>
                    <a:pt x="3953970" y="864606"/>
                  </a:lnTo>
                  <a:lnTo>
                    <a:pt x="3951589" y="934920"/>
                  </a:lnTo>
                  <a:lnTo>
                    <a:pt x="3947706" y="1003141"/>
                  </a:lnTo>
                  <a:lnTo>
                    <a:pt x="3942391" y="1068988"/>
                  </a:lnTo>
                  <a:lnTo>
                    <a:pt x="3935713" y="1132183"/>
                  </a:lnTo>
                  <a:lnTo>
                    <a:pt x="3927743" y="1192445"/>
                  </a:lnTo>
                  <a:lnTo>
                    <a:pt x="3918549" y="1249494"/>
                  </a:lnTo>
                  <a:lnTo>
                    <a:pt x="3908202" y="1303051"/>
                  </a:lnTo>
                  <a:lnTo>
                    <a:pt x="3896772" y="1352835"/>
                  </a:lnTo>
                  <a:lnTo>
                    <a:pt x="3884328" y="1398567"/>
                  </a:lnTo>
                  <a:lnTo>
                    <a:pt x="3870941" y="1439967"/>
                  </a:lnTo>
                  <a:lnTo>
                    <a:pt x="3856679" y="1476756"/>
                  </a:lnTo>
                  <a:lnTo>
                    <a:pt x="3825812" y="1535376"/>
                  </a:lnTo>
                  <a:lnTo>
                    <a:pt x="3792286" y="1572191"/>
                  </a:lnTo>
                  <a:lnTo>
                    <a:pt x="3756660" y="1584959"/>
                  </a:lnTo>
                  <a:close/>
                </a:path>
                <a:path w="3954779" h="1584960">
                  <a:moveTo>
                    <a:pt x="3756660" y="1584959"/>
                  </a:moveTo>
                  <a:lnTo>
                    <a:pt x="198119" y="1584959"/>
                  </a:lnTo>
                  <a:lnTo>
                    <a:pt x="180078" y="1581721"/>
                  </a:lnTo>
                  <a:lnTo>
                    <a:pt x="145432" y="1556649"/>
                  </a:lnTo>
                  <a:lnTo>
                    <a:pt x="113166" y="1508652"/>
                  </a:lnTo>
                  <a:lnTo>
                    <a:pt x="83838" y="1439967"/>
                  </a:lnTo>
                  <a:lnTo>
                    <a:pt x="70451" y="1398567"/>
                  </a:lnTo>
                  <a:lnTo>
                    <a:pt x="58007" y="1352835"/>
                  </a:lnTo>
                  <a:lnTo>
                    <a:pt x="46577" y="1303051"/>
                  </a:lnTo>
                  <a:lnTo>
                    <a:pt x="36230" y="1249494"/>
                  </a:lnTo>
                  <a:lnTo>
                    <a:pt x="27036" y="1192445"/>
                  </a:lnTo>
                  <a:lnTo>
                    <a:pt x="19066" y="1132183"/>
                  </a:lnTo>
                  <a:lnTo>
                    <a:pt x="12388" y="1068988"/>
                  </a:lnTo>
                  <a:lnTo>
                    <a:pt x="7073" y="1003141"/>
                  </a:lnTo>
                  <a:lnTo>
                    <a:pt x="3190" y="934920"/>
                  </a:lnTo>
                  <a:lnTo>
                    <a:pt x="809" y="864606"/>
                  </a:lnTo>
                  <a:lnTo>
                    <a:pt x="0" y="792479"/>
                  </a:lnTo>
                  <a:lnTo>
                    <a:pt x="809" y="720353"/>
                  </a:lnTo>
                  <a:lnTo>
                    <a:pt x="3190" y="650039"/>
                  </a:lnTo>
                  <a:lnTo>
                    <a:pt x="7073" y="581818"/>
                  </a:lnTo>
                  <a:lnTo>
                    <a:pt x="12388" y="515971"/>
                  </a:lnTo>
                  <a:lnTo>
                    <a:pt x="19066" y="452776"/>
                  </a:lnTo>
                  <a:lnTo>
                    <a:pt x="27036" y="392514"/>
                  </a:lnTo>
                  <a:lnTo>
                    <a:pt x="36230" y="335465"/>
                  </a:lnTo>
                  <a:lnTo>
                    <a:pt x="46577" y="281908"/>
                  </a:lnTo>
                  <a:lnTo>
                    <a:pt x="58007" y="232124"/>
                  </a:lnTo>
                  <a:lnTo>
                    <a:pt x="70451" y="186392"/>
                  </a:lnTo>
                  <a:lnTo>
                    <a:pt x="83838" y="144992"/>
                  </a:lnTo>
                  <a:lnTo>
                    <a:pt x="98100" y="108203"/>
                  </a:lnTo>
                  <a:lnTo>
                    <a:pt x="128967" y="49583"/>
                  </a:lnTo>
                  <a:lnTo>
                    <a:pt x="162493" y="12768"/>
                  </a:lnTo>
                  <a:lnTo>
                    <a:pt x="198119" y="0"/>
                  </a:lnTo>
                  <a:lnTo>
                    <a:pt x="3756660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43096" y="3776548"/>
            <a:ext cx="2984500" cy="84899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74700" marR="5080" indent="-762635">
              <a:lnSpc>
                <a:spcPts val="3120"/>
              </a:lnSpc>
              <a:spcBef>
                <a:spcPts val="400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mecánicas </a:t>
            </a: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en</a:t>
            </a:r>
            <a:r>
              <a:rPr sz="2800" b="1" spc="4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fluidos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4798" y="1195197"/>
            <a:ext cx="1092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Presión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919" y="1942338"/>
            <a:ext cx="1572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Viscosidad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71700" y="2555748"/>
            <a:ext cx="5465445" cy="3148965"/>
            <a:chOff x="2171700" y="2555748"/>
            <a:chExt cx="5465445" cy="3148965"/>
          </a:xfrm>
        </p:grpSpPr>
        <p:sp>
          <p:nvSpPr>
            <p:cNvPr id="10" name="object 10"/>
            <p:cNvSpPr/>
            <p:nvPr/>
          </p:nvSpPr>
          <p:spPr>
            <a:xfrm>
              <a:off x="6766559" y="389991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594360" y="0"/>
                  </a:moveTo>
                  <a:lnTo>
                    <a:pt x="594360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594360" y="404622"/>
                  </a:lnTo>
                  <a:lnTo>
                    <a:pt x="594360" y="539496"/>
                  </a:lnTo>
                  <a:lnTo>
                    <a:pt x="864108" y="26974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66559" y="389991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0" y="134874"/>
                  </a:moveTo>
                  <a:lnTo>
                    <a:pt x="594360" y="134874"/>
                  </a:lnTo>
                  <a:lnTo>
                    <a:pt x="594360" y="0"/>
                  </a:lnTo>
                  <a:lnTo>
                    <a:pt x="864108" y="269748"/>
                  </a:lnTo>
                  <a:lnTo>
                    <a:pt x="594360" y="539496"/>
                  </a:lnTo>
                  <a:lnTo>
                    <a:pt x="594360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7795" y="395782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269748" y="0"/>
                  </a:moveTo>
                  <a:lnTo>
                    <a:pt x="0" y="269748"/>
                  </a:lnTo>
                  <a:lnTo>
                    <a:pt x="269748" y="539495"/>
                  </a:lnTo>
                  <a:lnTo>
                    <a:pt x="269748" y="404622"/>
                  </a:lnTo>
                  <a:lnTo>
                    <a:pt x="864108" y="404622"/>
                  </a:lnTo>
                  <a:lnTo>
                    <a:pt x="864108" y="134874"/>
                  </a:lnTo>
                  <a:lnTo>
                    <a:pt x="269748" y="13487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7795" y="395782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864108" y="404622"/>
                  </a:moveTo>
                  <a:lnTo>
                    <a:pt x="269748" y="404622"/>
                  </a:lnTo>
                  <a:lnTo>
                    <a:pt x="269748" y="539495"/>
                  </a:lnTo>
                  <a:lnTo>
                    <a:pt x="0" y="269748"/>
                  </a:lnTo>
                  <a:lnTo>
                    <a:pt x="269748" y="0"/>
                  </a:lnTo>
                  <a:lnTo>
                    <a:pt x="269748" y="134874"/>
                  </a:lnTo>
                  <a:lnTo>
                    <a:pt x="864108" y="134874"/>
                  </a:lnTo>
                  <a:lnTo>
                    <a:pt x="864108" y="404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22876" y="4834127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134874" y="0"/>
                  </a:lnTo>
                  <a:lnTo>
                    <a:pt x="134874" y="594360"/>
                  </a:lnTo>
                  <a:lnTo>
                    <a:pt x="0" y="594360"/>
                  </a:lnTo>
                  <a:lnTo>
                    <a:pt x="269748" y="864107"/>
                  </a:lnTo>
                  <a:lnTo>
                    <a:pt x="539496" y="594360"/>
                  </a:lnTo>
                  <a:lnTo>
                    <a:pt x="404622" y="594360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2876" y="4834127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404622" y="594360"/>
                  </a:lnTo>
                  <a:lnTo>
                    <a:pt x="539496" y="594360"/>
                  </a:lnTo>
                  <a:lnTo>
                    <a:pt x="269748" y="864107"/>
                  </a:lnTo>
                  <a:lnTo>
                    <a:pt x="0" y="594360"/>
                  </a:lnTo>
                  <a:lnTo>
                    <a:pt x="134874" y="594360"/>
                  </a:lnTo>
                  <a:lnTo>
                    <a:pt x="134874" y="0"/>
                  </a:lnTo>
                  <a:lnTo>
                    <a:pt x="40462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7072" y="2561844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269748" y="0"/>
                  </a:move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lnTo>
                    <a:pt x="404622" y="269748"/>
                  </a:lnTo>
                  <a:lnTo>
                    <a:pt x="539495" y="2697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072" y="2561844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864108"/>
                  </a:moveTo>
                  <a:lnTo>
                    <a:pt x="404622" y="269748"/>
                  </a:lnTo>
                  <a:lnTo>
                    <a:pt x="539495" y="269748"/>
                  </a:lnTo>
                  <a:lnTo>
                    <a:pt x="269748" y="0"/>
                  </a:ln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35265" y="3787597"/>
            <a:ext cx="216281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25450" marR="5080" indent="-413384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Características acústicas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2239" y="1939874"/>
            <a:ext cx="2700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Velocidad</a:t>
            </a:r>
            <a:r>
              <a:rPr sz="2800" b="1" spc="12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puntual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35958" y="6310985"/>
            <a:ext cx="156718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0066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Tensión superficial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9376" y="3787597"/>
            <a:ext cx="1000125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9144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Flujo, caudal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033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mecánicas</a:t>
            </a:r>
            <a:r>
              <a:rPr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en</a:t>
            </a:r>
            <a:r>
              <a:rPr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fluidos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7915" y="2907568"/>
            <a:ext cx="4267200" cy="1886585"/>
            <a:chOff x="2777915" y="2907568"/>
            <a:chExt cx="4267200" cy="1886585"/>
          </a:xfrm>
        </p:grpSpPr>
        <p:sp>
          <p:nvSpPr>
            <p:cNvPr id="3" name="object 3"/>
            <p:cNvSpPr/>
            <p:nvPr/>
          </p:nvSpPr>
          <p:spPr>
            <a:xfrm>
              <a:off x="2784265" y="2913918"/>
              <a:ext cx="4254500" cy="1873885"/>
            </a:xfrm>
            <a:custGeom>
              <a:avLst/>
              <a:gdLst/>
              <a:ahLst/>
              <a:cxnLst/>
              <a:rect l="l" t="t" r="r" b="b"/>
              <a:pathLst>
                <a:path w="4254500" h="1873885">
                  <a:moveTo>
                    <a:pt x="2584520" y="0"/>
                  </a:moveTo>
                  <a:lnTo>
                    <a:pt x="2533749" y="2665"/>
                  </a:lnTo>
                  <a:lnTo>
                    <a:pt x="2484058" y="8882"/>
                  </a:lnTo>
                  <a:lnTo>
                    <a:pt x="2435987" y="18542"/>
                  </a:lnTo>
                  <a:lnTo>
                    <a:pt x="2390074" y="31536"/>
                  </a:lnTo>
                  <a:lnTo>
                    <a:pt x="2346861" y="47755"/>
                  </a:lnTo>
                  <a:lnTo>
                    <a:pt x="2306886" y="67092"/>
                  </a:lnTo>
                  <a:lnTo>
                    <a:pt x="2270688" y="89436"/>
                  </a:lnTo>
                  <a:lnTo>
                    <a:pt x="2238809" y="114681"/>
                  </a:lnTo>
                  <a:lnTo>
                    <a:pt x="2211787" y="142717"/>
                  </a:lnTo>
                  <a:lnTo>
                    <a:pt x="2183807" y="127323"/>
                  </a:lnTo>
                  <a:lnTo>
                    <a:pt x="2122705" y="100391"/>
                  </a:lnTo>
                  <a:lnTo>
                    <a:pt x="2041243" y="75316"/>
                  </a:lnTo>
                  <a:lnTo>
                    <a:pt x="1991527" y="64852"/>
                  </a:lnTo>
                  <a:lnTo>
                    <a:pt x="1941075" y="57541"/>
                  </a:lnTo>
                  <a:lnTo>
                    <a:pt x="1890243" y="53315"/>
                  </a:lnTo>
                  <a:lnTo>
                    <a:pt x="1839389" y="52110"/>
                  </a:lnTo>
                  <a:lnTo>
                    <a:pt x="1788870" y="53860"/>
                  </a:lnTo>
                  <a:lnTo>
                    <a:pt x="1739042" y="58499"/>
                  </a:lnTo>
                  <a:lnTo>
                    <a:pt x="1690262" y="65962"/>
                  </a:lnTo>
                  <a:lnTo>
                    <a:pt x="1642887" y="76182"/>
                  </a:lnTo>
                  <a:lnTo>
                    <a:pt x="1597273" y="89094"/>
                  </a:lnTo>
                  <a:lnTo>
                    <a:pt x="1553779" y="104633"/>
                  </a:lnTo>
                  <a:lnTo>
                    <a:pt x="1512759" y="122733"/>
                  </a:lnTo>
                  <a:lnTo>
                    <a:pt x="1474572" y="143327"/>
                  </a:lnTo>
                  <a:lnTo>
                    <a:pt x="1439574" y="166352"/>
                  </a:lnTo>
                  <a:lnTo>
                    <a:pt x="1408122" y="191739"/>
                  </a:lnTo>
                  <a:lnTo>
                    <a:pt x="1380572" y="219425"/>
                  </a:lnTo>
                  <a:lnTo>
                    <a:pt x="1337053" y="205407"/>
                  </a:lnTo>
                  <a:lnTo>
                    <a:pt x="1292143" y="193424"/>
                  </a:lnTo>
                  <a:lnTo>
                    <a:pt x="1246037" y="183498"/>
                  </a:lnTo>
                  <a:lnTo>
                    <a:pt x="1198934" y="175652"/>
                  </a:lnTo>
                  <a:lnTo>
                    <a:pt x="1151031" y="169906"/>
                  </a:lnTo>
                  <a:lnTo>
                    <a:pt x="1102527" y="166283"/>
                  </a:lnTo>
                  <a:lnTo>
                    <a:pt x="1053618" y="164805"/>
                  </a:lnTo>
                  <a:lnTo>
                    <a:pt x="1004502" y="165494"/>
                  </a:lnTo>
                  <a:lnTo>
                    <a:pt x="955376" y="168371"/>
                  </a:lnTo>
                  <a:lnTo>
                    <a:pt x="895838" y="174882"/>
                  </a:lnTo>
                  <a:lnTo>
                    <a:pt x="838517" y="184402"/>
                  </a:lnTo>
                  <a:lnTo>
                    <a:pt x="783613" y="196774"/>
                  </a:lnTo>
                  <a:lnTo>
                    <a:pt x="731327" y="211839"/>
                  </a:lnTo>
                  <a:lnTo>
                    <a:pt x="681859" y="229439"/>
                  </a:lnTo>
                  <a:lnTo>
                    <a:pt x="635411" y="249416"/>
                  </a:lnTo>
                  <a:lnTo>
                    <a:pt x="592184" y="271612"/>
                  </a:lnTo>
                  <a:lnTo>
                    <a:pt x="552378" y="295868"/>
                  </a:lnTo>
                  <a:lnTo>
                    <a:pt x="516194" y="322026"/>
                  </a:lnTo>
                  <a:lnTo>
                    <a:pt x="483833" y="349927"/>
                  </a:lnTo>
                  <a:lnTo>
                    <a:pt x="455496" y="379415"/>
                  </a:lnTo>
                  <a:lnTo>
                    <a:pt x="431384" y="410330"/>
                  </a:lnTo>
                  <a:lnTo>
                    <a:pt x="396635" y="475809"/>
                  </a:lnTo>
                  <a:lnTo>
                    <a:pt x="381195" y="545100"/>
                  </a:lnTo>
                  <a:lnTo>
                    <a:pt x="381218" y="580779"/>
                  </a:lnTo>
                  <a:lnTo>
                    <a:pt x="386670" y="616935"/>
                  </a:lnTo>
                  <a:lnTo>
                    <a:pt x="383114" y="622777"/>
                  </a:lnTo>
                  <a:lnTo>
                    <a:pt x="326097" y="628683"/>
                  </a:lnTo>
                  <a:lnTo>
                    <a:pt x="271523" y="639048"/>
                  </a:lnTo>
                  <a:lnTo>
                    <a:pt x="220048" y="653618"/>
                  </a:lnTo>
                  <a:lnTo>
                    <a:pt x="172328" y="672141"/>
                  </a:lnTo>
                  <a:lnTo>
                    <a:pt x="129018" y="694362"/>
                  </a:lnTo>
                  <a:lnTo>
                    <a:pt x="90773" y="720029"/>
                  </a:lnTo>
                  <a:lnTo>
                    <a:pt x="58248" y="748888"/>
                  </a:lnTo>
                  <a:lnTo>
                    <a:pt x="30307" y="783160"/>
                  </a:lnTo>
                  <a:lnTo>
                    <a:pt x="11444" y="818625"/>
                  </a:lnTo>
                  <a:lnTo>
                    <a:pt x="0" y="890953"/>
                  </a:lnTo>
                  <a:lnTo>
                    <a:pt x="6945" y="926727"/>
                  </a:lnTo>
                  <a:lnTo>
                    <a:pt x="44985" y="994769"/>
                  </a:lnTo>
                  <a:lnTo>
                    <a:pt x="75606" y="1025946"/>
                  </a:lnTo>
                  <a:lnTo>
                    <a:pt x="113645" y="1054502"/>
                  </a:lnTo>
                  <a:lnTo>
                    <a:pt x="158865" y="1079891"/>
                  </a:lnTo>
                  <a:lnTo>
                    <a:pt x="211029" y="1101567"/>
                  </a:lnTo>
                  <a:lnTo>
                    <a:pt x="164772" y="1136871"/>
                  </a:lnTo>
                  <a:lnTo>
                    <a:pt x="129828" y="1176004"/>
                  </a:lnTo>
                  <a:lnTo>
                    <a:pt x="106724" y="1218007"/>
                  </a:lnTo>
                  <a:lnTo>
                    <a:pt x="95981" y="1261925"/>
                  </a:lnTo>
                  <a:lnTo>
                    <a:pt x="98126" y="1306799"/>
                  </a:lnTo>
                  <a:lnTo>
                    <a:pt x="126656" y="1373466"/>
                  </a:lnTo>
                  <a:lnTo>
                    <a:pt x="151087" y="1403629"/>
                  </a:lnTo>
                  <a:lnTo>
                    <a:pt x="181542" y="1431321"/>
                  </a:lnTo>
                  <a:lnTo>
                    <a:pt x="217454" y="1456273"/>
                  </a:lnTo>
                  <a:lnTo>
                    <a:pt x="258257" y="1478218"/>
                  </a:lnTo>
                  <a:lnTo>
                    <a:pt x="303387" y="1496887"/>
                  </a:lnTo>
                  <a:lnTo>
                    <a:pt x="352277" y="1512013"/>
                  </a:lnTo>
                  <a:lnTo>
                    <a:pt x="404361" y="1523326"/>
                  </a:lnTo>
                  <a:lnTo>
                    <a:pt x="459074" y="1530560"/>
                  </a:lnTo>
                  <a:lnTo>
                    <a:pt x="515849" y="1533446"/>
                  </a:lnTo>
                  <a:lnTo>
                    <a:pt x="574122" y="1531716"/>
                  </a:lnTo>
                  <a:lnTo>
                    <a:pt x="582123" y="1539971"/>
                  </a:lnTo>
                  <a:lnTo>
                    <a:pt x="611691" y="1567363"/>
                  </a:lnTo>
                  <a:lnTo>
                    <a:pt x="643924" y="1593066"/>
                  </a:lnTo>
                  <a:lnTo>
                    <a:pt x="678645" y="1617054"/>
                  </a:lnTo>
                  <a:lnTo>
                    <a:pt x="715677" y="1639301"/>
                  </a:lnTo>
                  <a:lnTo>
                    <a:pt x="754845" y="1659780"/>
                  </a:lnTo>
                  <a:lnTo>
                    <a:pt x="795971" y="1678466"/>
                  </a:lnTo>
                  <a:lnTo>
                    <a:pt x="838881" y="1695332"/>
                  </a:lnTo>
                  <a:lnTo>
                    <a:pt x="883397" y="1710351"/>
                  </a:lnTo>
                  <a:lnTo>
                    <a:pt x="929343" y="1723497"/>
                  </a:lnTo>
                  <a:lnTo>
                    <a:pt x="976543" y="1734745"/>
                  </a:lnTo>
                  <a:lnTo>
                    <a:pt x="1024821" y="1744067"/>
                  </a:lnTo>
                  <a:lnTo>
                    <a:pt x="1074000" y="1751437"/>
                  </a:lnTo>
                  <a:lnTo>
                    <a:pt x="1123904" y="1756829"/>
                  </a:lnTo>
                  <a:lnTo>
                    <a:pt x="1174356" y="1760218"/>
                  </a:lnTo>
                  <a:lnTo>
                    <a:pt x="1225181" y="1761575"/>
                  </a:lnTo>
                  <a:lnTo>
                    <a:pt x="1276202" y="1760876"/>
                  </a:lnTo>
                  <a:lnTo>
                    <a:pt x="1327243" y="1758094"/>
                  </a:lnTo>
                  <a:lnTo>
                    <a:pt x="1378127" y="1753202"/>
                  </a:lnTo>
                  <a:lnTo>
                    <a:pt x="1428679" y="1746175"/>
                  </a:lnTo>
                  <a:lnTo>
                    <a:pt x="1478721" y="1736985"/>
                  </a:lnTo>
                  <a:lnTo>
                    <a:pt x="1528078" y="1725607"/>
                  </a:lnTo>
                  <a:lnTo>
                    <a:pt x="1576574" y="1712015"/>
                  </a:lnTo>
                  <a:lnTo>
                    <a:pt x="1624031" y="1696181"/>
                  </a:lnTo>
                  <a:lnTo>
                    <a:pt x="1657993" y="1724071"/>
                  </a:lnTo>
                  <a:lnTo>
                    <a:pt x="1695606" y="1749944"/>
                  </a:lnTo>
                  <a:lnTo>
                    <a:pt x="1736614" y="1773689"/>
                  </a:lnTo>
                  <a:lnTo>
                    <a:pt x="1780765" y="1795194"/>
                  </a:lnTo>
                  <a:lnTo>
                    <a:pt x="1827803" y="1814347"/>
                  </a:lnTo>
                  <a:lnTo>
                    <a:pt x="1877474" y="1831038"/>
                  </a:lnTo>
                  <a:lnTo>
                    <a:pt x="1929522" y="1845153"/>
                  </a:lnTo>
                  <a:lnTo>
                    <a:pt x="1983695" y="1856582"/>
                  </a:lnTo>
                  <a:lnTo>
                    <a:pt x="2039243" y="1865160"/>
                  </a:lnTo>
                  <a:lnTo>
                    <a:pt x="2094869" y="1870774"/>
                  </a:lnTo>
                  <a:lnTo>
                    <a:pt x="2150326" y="1873504"/>
                  </a:lnTo>
                  <a:lnTo>
                    <a:pt x="2205364" y="1873429"/>
                  </a:lnTo>
                  <a:lnTo>
                    <a:pt x="2259735" y="1870629"/>
                  </a:lnTo>
                  <a:lnTo>
                    <a:pt x="2313190" y="1865185"/>
                  </a:lnTo>
                  <a:lnTo>
                    <a:pt x="2365482" y="1857175"/>
                  </a:lnTo>
                  <a:lnTo>
                    <a:pt x="2416362" y="1846680"/>
                  </a:lnTo>
                  <a:lnTo>
                    <a:pt x="2465580" y="1833779"/>
                  </a:lnTo>
                  <a:lnTo>
                    <a:pt x="2512889" y="1818553"/>
                  </a:lnTo>
                  <a:lnTo>
                    <a:pt x="2558040" y="1801080"/>
                  </a:lnTo>
                  <a:lnTo>
                    <a:pt x="2600784" y="1781441"/>
                  </a:lnTo>
                  <a:lnTo>
                    <a:pt x="2640873" y="1759715"/>
                  </a:lnTo>
                  <a:lnTo>
                    <a:pt x="2678059" y="1735982"/>
                  </a:lnTo>
                  <a:lnTo>
                    <a:pt x="2712092" y="1710323"/>
                  </a:lnTo>
                  <a:lnTo>
                    <a:pt x="2742725" y="1682816"/>
                  </a:lnTo>
                  <a:lnTo>
                    <a:pt x="2769709" y="1653542"/>
                  </a:lnTo>
                  <a:lnTo>
                    <a:pt x="2792795" y="1622580"/>
                  </a:lnTo>
                  <a:lnTo>
                    <a:pt x="2811735" y="1590009"/>
                  </a:lnTo>
                  <a:lnTo>
                    <a:pt x="2857339" y="1605356"/>
                  </a:lnTo>
                  <a:lnTo>
                    <a:pt x="2904911" y="1618086"/>
                  </a:lnTo>
                  <a:lnTo>
                    <a:pt x="2954134" y="1628141"/>
                  </a:lnTo>
                  <a:lnTo>
                    <a:pt x="3004690" y="1635466"/>
                  </a:lnTo>
                  <a:lnTo>
                    <a:pt x="3056263" y="1640004"/>
                  </a:lnTo>
                  <a:lnTo>
                    <a:pt x="3108534" y="1641698"/>
                  </a:lnTo>
                  <a:lnTo>
                    <a:pt x="3166725" y="1640219"/>
                  </a:lnTo>
                  <a:lnTo>
                    <a:pt x="3223283" y="1635323"/>
                  </a:lnTo>
                  <a:lnTo>
                    <a:pt x="3277919" y="1627181"/>
                  </a:lnTo>
                  <a:lnTo>
                    <a:pt x="3330344" y="1615963"/>
                  </a:lnTo>
                  <a:lnTo>
                    <a:pt x="3380270" y="1601839"/>
                  </a:lnTo>
                  <a:lnTo>
                    <a:pt x="3427409" y="1584979"/>
                  </a:lnTo>
                  <a:lnTo>
                    <a:pt x="3471472" y="1565554"/>
                  </a:lnTo>
                  <a:lnTo>
                    <a:pt x="3512172" y="1543734"/>
                  </a:lnTo>
                  <a:lnTo>
                    <a:pt x="3549219" y="1519688"/>
                  </a:lnTo>
                  <a:lnTo>
                    <a:pt x="3582326" y="1493588"/>
                  </a:lnTo>
                  <a:lnTo>
                    <a:pt x="3611204" y="1465604"/>
                  </a:lnTo>
                  <a:lnTo>
                    <a:pt x="3635564" y="1435905"/>
                  </a:lnTo>
                  <a:lnTo>
                    <a:pt x="3669580" y="1372045"/>
                  </a:lnTo>
                  <a:lnTo>
                    <a:pt x="3682066" y="1303370"/>
                  </a:lnTo>
                  <a:lnTo>
                    <a:pt x="3738207" y="1297053"/>
                  </a:lnTo>
                  <a:lnTo>
                    <a:pt x="3793031" y="1287923"/>
                  </a:lnTo>
                  <a:lnTo>
                    <a:pt x="3846261" y="1276050"/>
                  </a:lnTo>
                  <a:lnTo>
                    <a:pt x="3897618" y="1261498"/>
                  </a:lnTo>
                  <a:lnTo>
                    <a:pt x="3946823" y="1244336"/>
                  </a:lnTo>
                  <a:lnTo>
                    <a:pt x="3993597" y="1224630"/>
                  </a:lnTo>
                  <a:lnTo>
                    <a:pt x="4042631" y="1199727"/>
                  </a:lnTo>
                  <a:lnTo>
                    <a:pt x="4086693" y="1172640"/>
                  </a:lnTo>
                  <a:lnTo>
                    <a:pt x="4125733" y="1143605"/>
                  </a:lnTo>
                  <a:lnTo>
                    <a:pt x="4159698" y="1112858"/>
                  </a:lnTo>
                  <a:lnTo>
                    <a:pt x="4188538" y="1080632"/>
                  </a:lnTo>
                  <a:lnTo>
                    <a:pt x="4212202" y="1047164"/>
                  </a:lnTo>
                  <a:lnTo>
                    <a:pt x="4230637" y="1012688"/>
                  </a:lnTo>
                  <a:lnTo>
                    <a:pt x="4251618" y="941651"/>
                  </a:lnTo>
                  <a:lnTo>
                    <a:pt x="4254061" y="905561"/>
                  </a:lnTo>
                  <a:lnTo>
                    <a:pt x="4251071" y="869402"/>
                  </a:lnTo>
                  <a:lnTo>
                    <a:pt x="4228585" y="797821"/>
                  </a:lnTo>
                  <a:lnTo>
                    <a:pt x="4208986" y="762868"/>
                  </a:lnTo>
                  <a:lnTo>
                    <a:pt x="4183749" y="728786"/>
                  </a:lnTo>
                  <a:lnTo>
                    <a:pt x="4152821" y="695812"/>
                  </a:lnTo>
                  <a:lnTo>
                    <a:pt x="4116152" y="664179"/>
                  </a:lnTo>
                  <a:lnTo>
                    <a:pt x="4123082" y="654013"/>
                  </a:lnTo>
                  <a:lnTo>
                    <a:pt x="4152815" y="586716"/>
                  </a:lnTo>
                  <a:lnTo>
                    <a:pt x="4158376" y="550789"/>
                  </a:lnTo>
                  <a:lnTo>
                    <a:pt x="4157114" y="515287"/>
                  </a:lnTo>
                  <a:lnTo>
                    <a:pt x="4135224" y="446715"/>
                  </a:lnTo>
                  <a:lnTo>
                    <a:pt x="4115149" y="414225"/>
                  </a:lnTo>
                  <a:lnTo>
                    <a:pt x="4089355" y="383319"/>
                  </a:lnTo>
                  <a:lnTo>
                    <a:pt x="4058118" y="354287"/>
                  </a:lnTo>
                  <a:lnTo>
                    <a:pt x="4021715" y="327419"/>
                  </a:lnTo>
                  <a:lnTo>
                    <a:pt x="3980420" y="303004"/>
                  </a:lnTo>
                  <a:lnTo>
                    <a:pt x="3934511" y="281333"/>
                  </a:lnTo>
                  <a:lnTo>
                    <a:pt x="3884263" y="262696"/>
                  </a:lnTo>
                  <a:lnTo>
                    <a:pt x="3829952" y="247382"/>
                  </a:lnTo>
                  <a:lnTo>
                    <a:pt x="3771855" y="235681"/>
                  </a:lnTo>
                  <a:lnTo>
                    <a:pt x="3755654" y="197265"/>
                  </a:lnTo>
                  <a:lnTo>
                    <a:pt x="3730973" y="160825"/>
                  </a:lnTo>
                  <a:lnTo>
                    <a:pt x="3698264" y="126840"/>
                  </a:lnTo>
                  <a:lnTo>
                    <a:pt x="3657978" y="95794"/>
                  </a:lnTo>
                  <a:lnTo>
                    <a:pt x="3610565" y="68168"/>
                  </a:lnTo>
                  <a:lnTo>
                    <a:pt x="3566006" y="48074"/>
                  </a:lnTo>
                  <a:lnTo>
                    <a:pt x="3518882" y="31536"/>
                  </a:lnTo>
                  <a:lnTo>
                    <a:pt x="3469697" y="18529"/>
                  </a:lnTo>
                  <a:lnTo>
                    <a:pt x="3418959" y="9029"/>
                  </a:lnTo>
                  <a:lnTo>
                    <a:pt x="3367172" y="3010"/>
                  </a:lnTo>
                  <a:lnTo>
                    <a:pt x="3314841" y="448"/>
                  </a:lnTo>
                  <a:lnTo>
                    <a:pt x="3262474" y="1319"/>
                  </a:lnTo>
                  <a:lnTo>
                    <a:pt x="3210575" y="5597"/>
                  </a:lnTo>
                  <a:lnTo>
                    <a:pt x="3159650" y="13258"/>
                  </a:lnTo>
                  <a:lnTo>
                    <a:pt x="3110205" y="24277"/>
                  </a:lnTo>
                  <a:lnTo>
                    <a:pt x="3062746" y="38630"/>
                  </a:lnTo>
                  <a:lnTo>
                    <a:pt x="3017778" y="56292"/>
                  </a:lnTo>
                  <a:lnTo>
                    <a:pt x="2975807" y="77237"/>
                  </a:lnTo>
                  <a:lnTo>
                    <a:pt x="2937338" y="101442"/>
                  </a:lnTo>
                  <a:lnTo>
                    <a:pt x="2905423" y="79063"/>
                  </a:lnTo>
                  <a:lnTo>
                    <a:pt x="2869568" y="59088"/>
                  </a:lnTo>
                  <a:lnTo>
                    <a:pt x="2830164" y="41685"/>
                  </a:lnTo>
                  <a:lnTo>
                    <a:pt x="2787605" y="27020"/>
                  </a:lnTo>
                  <a:lnTo>
                    <a:pt x="2737913" y="14395"/>
                  </a:lnTo>
                  <a:lnTo>
                    <a:pt x="2687141" y="5756"/>
                  </a:lnTo>
                  <a:lnTo>
                    <a:pt x="2635830" y="994"/>
                  </a:lnTo>
                  <a:lnTo>
                    <a:pt x="258452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4265" y="2913918"/>
              <a:ext cx="4254500" cy="1873885"/>
            </a:xfrm>
            <a:custGeom>
              <a:avLst/>
              <a:gdLst/>
              <a:ahLst/>
              <a:cxnLst/>
              <a:rect l="l" t="t" r="r" b="b"/>
              <a:pathLst>
                <a:path w="4254500" h="1873885">
                  <a:moveTo>
                    <a:pt x="386670" y="616935"/>
                  </a:moveTo>
                  <a:lnTo>
                    <a:pt x="381218" y="580779"/>
                  </a:lnTo>
                  <a:lnTo>
                    <a:pt x="381195" y="545100"/>
                  </a:lnTo>
                  <a:lnTo>
                    <a:pt x="386401" y="510057"/>
                  </a:lnTo>
                  <a:lnTo>
                    <a:pt x="411696" y="442514"/>
                  </a:lnTo>
                  <a:lnTo>
                    <a:pt x="455496" y="379415"/>
                  </a:lnTo>
                  <a:lnTo>
                    <a:pt x="483833" y="349927"/>
                  </a:lnTo>
                  <a:lnTo>
                    <a:pt x="516194" y="322026"/>
                  </a:lnTo>
                  <a:lnTo>
                    <a:pt x="552378" y="295868"/>
                  </a:lnTo>
                  <a:lnTo>
                    <a:pt x="592184" y="271612"/>
                  </a:lnTo>
                  <a:lnTo>
                    <a:pt x="635411" y="249416"/>
                  </a:lnTo>
                  <a:lnTo>
                    <a:pt x="681859" y="229439"/>
                  </a:lnTo>
                  <a:lnTo>
                    <a:pt x="731327" y="211839"/>
                  </a:lnTo>
                  <a:lnTo>
                    <a:pt x="783613" y="196774"/>
                  </a:lnTo>
                  <a:lnTo>
                    <a:pt x="838517" y="184402"/>
                  </a:lnTo>
                  <a:lnTo>
                    <a:pt x="895838" y="174882"/>
                  </a:lnTo>
                  <a:lnTo>
                    <a:pt x="955376" y="168371"/>
                  </a:lnTo>
                  <a:lnTo>
                    <a:pt x="1004502" y="165494"/>
                  </a:lnTo>
                  <a:lnTo>
                    <a:pt x="1053618" y="164805"/>
                  </a:lnTo>
                  <a:lnTo>
                    <a:pt x="1102527" y="166283"/>
                  </a:lnTo>
                  <a:lnTo>
                    <a:pt x="1151031" y="169906"/>
                  </a:lnTo>
                  <a:lnTo>
                    <a:pt x="1198934" y="175652"/>
                  </a:lnTo>
                  <a:lnTo>
                    <a:pt x="1246037" y="183498"/>
                  </a:lnTo>
                  <a:lnTo>
                    <a:pt x="1292143" y="193424"/>
                  </a:lnTo>
                  <a:lnTo>
                    <a:pt x="1337053" y="205407"/>
                  </a:lnTo>
                  <a:lnTo>
                    <a:pt x="1380572" y="219425"/>
                  </a:lnTo>
                  <a:lnTo>
                    <a:pt x="1408122" y="191739"/>
                  </a:lnTo>
                  <a:lnTo>
                    <a:pt x="1439574" y="166352"/>
                  </a:lnTo>
                  <a:lnTo>
                    <a:pt x="1474572" y="143327"/>
                  </a:lnTo>
                  <a:lnTo>
                    <a:pt x="1512759" y="122733"/>
                  </a:lnTo>
                  <a:lnTo>
                    <a:pt x="1553779" y="104633"/>
                  </a:lnTo>
                  <a:lnTo>
                    <a:pt x="1597273" y="89094"/>
                  </a:lnTo>
                  <a:lnTo>
                    <a:pt x="1642887" y="76182"/>
                  </a:lnTo>
                  <a:lnTo>
                    <a:pt x="1690262" y="65962"/>
                  </a:lnTo>
                  <a:lnTo>
                    <a:pt x="1739042" y="58499"/>
                  </a:lnTo>
                  <a:lnTo>
                    <a:pt x="1788870" y="53860"/>
                  </a:lnTo>
                  <a:lnTo>
                    <a:pt x="1839389" y="52110"/>
                  </a:lnTo>
                  <a:lnTo>
                    <a:pt x="1890243" y="53315"/>
                  </a:lnTo>
                  <a:lnTo>
                    <a:pt x="1941075" y="57541"/>
                  </a:lnTo>
                  <a:lnTo>
                    <a:pt x="1991527" y="64852"/>
                  </a:lnTo>
                  <a:lnTo>
                    <a:pt x="2041243" y="75316"/>
                  </a:lnTo>
                  <a:lnTo>
                    <a:pt x="2089867" y="88996"/>
                  </a:lnTo>
                  <a:lnTo>
                    <a:pt x="2154066" y="113190"/>
                  </a:lnTo>
                  <a:lnTo>
                    <a:pt x="2211787" y="142717"/>
                  </a:lnTo>
                  <a:lnTo>
                    <a:pt x="2238809" y="114681"/>
                  </a:lnTo>
                  <a:lnTo>
                    <a:pt x="2270688" y="89436"/>
                  </a:lnTo>
                  <a:lnTo>
                    <a:pt x="2306886" y="67092"/>
                  </a:lnTo>
                  <a:lnTo>
                    <a:pt x="2346861" y="47755"/>
                  </a:lnTo>
                  <a:lnTo>
                    <a:pt x="2390074" y="31536"/>
                  </a:lnTo>
                  <a:lnTo>
                    <a:pt x="2435987" y="18542"/>
                  </a:lnTo>
                  <a:lnTo>
                    <a:pt x="2484058" y="8882"/>
                  </a:lnTo>
                  <a:lnTo>
                    <a:pt x="2533749" y="2665"/>
                  </a:lnTo>
                  <a:lnTo>
                    <a:pt x="2584520" y="0"/>
                  </a:lnTo>
                  <a:lnTo>
                    <a:pt x="2635830" y="994"/>
                  </a:lnTo>
                  <a:lnTo>
                    <a:pt x="2687141" y="5756"/>
                  </a:lnTo>
                  <a:lnTo>
                    <a:pt x="2737913" y="14395"/>
                  </a:lnTo>
                  <a:lnTo>
                    <a:pt x="2787605" y="27020"/>
                  </a:lnTo>
                  <a:lnTo>
                    <a:pt x="2830164" y="41685"/>
                  </a:lnTo>
                  <a:lnTo>
                    <a:pt x="2869568" y="59088"/>
                  </a:lnTo>
                  <a:lnTo>
                    <a:pt x="2905423" y="79063"/>
                  </a:lnTo>
                  <a:lnTo>
                    <a:pt x="2937338" y="101442"/>
                  </a:lnTo>
                  <a:lnTo>
                    <a:pt x="2975807" y="77237"/>
                  </a:lnTo>
                  <a:lnTo>
                    <a:pt x="3017778" y="56292"/>
                  </a:lnTo>
                  <a:lnTo>
                    <a:pt x="3062746" y="38630"/>
                  </a:lnTo>
                  <a:lnTo>
                    <a:pt x="3110205" y="24277"/>
                  </a:lnTo>
                  <a:lnTo>
                    <a:pt x="3159650" y="13258"/>
                  </a:lnTo>
                  <a:lnTo>
                    <a:pt x="3210575" y="5597"/>
                  </a:lnTo>
                  <a:lnTo>
                    <a:pt x="3262474" y="1319"/>
                  </a:lnTo>
                  <a:lnTo>
                    <a:pt x="3314841" y="448"/>
                  </a:lnTo>
                  <a:lnTo>
                    <a:pt x="3367172" y="3010"/>
                  </a:lnTo>
                  <a:lnTo>
                    <a:pt x="3418959" y="9029"/>
                  </a:lnTo>
                  <a:lnTo>
                    <a:pt x="3469697" y="18529"/>
                  </a:lnTo>
                  <a:lnTo>
                    <a:pt x="3518882" y="31536"/>
                  </a:lnTo>
                  <a:lnTo>
                    <a:pt x="3566006" y="48074"/>
                  </a:lnTo>
                  <a:lnTo>
                    <a:pt x="3610565" y="68168"/>
                  </a:lnTo>
                  <a:lnTo>
                    <a:pt x="3657978" y="95794"/>
                  </a:lnTo>
                  <a:lnTo>
                    <a:pt x="3698264" y="126840"/>
                  </a:lnTo>
                  <a:lnTo>
                    <a:pt x="3730973" y="160825"/>
                  </a:lnTo>
                  <a:lnTo>
                    <a:pt x="3755654" y="197265"/>
                  </a:lnTo>
                  <a:lnTo>
                    <a:pt x="3771855" y="235681"/>
                  </a:lnTo>
                  <a:lnTo>
                    <a:pt x="3829952" y="247382"/>
                  </a:lnTo>
                  <a:lnTo>
                    <a:pt x="3884263" y="262696"/>
                  </a:lnTo>
                  <a:lnTo>
                    <a:pt x="3934511" y="281333"/>
                  </a:lnTo>
                  <a:lnTo>
                    <a:pt x="3980420" y="303004"/>
                  </a:lnTo>
                  <a:lnTo>
                    <a:pt x="4021715" y="327419"/>
                  </a:lnTo>
                  <a:lnTo>
                    <a:pt x="4058118" y="354287"/>
                  </a:lnTo>
                  <a:lnTo>
                    <a:pt x="4089355" y="383319"/>
                  </a:lnTo>
                  <a:lnTo>
                    <a:pt x="4115149" y="414225"/>
                  </a:lnTo>
                  <a:lnTo>
                    <a:pt x="4135224" y="446715"/>
                  </a:lnTo>
                  <a:lnTo>
                    <a:pt x="4157114" y="515287"/>
                  </a:lnTo>
                  <a:lnTo>
                    <a:pt x="4158376" y="550789"/>
                  </a:lnTo>
                  <a:lnTo>
                    <a:pt x="4152815" y="586716"/>
                  </a:lnTo>
                  <a:lnTo>
                    <a:pt x="4140155" y="622777"/>
                  </a:lnTo>
                  <a:lnTo>
                    <a:pt x="4116152" y="664179"/>
                  </a:lnTo>
                  <a:lnTo>
                    <a:pt x="4152821" y="695812"/>
                  </a:lnTo>
                  <a:lnTo>
                    <a:pt x="4183749" y="728786"/>
                  </a:lnTo>
                  <a:lnTo>
                    <a:pt x="4208986" y="762868"/>
                  </a:lnTo>
                  <a:lnTo>
                    <a:pt x="4228585" y="797821"/>
                  </a:lnTo>
                  <a:lnTo>
                    <a:pt x="4242596" y="833410"/>
                  </a:lnTo>
                  <a:lnTo>
                    <a:pt x="4254061" y="905561"/>
                  </a:lnTo>
                  <a:lnTo>
                    <a:pt x="4251618" y="941651"/>
                  </a:lnTo>
                  <a:lnTo>
                    <a:pt x="4230637" y="1012688"/>
                  </a:lnTo>
                  <a:lnTo>
                    <a:pt x="4212202" y="1047164"/>
                  </a:lnTo>
                  <a:lnTo>
                    <a:pt x="4188538" y="1080632"/>
                  </a:lnTo>
                  <a:lnTo>
                    <a:pt x="4159698" y="1112858"/>
                  </a:lnTo>
                  <a:lnTo>
                    <a:pt x="4125733" y="1143605"/>
                  </a:lnTo>
                  <a:lnTo>
                    <a:pt x="4086693" y="1172640"/>
                  </a:lnTo>
                  <a:lnTo>
                    <a:pt x="4042631" y="1199727"/>
                  </a:lnTo>
                  <a:lnTo>
                    <a:pt x="3993597" y="1224630"/>
                  </a:lnTo>
                  <a:lnTo>
                    <a:pt x="3946823" y="1244336"/>
                  </a:lnTo>
                  <a:lnTo>
                    <a:pt x="3897618" y="1261498"/>
                  </a:lnTo>
                  <a:lnTo>
                    <a:pt x="3846261" y="1276050"/>
                  </a:lnTo>
                  <a:lnTo>
                    <a:pt x="3793031" y="1287923"/>
                  </a:lnTo>
                  <a:lnTo>
                    <a:pt x="3738207" y="1297053"/>
                  </a:lnTo>
                  <a:lnTo>
                    <a:pt x="3682066" y="1303370"/>
                  </a:lnTo>
                  <a:lnTo>
                    <a:pt x="3678658" y="1338224"/>
                  </a:lnTo>
                  <a:lnTo>
                    <a:pt x="3655119" y="1404662"/>
                  </a:lnTo>
                  <a:lnTo>
                    <a:pt x="3611204" y="1465604"/>
                  </a:lnTo>
                  <a:lnTo>
                    <a:pt x="3582326" y="1493588"/>
                  </a:lnTo>
                  <a:lnTo>
                    <a:pt x="3549219" y="1519688"/>
                  </a:lnTo>
                  <a:lnTo>
                    <a:pt x="3512172" y="1543734"/>
                  </a:lnTo>
                  <a:lnTo>
                    <a:pt x="3471472" y="1565554"/>
                  </a:lnTo>
                  <a:lnTo>
                    <a:pt x="3427409" y="1584979"/>
                  </a:lnTo>
                  <a:lnTo>
                    <a:pt x="3380270" y="1601839"/>
                  </a:lnTo>
                  <a:lnTo>
                    <a:pt x="3330344" y="1615963"/>
                  </a:lnTo>
                  <a:lnTo>
                    <a:pt x="3277919" y="1627181"/>
                  </a:lnTo>
                  <a:lnTo>
                    <a:pt x="3223283" y="1635323"/>
                  </a:lnTo>
                  <a:lnTo>
                    <a:pt x="3166725" y="1640219"/>
                  </a:lnTo>
                  <a:lnTo>
                    <a:pt x="3108534" y="1641698"/>
                  </a:lnTo>
                  <a:lnTo>
                    <a:pt x="3056263" y="1640004"/>
                  </a:lnTo>
                  <a:lnTo>
                    <a:pt x="3004690" y="1635466"/>
                  </a:lnTo>
                  <a:lnTo>
                    <a:pt x="2954134" y="1628141"/>
                  </a:lnTo>
                  <a:lnTo>
                    <a:pt x="2904911" y="1618086"/>
                  </a:lnTo>
                  <a:lnTo>
                    <a:pt x="2857339" y="1605356"/>
                  </a:lnTo>
                  <a:lnTo>
                    <a:pt x="2811735" y="1590009"/>
                  </a:lnTo>
                  <a:lnTo>
                    <a:pt x="2792795" y="1622580"/>
                  </a:lnTo>
                  <a:lnTo>
                    <a:pt x="2769709" y="1653542"/>
                  </a:lnTo>
                  <a:lnTo>
                    <a:pt x="2742725" y="1682816"/>
                  </a:lnTo>
                  <a:lnTo>
                    <a:pt x="2712092" y="1710323"/>
                  </a:lnTo>
                  <a:lnTo>
                    <a:pt x="2678059" y="1735982"/>
                  </a:lnTo>
                  <a:lnTo>
                    <a:pt x="2640873" y="1759715"/>
                  </a:lnTo>
                  <a:lnTo>
                    <a:pt x="2600784" y="1781441"/>
                  </a:lnTo>
                  <a:lnTo>
                    <a:pt x="2558040" y="1801080"/>
                  </a:lnTo>
                  <a:lnTo>
                    <a:pt x="2512889" y="1818553"/>
                  </a:lnTo>
                  <a:lnTo>
                    <a:pt x="2465580" y="1833779"/>
                  </a:lnTo>
                  <a:lnTo>
                    <a:pt x="2416362" y="1846680"/>
                  </a:lnTo>
                  <a:lnTo>
                    <a:pt x="2365482" y="1857175"/>
                  </a:lnTo>
                  <a:lnTo>
                    <a:pt x="2313190" y="1865185"/>
                  </a:lnTo>
                  <a:lnTo>
                    <a:pt x="2259735" y="1870629"/>
                  </a:lnTo>
                  <a:lnTo>
                    <a:pt x="2205364" y="1873429"/>
                  </a:lnTo>
                  <a:lnTo>
                    <a:pt x="2150326" y="1873504"/>
                  </a:lnTo>
                  <a:lnTo>
                    <a:pt x="2094869" y="1870774"/>
                  </a:lnTo>
                  <a:lnTo>
                    <a:pt x="2039243" y="1865160"/>
                  </a:lnTo>
                  <a:lnTo>
                    <a:pt x="1983695" y="1856582"/>
                  </a:lnTo>
                  <a:lnTo>
                    <a:pt x="1929522" y="1845153"/>
                  </a:lnTo>
                  <a:lnTo>
                    <a:pt x="1877474" y="1831038"/>
                  </a:lnTo>
                  <a:lnTo>
                    <a:pt x="1827803" y="1814347"/>
                  </a:lnTo>
                  <a:lnTo>
                    <a:pt x="1780765" y="1795194"/>
                  </a:lnTo>
                  <a:lnTo>
                    <a:pt x="1736614" y="1773689"/>
                  </a:lnTo>
                  <a:lnTo>
                    <a:pt x="1695606" y="1749944"/>
                  </a:lnTo>
                  <a:lnTo>
                    <a:pt x="1657993" y="1724071"/>
                  </a:lnTo>
                  <a:lnTo>
                    <a:pt x="1624031" y="1696181"/>
                  </a:lnTo>
                  <a:lnTo>
                    <a:pt x="1576574" y="1712015"/>
                  </a:lnTo>
                  <a:lnTo>
                    <a:pt x="1528078" y="1725607"/>
                  </a:lnTo>
                  <a:lnTo>
                    <a:pt x="1478721" y="1736985"/>
                  </a:lnTo>
                  <a:lnTo>
                    <a:pt x="1428679" y="1746175"/>
                  </a:lnTo>
                  <a:lnTo>
                    <a:pt x="1378127" y="1753202"/>
                  </a:lnTo>
                  <a:lnTo>
                    <a:pt x="1327243" y="1758094"/>
                  </a:lnTo>
                  <a:lnTo>
                    <a:pt x="1276202" y="1760876"/>
                  </a:lnTo>
                  <a:lnTo>
                    <a:pt x="1225181" y="1761575"/>
                  </a:lnTo>
                  <a:lnTo>
                    <a:pt x="1174356" y="1760218"/>
                  </a:lnTo>
                  <a:lnTo>
                    <a:pt x="1123904" y="1756829"/>
                  </a:lnTo>
                  <a:lnTo>
                    <a:pt x="1074000" y="1751437"/>
                  </a:lnTo>
                  <a:lnTo>
                    <a:pt x="1024821" y="1744067"/>
                  </a:lnTo>
                  <a:lnTo>
                    <a:pt x="976543" y="1734745"/>
                  </a:lnTo>
                  <a:lnTo>
                    <a:pt x="929343" y="1723497"/>
                  </a:lnTo>
                  <a:lnTo>
                    <a:pt x="883397" y="1710351"/>
                  </a:lnTo>
                  <a:lnTo>
                    <a:pt x="838881" y="1695332"/>
                  </a:lnTo>
                  <a:lnTo>
                    <a:pt x="795971" y="1678466"/>
                  </a:lnTo>
                  <a:lnTo>
                    <a:pt x="754845" y="1659780"/>
                  </a:lnTo>
                  <a:lnTo>
                    <a:pt x="715677" y="1639301"/>
                  </a:lnTo>
                  <a:lnTo>
                    <a:pt x="678645" y="1617054"/>
                  </a:lnTo>
                  <a:lnTo>
                    <a:pt x="643924" y="1593066"/>
                  </a:lnTo>
                  <a:lnTo>
                    <a:pt x="611691" y="1567363"/>
                  </a:lnTo>
                  <a:lnTo>
                    <a:pt x="582123" y="1539971"/>
                  </a:lnTo>
                  <a:lnTo>
                    <a:pt x="579329" y="1537177"/>
                  </a:lnTo>
                  <a:lnTo>
                    <a:pt x="576662" y="1534510"/>
                  </a:lnTo>
                  <a:lnTo>
                    <a:pt x="574122" y="1531716"/>
                  </a:lnTo>
                  <a:lnTo>
                    <a:pt x="515849" y="1533446"/>
                  </a:lnTo>
                  <a:lnTo>
                    <a:pt x="459074" y="1530560"/>
                  </a:lnTo>
                  <a:lnTo>
                    <a:pt x="404361" y="1523326"/>
                  </a:lnTo>
                  <a:lnTo>
                    <a:pt x="352277" y="1512013"/>
                  </a:lnTo>
                  <a:lnTo>
                    <a:pt x="303387" y="1496887"/>
                  </a:lnTo>
                  <a:lnTo>
                    <a:pt x="258257" y="1478218"/>
                  </a:lnTo>
                  <a:lnTo>
                    <a:pt x="217454" y="1456273"/>
                  </a:lnTo>
                  <a:lnTo>
                    <a:pt x="181542" y="1431321"/>
                  </a:lnTo>
                  <a:lnTo>
                    <a:pt x="151087" y="1403629"/>
                  </a:lnTo>
                  <a:lnTo>
                    <a:pt x="126656" y="1373466"/>
                  </a:lnTo>
                  <a:lnTo>
                    <a:pt x="98126" y="1306799"/>
                  </a:lnTo>
                  <a:lnTo>
                    <a:pt x="95981" y="1261925"/>
                  </a:lnTo>
                  <a:lnTo>
                    <a:pt x="106724" y="1218007"/>
                  </a:lnTo>
                  <a:lnTo>
                    <a:pt x="129828" y="1176004"/>
                  </a:lnTo>
                  <a:lnTo>
                    <a:pt x="164772" y="1136871"/>
                  </a:lnTo>
                  <a:lnTo>
                    <a:pt x="211029" y="1101567"/>
                  </a:lnTo>
                  <a:lnTo>
                    <a:pt x="158865" y="1079891"/>
                  </a:lnTo>
                  <a:lnTo>
                    <a:pt x="113645" y="1054502"/>
                  </a:lnTo>
                  <a:lnTo>
                    <a:pt x="75606" y="1025946"/>
                  </a:lnTo>
                  <a:lnTo>
                    <a:pt x="44985" y="994769"/>
                  </a:lnTo>
                  <a:lnTo>
                    <a:pt x="22019" y="961514"/>
                  </a:lnTo>
                  <a:lnTo>
                    <a:pt x="0" y="890953"/>
                  </a:lnTo>
                  <a:lnTo>
                    <a:pt x="1420" y="854737"/>
                  </a:lnTo>
                  <a:lnTo>
                    <a:pt x="30307" y="783160"/>
                  </a:lnTo>
                  <a:lnTo>
                    <a:pt x="58248" y="748888"/>
                  </a:lnTo>
                  <a:lnTo>
                    <a:pt x="90773" y="720029"/>
                  </a:lnTo>
                  <a:lnTo>
                    <a:pt x="129018" y="694362"/>
                  </a:lnTo>
                  <a:lnTo>
                    <a:pt x="172328" y="672141"/>
                  </a:lnTo>
                  <a:lnTo>
                    <a:pt x="220048" y="653618"/>
                  </a:lnTo>
                  <a:lnTo>
                    <a:pt x="271523" y="639048"/>
                  </a:lnTo>
                  <a:lnTo>
                    <a:pt x="326097" y="628683"/>
                  </a:lnTo>
                  <a:lnTo>
                    <a:pt x="383114" y="622777"/>
                  </a:lnTo>
                  <a:lnTo>
                    <a:pt x="386670" y="616935"/>
                  </a:lnTo>
                  <a:close/>
                </a:path>
                <a:path w="4254500" h="1873885">
                  <a:moveTo>
                    <a:pt x="464648" y="1128872"/>
                  </a:moveTo>
                  <a:lnTo>
                    <a:pt x="412608" y="1129387"/>
                  </a:lnTo>
                  <a:lnTo>
                    <a:pt x="361110" y="1126105"/>
                  </a:lnTo>
                  <a:lnTo>
                    <a:pt x="310727" y="1119097"/>
                  </a:lnTo>
                  <a:lnTo>
                    <a:pt x="262033" y="1108439"/>
                  </a:lnTo>
                  <a:lnTo>
                    <a:pt x="215601" y="1094201"/>
                  </a:lnTo>
                </a:path>
                <a:path w="4254500" h="1873885">
                  <a:moveTo>
                    <a:pt x="684485" y="1506951"/>
                  </a:moveTo>
                  <a:lnTo>
                    <a:pt x="657976" y="1512710"/>
                  </a:lnTo>
                  <a:lnTo>
                    <a:pt x="630907" y="1517397"/>
                  </a:lnTo>
                  <a:lnTo>
                    <a:pt x="603386" y="1520989"/>
                  </a:lnTo>
                  <a:lnTo>
                    <a:pt x="575519" y="1523461"/>
                  </a:lnTo>
                </a:path>
                <a:path w="4254500" h="1873885">
                  <a:moveTo>
                    <a:pt x="1623777" y="1688688"/>
                  </a:moveTo>
                  <a:lnTo>
                    <a:pt x="1604874" y="1670650"/>
                  </a:lnTo>
                  <a:lnTo>
                    <a:pt x="1587614" y="1652017"/>
                  </a:lnTo>
                  <a:lnTo>
                    <a:pt x="1572021" y="1632860"/>
                  </a:lnTo>
                  <a:lnTo>
                    <a:pt x="1558118" y="1613250"/>
                  </a:lnTo>
                </a:path>
                <a:path w="4254500" h="1873885">
                  <a:moveTo>
                    <a:pt x="2838405" y="1500601"/>
                  </a:moveTo>
                  <a:lnTo>
                    <a:pt x="2834548" y="1521574"/>
                  </a:lnTo>
                  <a:lnTo>
                    <a:pt x="2828880" y="1542369"/>
                  </a:lnTo>
                  <a:lnTo>
                    <a:pt x="2821403" y="1562948"/>
                  </a:lnTo>
                  <a:lnTo>
                    <a:pt x="2812116" y="1583278"/>
                  </a:lnTo>
                </a:path>
                <a:path w="4254500" h="1873885">
                  <a:moveTo>
                    <a:pt x="3359867" y="989045"/>
                  </a:moveTo>
                  <a:lnTo>
                    <a:pt x="3416765" y="1008170"/>
                  </a:lnTo>
                  <a:lnTo>
                    <a:pt x="3468983" y="1030742"/>
                  </a:lnTo>
                  <a:lnTo>
                    <a:pt x="3516200" y="1056454"/>
                  </a:lnTo>
                  <a:lnTo>
                    <a:pt x="3558093" y="1084996"/>
                  </a:lnTo>
                  <a:lnTo>
                    <a:pt x="3594341" y="1116061"/>
                  </a:lnTo>
                  <a:lnTo>
                    <a:pt x="3624623" y="1149340"/>
                  </a:lnTo>
                  <a:lnTo>
                    <a:pt x="3648616" y="1184523"/>
                  </a:lnTo>
                  <a:lnTo>
                    <a:pt x="3666000" y="1221303"/>
                  </a:lnTo>
                  <a:lnTo>
                    <a:pt x="3676453" y="1259371"/>
                  </a:lnTo>
                  <a:lnTo>
                    <a:pt x="3679653" y="1298417"/>
                  </a:lnTo>
                </a:path>
                <a:path w="4254500" h="1873885">
                  <a:moveTo>
                    <a:pt x="4114120" y="659607"/>
                  </a:moveTo>
                  <a:lnTo>
                    <a:pt x="4087107" y="692155"/>
                  </a:lnTo>
                  <a:lnTo>
                    <a:pt x="4054129" y="722536"/>
                  </a:lnTo>
                  <a:lnTo>
                    <a:pt x="4015554" y="750440"/>
                  </a:lnTo>
                  <a:lnTo>
                    <a:pt x="3971753" y="775558"/>
                  </a:lnTo>
                </a:path>
                <a:path w="4254500" h="1873885">
                  <a:moveTo>
                    <a:pt x="3772490" y="229077"/>
                  </a:moveTo>
                  <a:lnTo>
                    <a:pt x="3776018" y="242722"/>
                  </a:lnTo>
                  <a:lnTo>
                    <a:pt x="3778427" y="256414"/>
                  </a:lnTo>
                  <a:lnTo>
                    <a:pt x="3779741" y="270154"/>
                  </a:lnTo>
                  <a:lnTo>
                    <a:pt x="3779983" y="283941"/>
                  </a:lnTo>
                </a:path>
                <a:path w="4254500" h="1873885">
                  <a:moveTo>
                    <a:pt x="2863043" y="165196"/>
                  </a:moveTo>
                  <a:lnTo>
                    <a:pt x="2878079" y="146585"/>
                  </a:lnTo>
                  <a:lnTo>
                    <a:pt x="2895317" y="128700"/>
                  </a:lnTo>
                  <a:lnTo>
                    <a:pt x="2914675" y="111600"/>
                  </a:lnTo>
                  <a:lnTo>
                    <a:pt x="2936068" y="95346"/>
                  </a:lnTo>
                </a:path>
                <a:path w="4254500" h="1873885">
                  <a:moveTo>
                    <a:pt x="2180799" y="198470"/>
                  </a:moveTo>
                  <a:lnTo>
                    <a:pt x="2187298" y="182957"/>
                  </a:lnTo>
                  <a:lnTo>
                    <a:pt x="2195357" y="167705"/>
                  </a:lnTo>
                  <a:lnTo>
                    <a:pt x="2204963" y="152786"/>
                  </a:lnTo>
                  <a:lnTo>
                    <a:pt x="2216105" y="138272"/>
                  </a:lnTo>
                </a:path>
                <a:path w="4254500" h="1873885">
                  <a:moveTo>
                    <a:pt x="1380064" y="218917"/>
                  </a:moveTo>
                  <a:lnTo>
                    <a:pt x="1414245" y="231798"/>
                  </a:lnTo>
                  <a:lnTo>
                    <a:pt x="1447009" y="245857"/>
                  </a:lnTo>
                  <a:lnTo>
                    <a:pt x="1478273" y="261083"/>
                  </a:lnTo>
                  <a:lnTo>
                    <a:pt x="1507953" y="277464"/>
                  </a:lnTo>
                </a:path>
                <a:path w="4254500" h="1873885">
                  <a:moveTo>
                    <a:pt x="409022" y="678403"/>
                  </a:moveTo>
                  <a:lnTo>
                    <a:pt x="401922" y="663263"/>
                  </a:lnTo>
                  <a:lnTo>
                    <a:pt x="395846" y="647955"/>
                  </a:lnTo>
                  <a:lnTo>
                    <a:pt x="390770" y="632505"/>
                  </a:lnTo>
                  <a:lnTo>
                    <a:pt x="386670" y="616935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214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térmicas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76903" y="3520821"/>
            <a:ext cx="2705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térmicas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4125" y="6093967"/>
            <a:ext cx="4990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Conductividad/resistencia</a:t>
            </a:r>
            <a:r>
              <a:rPr sz="2800" b="1" spc="33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térmica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2828" y="3370326"/>
            <a:ext cx="113792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Imagen térmica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125" y="3332480"/>
            <a:ext cx="765810" cy="1245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1905" algn="ctr">
              <a:lnSpc>
                <a:spcPct val="93000"/>
              </a:lnSpc>
              <a:spcBef>
                <a:spcPts val="33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Flujo </a:t>
            </a:r>
            <a:r>
              <a:rPr sz="2800" b="1" spc="-25" dirty="0">
                <a:solidFill>
                  <a:srgbClr val="6F2F9F"/>
                </a:solidFill>
                <a:latin typeface="Andalus"/>
                <a:cs typeface="Andalus"/>
              </a:rPr>
              <a:t>de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calor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0926" y="1081227"/>
            <a:ext cx="1916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Temperatura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8839" y="2235708"/>
            <a:ext cx="5463540" cy="3148965"/>
            <a:chOff x="2148839" y="2235708"/>
            <a:chExt cx="5463540" cy="3148965"/>
          </a:xfrm>
        </p:grpSpPr>
        <p:sp>
          <p:nvSpPr>
            <p:cNvPr id="12" name="object 12"/>
            <p:cNvSpPr/>
            <p:nvPr/>
          </p:nvSpPr>
          <p:spPr>
            <a:xfrm>
              <a:off x="6742175" y="357987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594359" y="0"/>
                  </a:moveTo>
                  <a:lnTo>
                    <a:pt x="594359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594359" y="404622"/>
                  </a:lnTo>
                  <a:lnTo>
                    <a:pt x="594359" y="539496"/>
                  </a:lnTo>
                  <a:lnTo>
                    <a:pt x="864107" y="269748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2175" y="357987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0" y="134874"/>
                  </a:moveTo>
                  <a:lnTo>
                    <a:pt x="594359" y="134874"/>
                  </a:lnTo>
                  <a:lnTo>
                    <a:pt x="594359" y="0"/>
                  </a:lnTo>
                  <a:lnTo>
                    <a:pt x="864107" y="269748"/>
                  </a:lnTo>
                  <a:lnTo>
                    <a:pt x="594359" y="539496"/>
                  </a:lnTo>
                  <a:lnTo>
                    <a:pt x="594359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4935" y="363778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269747" y="0"/>
                  </a:moveTo>
                  <a:lnTo>
                    <a:pt x="0" y="269748"/>
                  </a:lnTo>
                  <a:lnTo>
                    <a:pt x="269747" y="539496"/>
                  </a:lnTo>
                  <a:lnTo>
                    <a:pt x="269747" y="404622"/>
                  </a:lnTo>
                  <a:lnTo>
                    <a:pt x="864107" y="404622"/>
                  </a:lnTo>
                  <a:lnTo>
                    <a:pt x="864107" y="134874"/>
                  </a:lnTo>
                  <a:lnTo>
                    <a:pt x="269747" y="134874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4935" y="363778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864107" y="404622"/>
                  </a:moveTo>
                  <a:lnTo>
                    <a:pt x="269747" y="404622"/>
                  </a:lnTo>
                  <a:lnTo>
                    <a:pt x="269747" y="539496"/>
                  </a:lnTo>
                  <a:lnTo>
                    <a:pt x="0" y="269748"/>
                  </a:lnTo>
                  <a:lnTo>
                    <a:pt x="269747" y="0"/>
                  </a:lnTo>
                  <a:lnTo>
                    <a:pt x="269747" y="134874"/>
                  </a:lnTo>
                  <a:lnTo>
                    <a:pt x="864107" y="134874"/>
                  </a:lnTo>
                  <a:lnTo>
                    <a:pt x="864107" y="404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98491" y="451408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134874" y="0"/>
                  </a:lnTo>
                  <a:lnTo>
                    <a:pt x="134874" y="594359"/>
                  </a:lnTo>
                  <a:lnTo>
                    <a:pt x="0" y="594359"/>
                  </a:lnTo>
                  <a:lnTo>
                    <a:pt x="269748" y="864107"/>
                  </a:lnTo>
                  <a:lnTo>
                    <a:pt x="539496" y="594359"/>
                  </a:lnTo>
                  <a:lnTo>
                    <a:pt x="404622" y="594359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8491" y="451408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404622" y="594359"/>
                  </a:lnTo>
                  <a:lnTo>
                    <a:pt x="539496" y="594359"/>
                  </a:lnTo>
                  <a:lnTo>
                    <a:pt x="269748" y="864107"/>
                  </a:lnTo>
                  <a:lnTo>
                    <a:pt x="0" y="594359"/>
                  </a:lnTo>
                  <a:lnTo>
                    <a:pt x="134874" y="594359"/>
                  </a:lnTo>
                  <a:lnTo>
                    <a:pt x="134874" y="0"/>
                  </a:lnTo>
                  <a:lnTo>
                    <a:pt x="40462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4211" y="2241804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268986" y="0"/>
                  </a:move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44211" y="2241804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403478" y="864108"/>
                  </a:move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42786" y="1079119"/>
            <a:ext cx="1871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Calorimetría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87370" y="2570734"/>
            <a:ext cx="3850640" cy="2763520"/>
            <a:chOff x="3087370" y="2570734"/>
            <a:chExt cx="3850640" cy="2763520"/>
          </a:xfrm>
        </p:grpSpPr>
        <p:sp>
          <p:nvSpPr>
            <p:cNvPr id="3" name="object 3"/>
            <p:cNvSpPr/>
            <p:nvPr/>
          </p:nvSpPr>
          <p:spPr>
            <a:xfrm>
              <a:off x="3093720" y="2576829"/>
              <a:ext cx="3837940" cy="2750820"/>
            </a:xfrm>
            <a:custGeom>
              <a:avLst/>
              <a:gdLst/>
              <a:ahLst/>
              <a:cxnLst/>
              <a:rect l="l" t="t" r="r" b="b"/>
              <a:pathLst>
                <a:path w="3837940" h="2750820">
                  <a:moveTo>
                    <a:pt x="3837432" y="688340"/>
                  </a:moveTo>
                  <a:lnTo>
                    <a:pt x="3149727" y="688340"/>
                  </a:lnTo>
                  <a:lnTo>
                    <a:pt x="3149727" y="0"/>
                  </a:lnTo>
                  <a:lnTo>
                    <a:pt x="687705" y="0"/>
                  </a:lnTo>
                  <a:lnTo>
                    <a:pt x="687705" y="688340"/>
                  </a:lnTo>
                  <a:lnTo>
                    <a:pt x="0" y="688340"/>
                  </a:lnTo>
                  <a:lnTo>
                    <a:pt x="0" y="2063750"/>
                  </a:lnTo>
                  <a:lnTo>
                    <a:pt x="687705" y="2063750"/>
                  </a:lnTo>
                  <a:lnTo>
                    <a:pt x="687705" y="2750820"/>
                  </a:lnTo>
                  <a:lnTo>
                    <a:pt x="3149727" y="2750820"/>
                  </a:lnTo>
                  <a:lnTo>
                    <a:pt x="3149727" y="2063750"/>
                  </a:lnTo>
                  <a:lnTo>
                    <a:pt x="3837432" y="2063750"/>
                  </a:lnTo>
                  <a:lnTo>
                    <a:pt x="3837432" y="68834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3720" y="2577084"/>
              <a:ext cx="3837940" cy="2750820"/>
            </a:xfrm>
            <a:custGeom>
              <a:avLst/>
              <a:gdLst/>
              <a:ahLst/>
              <a:cxnLst/>
              <a:rect l="l" t="t" r="r" b="b"/>
              <a:pathLst>
                <a:path w="3837940" h="2750820">
                  <a:moveTo>
                    <a:pt x="0" y="687704"/>
                  </a:moveTo>
                  <a:lnTo>
                    <a:pt x="687705" y="687704"/>
                  </a:lnTo>
                  <a:lnTo>
                    <a:pt x="687705" y="0"/>
                  </a:lnTo>
                  <a:lnTo>
                    <a:pt x="3149727" y="0"/>
                  </a:lnTo>
                  <a:lnTo>
                    <a:pt x="3149727" y="687704"/>
                  </a:lnTo>
                  <a:lnTo>
                    <a:pt x="3837431" y="687704"/>
                  </a:lnTo>
                  <a:lnTo>
                    <a:pt x="3837431" y="2063114"/>
                  </a:lnTo>
                  <a:lnTo>
                    <a:pt x="3149727" y="2063114"/>
                  </a:lnTo>
                  <a:lnTo>
                    <a:pt x="3149727" y="2750819"/>
                  </a:lnTo>
                  <a:lnTo>
                    <a:pt x="687705" y="2750819"/>
                  </a:lnTo>
                  <a:lnTo>
                    <a:pt x="687705" y="2063114"/>
                  </a:lnTo>
                  <a:lnTo>
                    <a:pt x="0" y="2063114"/>
                  </a:lnTo>
                  <a:lnTo>
                    <a:pt x="0" y="68770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0"/>
            <a:ext cx="4629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sz="28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electromagnéticas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3720" y="3264789"/>
            <a:ext cx="3837940" cy="137541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306705" rIns="0" bIns="0" rtlCol="0">
            <a:spAutoFit/>
          </a:bodyPr>
          <a:lstStyle/>
          <a:p>
            <a:pPr marL="667385" marR="535940" indent="633730">
              <a:lnSpc>
                <a:spcPts val="3120"/>
              </a:lnSpc>
              <a:spcBef>
                <a:spcPts val="2415"/>
              </a:spcBef>
            </a:pP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Variables electromagnéticas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44" y="3470605"/>
            <a:ext cx="2113915" cy="20739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5430" marR="5080" indent="-253365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Permeabilidad </a:t>
            </a: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e</a:t>
            </a:r>
            <a:r>
              <a:rPr sz="2800" b="1" spc="1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histéresis</a:t>
            </a:r>
            <a:endParaRPr sz="2800">
              <a:latin typeface="Andalus"/>
              <a:cs typeface="Andalus"/>
            </a:endParaRPr>
          </a:p>
          <a:p>
            <a:pPr marL="152400" marR="278130" indent="-134620">
              <a:lnSpc>
                <a:spcPts val="3120"/>
              </a:lnSpc>
              <a:spcBef>
                <a:spcPts val="341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Fase/tiempo/ frecuencia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598" y="812749"/>
            <a:ext cx="2270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Tensión/Voltaje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45079" y="1990344"/>
            <a:ext cx="5013960" cy="3893820"/>
            <a:chOff x="2545079" y="1990344"/>
            <a:chExt cx="5013960" cy="3893820"/>
          </a:xfrm>
        </p:grpSpPr>
        <p:sp>
          <p:nvSpPr>
            <p:cNvPr id="10" name="object 10"/>
            <p:cNvSpPr/>
            <p:nvPr/>
          </p:nvSpPr>
          <p:spPr>
            <a:xfrm>
              <a:off x="6688835" y="3616452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4" h="538479">
                  <a:moveTo>
                    <a:pt x="595122" y="0"/>
                  </a:moveTo>
                  <a:lnTo>
                    <a:pt x="595122" y="134492"/>
                  </a:lnTo>
                  <a:lnTo>
                    <a:pt x="0" y="134492"/>
                  </a:lnTo>
                  <a:lnTo>
                    <a:pt x="0" y="403478"/>
                  </a:lnTo>
                  <a:lnTo>
                    <a:pt x="595122" y="403478"/>
                  </a:lnTo>
                  <a:lnTo>
                    <a:pt x="595122" y="537972"/>
                  </a:lnTo>
                  <a:lnTo>
                    <a:pt x="864108" y="268986"/>
                  </a:lnTo>
                  <a:lnTo>
                    <a:pt x="59512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88835" y="3616452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4" h="538479">
                  <a:moveTo>
                    <a:pt x="0" y="134492"/>
                  </a:moveTo>
                  <a:lnTo>
                    <a:pt x="595122" y="134492"/>
                  </a:lnTo>
                  <a:lnTo>
                    <a:pt x="595122" y="0"/>
                  </a:lnTo>
                  <a:lnTo>
                    <a:pt x="864108" y="268986"/>
                  </a:lnTo>
                  <a:lnTo>
                    <a:pt x="595122" y="537972"/>
                  </a:lnTo>
                  <a:lnTo>
                    <a:pt x="595122" y="403478"/>
                  </a:lnTo>
                  <a:lnTo>
                    <a:pt x="0" y="403478"/>
                  </a:lnTo>
                  <a:lnTo>
                    <a:pt x="0" y="13449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1175" y="366674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5" h="538479">
                  <a:moveTo>
                    <a:pt x="268986" y="0"/>
                  </a:moveTo>
                  <a:lnTo>
                    <a:pt x="0" y="268986"/>
                  </a:lnTo>
                  <a:lnTo>
                    <a:pt x="268986" y="537972"/>
                  </a:lnTo>
                  <a:lnTo>
                    <a:pt x="268986" y="403479"/>
                  </a:lnTo>
                  <a:lnTo>
                    <a:pt x="864108" y="403479"/>
                  </a:lnTo>
                  <a:lnTo>
                    <a:pt x="864108" y="134493"/>
                  </a:lnTo>
                  <a:lnTo>
                    <a:pt x="268986" y="134493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51175" y="3666744"/>
              <a:ext cx="864235" cy="538480"/>
            </a:xfrm>
            <a:custGeom>
              <a:avLst/>
              <a:gdLst/>
              <a:ahLst/>
              <a:cxnLst/>
              <a:rect l="l" t="t" r="r" b="b"/>
              <a:pathLst>
                <a:path w="864235" h="538479">
                  <a:moveTo>
                    <a:pt x="864108" y="403479"/>
                  </a:moveTo>
                  <a:lnTo>
                    <a:pt x="268986" y="403479"/>
                  </a:lnTo>
                  <a:lnTo>
                    <a:pt x="268986" y="537972"/>
                  </a:lnTo>
                  <a:lnTo>
                    <a:pt x="0" y="268986"/>
                  </a:lnTo>
                  <a:lnTo>
                    <a:pt x="268986" y="0"/>
                  </a:lnTo>
                  <a:lnTo>
                    <a:pt x="268986" y="134493"/>
                  </a:lnTo>
                  <a:lnTo>
                    <a:pt x="864108" y="134493"/>
                  </a:lnTo>
                  <a:lnTo>
                    <a:pt x="864108" y="40347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05172" y="5013960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134874" y="0"/>
                  </a:lnTo>
                  <a:lnTo>
                    <a:pt x="134874" y="594359"/>
                  </a:lnTo>
                  <a:lnTo>
                    <a:pt x="0" y="594359"/>
                  </a:lnTo>
                  <a:lnTo>
                    <a:pt x="269748" y="864107"/>
                  </a:lnTo>
                  <a:lnTo>
                    <a:pt x="539495" y="594359"/>
                  </a:lnTo>
                  <a:lnTo>
                    <a:pt x="404622" y="594359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5172" y="5013960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404622" y="594359"/>
                  </a:lnTo>
                  <a:lnTo>
                    <a:pt x="539495" y="594359"/>
                  </a:lnTo>
                  <a:lnTo>
                    <a:pt x="269748" y="864107"/>
                  </a:lnTo>
                  <a:lnTo>
                    <a:pt x="0" y="594359"/>
                  </a:lnTo>
                  <a:lnTo>
                    <a:pt x="134874" y="594359"/>
                  </a:lnTo>
                  <a:lnTo>
                    <a:pt x="134874" y="0"/>
                  </a:lnTo>
                  <a:lnTo>
                    <a:pt x="40462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4211" y="1996440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268986" y="0"/>
                  </a:move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4211" y="1996440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403478" y="864108"/>
                  </a:move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40702" y="879094"/>
            <a:ext cx="2754630" cy="3440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Potencia</a:t>
            </a:r>
            <a:endParaRPr sz="2800">
              <a:latin typeface="Andalus"/>
              <a:cs typeface="Andalus"/>
            </a:endParaRPr>
          </a:p>
          <a:p>
            <a:pPr marL="929640" marR="78105" indent="230504">
              <a:lnSpc>
                <a:spcPct val="192400"/>
              </a:lnSpc>
              <a:spcBef>
                <a:spcPts val="8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Energía Inductancia</a:t>
            </a:r>
            <a:endParaRPr sz="2800">
              <a:latin typeface="Andalus"/>
              <a:cs typeface="Andalu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800">
              <a:latin typeface="Andalus"/>
              <a:cs typeface="Andalus"/>
            </a:endParaRPr>
          </a:p>
          <a:p>
            <a:pPr marL="1457960" marR="5080" indent="-41275">
              <a:lnSpc>
                <a:spcPts val="3120"/>
              </a:lnSpc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Factor</a:t>
            </a:r>
            <a:r>
              <a:rPr sz="2800" b="1" spc="7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Andalus"/>
                <a:cs typeface="Andalus"/>
              </a:rPr>
              <a:t>de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potencia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5182" y="744982"/>
            <a:ext cx="1410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Corriente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98395" y="6271666"/>
            <a:ext cx="2264410" cy="12458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Conductividad/ resistividad eléctrica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737" y="1621917"/>
            <a:ext cx="1882139" cy="1302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Carga</a:t>
            </a:r>
            <a:endParaRPr sz="2800">
              <a:latin typeface="Andalus"/>
              <a:cs typeface="Andalus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Permitividad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92136" y="4928997"/>
            <a:ext cx="2703830" cy="226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Capacitancia</a:t>
            </a:r>
            <a:endParaRPr sz="2800">
              <a:latin typeface="Andalus"/>
              <a:cs typeface="Andalus"/>
            </a:endParaRPr>
          </a:p>
          <a:p>
            <a:pPr marL="994410" marR="455930" indent="103505">
              <a:lnSpc>
                <a:spcPts val="3120"/>
              </a:lnSpc>
              <a:spcBef>
                <a:spcPts val="238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Campo eléctrico</a:t>
            </a:r>
            <a:endParaRPr sz="2800">
              <a:latin typeface="Andalus"/>
              <a:cs typeface="Andalus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Distorsión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4463" y="6458813"/>
            <a:ext cx="154432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40665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Campo magnético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734" y="5908929"/>
            <a:ext cx="873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Ruido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7915" y="2907568"/>
            <a:ext cx="4267200" cy="1886585"/>
            <a:chOff x="2777915" y="2907568"/>
            <a:chExt cx="4267200" cy="1886585"/>
          </a:xfrm>
        </p:grpSpPr>
        <p:sp>
          <p:nvSpPr>
            <p:cNvPr id="3" name="object 3"/>
            <p:cNvSpPr/>
            <p:nvPr/>
          </p:nvSpPr>
          <p:spPr>
            <a:xfrm>
              <a:off x="2784265" y="2913918"/>
              <a:ext cx="4254500" cy="1873885"/>
            </a:xfrm>
            <a:custGeom>
              <a:avLst/>
              <a:gdLst/>
              <a:ahLst/>
              <a:cxnLst/>
              <a:rect l="l" t="t" r="r" b="b"/>
              <a:pathLst>
                <a:path w="4254500" h="1873885">
                  <a:moveTo>
                    <a:pt x="2584520" y="0"/>
                  </a:moveTo>
                  <a:lnTo>
                    <a:pt x="2533749" y="2665"/>
                  </a:lnTo>
                  <a:lnTo>
                    <a:pt x="2484058" y="8882"/>
                  </a:lnTo>
                  <a:lnTo>
                    <a:pt x="2435987" y="18542"/>
                  </a:lnTo>
                  <a:lnTo>
                    <a:pt x="2390074" y="31536"/>
                  </a:lnTo>
                  <a:lnTo>
                    <a:pt x="2346861" y="47755"/>
                  </a:lnTo>
                  <a:lnTo>
                    <a:pt x="2306886" y="67092"/>
                  </a:lnTo>
                  <a:lnTo>
                    <a:pt x="2270688" y="89436"/>
                  </a:lnTo>
                  <a:lnTo>
                    <a:pt x="2238809" y="114681"/>
                  </a:lnTo>
                  <a:lnTo>
                    <a:pt x="2211787" y="142717"/>
                  </a:lnTo>
                  <a:lnTo>
                    <a:pt x="2183807" y="127323"/>
                  </a:lnTo>
                  <a:lnTo>
                    <a:pt x="2122705" y="100391"/>
                  </a:lnTo>
                  <a:lnTo>
                    <a:pt x="2041243" y="75316"/>
                  </a:lnTo>
                  <a:lnTo>
                    <a:pt x="1991527" y="64852"/>
                  </a:lnTo>
                  <a:lnTo>
                    <a:pt x="1941075" y="57541"/>
                  </a:lnTo>
                  <a:lnTo>
                    <a:pt x="1890243" y="53315"/>
                  </a:lnTo>
                  <a:lnTo>
                    <a:pt x="1839389" y="52110"/>
                  </a:lnTo>
                  <a:lnTo>
                    <a:pt x="1788870" y="53860"/>
                  </a:lnTo>
                  <a:lnTo>
                    <a:pt x="1739042" y="58499"/>
                  </a:lnTo>
                  <a:lnTo>
                    <a:pt x="1690262" y="65962"/>
                  </a:lnTo>
                  <a:lnTo>
                    <a:pt x="1642887" y="76182"/>
                  </a:lnTo>
                  <a:lnTo>
                    <a:pt x="1597273" y="89094"/>
                  </a:lnTo>
                  <a:lnTo>
                    <a:pt x="1553779" y="104633"/>
                  </a:lnTo>
                  <a:lnTo>
                    <a:pt x="1512759" y="122733"/>
                  </a:lnTo>
                  <a:lnTo>
                    <a:pt x="1474572" y="143327"/>
                  </a:lnTo>
                  <a:lnTo>
                    <a:pt x="1439574" y="166352"/>
                  </a:lnTo>
                  <a:lnTo>
                    <a:pt x="1408122" y="191739"/>
                  </a:lnTo>
                  <a:lnTo>
                    <a:pt x="1380572" y="219425"/>
                  </a:lnTo>
                  <a:lnTo>
                    <a:pt x="1337053" y="205407"/>
                  </a:lnTo>
                  <a:lnTo>
                    <a:pt x="1292143" y="193424"/>
                  </a:lnTo>
                  <a:lnTo>
                    <a:pt x="1246037" y="183498"/>
                  </a:lnTo>
                  <a:lnTo>
                    <a:pt x="1198934" y="175652"/>
                  </a:lnTo>
                  <a:lnTo>
                    <a:pt x="1151031" y="169906"/>
                  </a:lnTo>
                  <a:lnTo>
                    <a:pt x="1102527" y="166283"/>
                  </a:lnTo>
                  <a:lnTo>
                    <a:pt x="1053618" y="164805"/>
                  </a:lnTo>
                  <a:lnTo>
                    <a:pt x="1004502" y="165494"/>
                  </a:lnTo>
                  <a:lnTo>
                    <a:pt x="955376" y="168371"/>
                  </a:lnTo>
                  <a:lnTo>
                    <a:pt x="895838" y="174882"/>
                  </a:lnTo>
                  <a:lnTo>
                    <a:pt x="838517" y="184402"/>
                  </a:lnTo>
                  <a:lnTo>
                    <a:pt x="783613" y="196774"/>
                  </a:lnTo>
                  <a:lnTo>
                    <a:pt x="731327" y="211839"/>
                  </a:lnTo>
                  <a:lnTo>
                    <a:pt x="681859" y="229439"/>
                  </a:lnTo>
                  <a:lnTo>
                    <a:pt x="635411" y="249416"/>
                  </a:lnTo>
                  <a:lnTo>
                    <a:pt x="592184" y="271612"/>
                  </a:lnTo>
                  <a:lnTo>
                    <a:pt x="552378" y="295868"/>
                  </a:lnTo>
                  <a:lnTo>
                    <a:pt x="516194" y="322026"/>
                  </a:lnTo>
                  <a:lnTo>
                    <a:pt x="483833" y="349927"/>
                  </a:lnTo>
                  <a:lnTo>
                    <a:pt x="455496" y="379415"/>
                  </a:lnTo>
                  <a:lnTo>
                    <a:pt x="431384" y="410330"/>
                  </a:lnTo>
                  <a:lnTo>
                    <a:pt x="396635" y="475809"/>
                  </a:lnTo>
                  <a:lnTo>
                    <a:pt x="381195" y="545100"/>
                  </a:lnTo>
                  <a:lnTo>
                    <a:pt x="381218" y="580779"/>
                  </a:lnTo>
                  <a:lnTo>
                    <a:pt x="386670" y="616935"/>
                  </a:lnTo>
                  <a:lnTo>
                    <a:pt x="383114" y="622777"/>
                  </a:lnTo>
                  <a:lnTo>
                    <a:pt x="326097" y="628683"/>
                  </a:lnTo>
                  <a:lnTo>
                    <a:pt x="271523" y="639048"/>
                  </a:lnTo>
                  <a:lnTo>
                    <a:pt x="220048" y="653618"/>
                  </a:lnTo>
                  <a:lnTo>
                    <a:pt x="172328" y="672141"/>
                  </a:lnTo>
                  <a:lnTo>
                    <a:pt x="129018" y="694362"/>
                  </a:lnTo>
                  <a:lnTo>
                    <a:pt x="90773" y="720029"/>
                  </a:lnTo>
                  <a:lnTo>
                    <a:pt x="58248" y="748888"/>
                  </a:lnTo>
                  <a:lnTo>
                    <a:pt x="30307" y="783160"/>
                  </a:lnTo>
                  <a:lnTo>
                    <a:pt x="11444" y="818625"/>
                  </a:lnTo>
                  <a:lnTo>
                    <a:pt x="0" y="890953"/>
                  </a:lnTo>
                  <a:lnTo>
                    <a:pt x="6945" y="926727"/>
                  </a:lnTo>
                  <a:lnTo>
                    <a:pt x="44985" y="994769"/>
                  </a:lnTo>
                  <a:lnTo>
                    <a:pt x="75606" y="1025946"/>
                  </a:lnTo>
                  <a:lnTo>
                    <a:pt x="113645" y="1054502"/>
                  </a:lnTo>
                  <a:lnTo>
                    <a:pt x="158865" y="1079891"/>
                  </a:lnTo>
                  <a:lnTo>
                    <a:pt x="211029" y="1101567"/>
                  </a:lnTo>
                  <a:lnTo>
                    <a:pt x="164772" y="1136871"/>
                  </a:lnTo>
                  <a:lnTo>
                    <a:pt x="129828" y="1176004"/>
                  </a:lnTo>
                  <a:lnTo>
                    <a:pt x="106724" y="1218007"/>
                  </a:lnTo>
                  <a:lnTo>
                    <a:pt x="95981" y="1261925"/>
                  </a:lnTo>
                  <a:lnTo>
                    <a:pt x="98126" y="1306799"/>
                  </a:lnTo>
                  <a:lnTo>
                    <a:pt x="126656" y="1373466"/>
                  </a:lnTo>
                  <a:lnTo>
                    <a:pt x="151087" y="1403629"/>
                  </a:lnTo>
                  <a:lnTo>
                    <a:pt x="181542" y="1431321"/>
                  </a:lnTo>
                  <a:lnTo>
                    <a:pt x="217454" y="1456273"/>
                  </a:lnTo>
                  <a:lnTo>
                    <a:pt x="258257" y="1478218"/>
                  </a:lnTo>
                  <a:lnTo>
                    <a:pt x="303387" y="1496887"/>
                  </a:lnTo>
                  <a:lnTo>
                    <a:pt x="352277" y="1512013"/>
                  </a:lnTo>
                  <a:lnTo>
                    <a:pt x="404361" y="1523326"/>
                  </a:lnTo>
                  <a:lnTo>
                    <a:pt x="459074" y="1530560"/>
                  </a:lnTo>
                  <a:lnTo>
                    <a:pt x="515849" y="1533446"/>
                  </a:lnTo>
                  <a:lnTo>
                    <a:pt x="574122" y="1531716"/>
                  </a:lnTo>
                  <a:lnTo>
                    <a:pt x="582123" y="1539971"/>
                  </a:lnTo>
                  <a:lnTo>
                    <a:pt x="611691" y="1567363"/>
                  </a:lnTo>
                  <a:lnTo>
                    <a:pt x="643924" y="1593066"/>
                  </a:lnTo>
                  <a:lnTo>
                    <a:pt x="678645" y="1617054"/>
                  </a:lnTo>
                  <a:lnTo>
                    <a:pt x="715677" y="1639301"/>
                  </a:lnTo>
                  <a:lnTo>
                    <a:pt x="754845" y="1659780"/>
                  </a:lnTo>
                  <a:lnTo>
                    <a:pt x="795971" y="1678466"/>
                  </a:lnTo>
                  <a:lnTo>
                    <a:pt x="838881" y="1695332"/>
                  </a:lnTo>
                  <a:lnTo>
                    <a:pt x="883397" y="1710351"/>
                  </a:lnTo>
                  <a:lnTo>
                    <a:pt x="929343" y="1723497"/>
                  </a:lnTo>
                  <a:lnTo>
                    <a:pt x="976543" y="1734745"/>
                  </a:lnTo>
                  <a:lnTo>
                    <a:pt x="1024821" y="1744067"/>
                  </a:lnTo>
                  <a:lnTo>
                    <a:pt x="1074000" y="1751437"/>
                  </a:lnTo>
                  <a:lnTo>
                    <a:pt x="1123904" y="1756829"/>
                  </a:lnTo>
                  <a:lnTo>
                    <a:pt x="1174356" y="1760218"/>
                  </a:lnTo>
                  <a:lnTo>
                    <a:pt x="1225181" y="1761575"/>
                  </a:lnTo>
                  <a:lnTo>
                    <a:pt x="1276202" y="1760876"/>
                  </a:lnTo>
                  <a:lnTo>
                    <a:pt x="1327243" y="1758094"/>
                  </a:lnTo>
                  <a:lnTo>
                    <a:pt x="1378127" y="1753202"/>
                  </a:lnTo>
                  <a:lnTo>
                    <a:pt x="1428679" y="1746175"/>
                  </a:lnTo>
                  <a:lnTo>
                    <a:pt x="1478721" y="1736985"/>
                  </a:lnTo>
                  <a:lnTo>
                    <a:pt x="1528078" y="1725607"/>
                  </a:lnTo>
                  <a:lnTo>
                    <a:pt x="1576574" y="1712015"/>
                  </a:lnTo>
                  <a:lnTo>
                    <a:pt x="1624031" y="1696181"/>
                  </a:lnTo>
                  <a:lnTo>
                    <a:pt x="1657993" y="1724071"/>
                  </a:lnTo>
                  <a:lnTo>
                    <a:pt x="1695606" y="1749944"/>
                  </a:lnTo>
                  <a:lnTo>
                    <a:pt x="1736614" y="1773689"/>
                  </a:lnTo>
                  <a:lnTo>
                    <a:pt x="1780765" y="1795194"/>
                  </a:lnTo>
                  <a:lnTo>
                    <a:pt x="1827803" y="1814347"/>
                  </a:lnTo>
                  <a:lnTo>
                    <a:pt x="1877474" y="1831038"/>
                  </a:lnTo>
                  <a:lnTo>
                    <a:pt x="1929522" y="1845153"/>
                  </a:lnTo>
                  <a:lnTo>
                    <a:pt x="1983695" y="1856582"/>
                  </a:lnTo>
                  <a:lnTo>
                    <a:pt x="2039243" y="1865160"/>
                  </a:lnTo>
                  <a:lnTo>
                    <a:pt x="2094869" y="1870774"/>
                  </a:lnTo>
                  <a:lnTo>
                    <a:pt x="2150326" y="1873504"/>
                  </a:lnTo>
                  <a:lnTo>
                    <a:pt x="2205364" y="1873429"/>
                  </a:lnTo>
                  <a:lnTo>
                    <a:pt x="2259735" y="1870629"/>
                  </a:lnTo>
                  <a:lnTo>
                    <a:pt x="2313190" y="1865185"/>
                  </a:lnTo>
                  <a:lnTo>
                    <a:pt x="2365482" y="1857175"/>
                  </a:lnTo>
                  <a:lnTo>
                    <a:pt x="2416362" y="1846680"/>
                  </a:lnTo>
                  <a:lnTo>
                    <a:pt x="2465580" y="1833779"/>
                  </a:lnTo>
                  <a:lnTo>
                    <a:pt x="2512889" y="1818553"/>
                  </a:lnTo>
                  <a:lnTo>
                    <a:pt x="2558040" y="1801080"/>
                  </a:lnTo>
                  <a:lnTo>
                    <a:pt x="2600784" y="1781441"/>
                  </a:lnTo>
                  <a:lnTo>
                    <a:pt x="2640873" y="1759715"/>
                  </a:lnTo>
                  <a:lnTo>
                    <a:pt x="2678059" y="1735982"/>
                  </a:lnTo>
                  <a:lnTo>
                    <a:pt x="2712092" y="1710323"/>
                  </a:lnTo>
                  <a:lnTo>
                    <a:pt x="2742725" y="1682816"/>
                  </a:lnTo>
                  <a:lnTo>
                    <a:pt x="2769709" y="1653542"/>
                  </a:lnTo>
                  <a:lnTo>
                    <a:pt x="2792795" y="1622580"/>
                  </a:lnTo>
                  <a:lnTo>
                    <a:pt x="2811735" y="1590009"/>
                  </a:lnTo>
                  <a:lnTo>
                    <a:pt x="2857339" y="1605356"/>
                  </a:lnTo>
                  <a:lnTo>
                    <a:pt x="2904911" y="1618086"/>
                  </a:lnTo>
                  <a:lnTo>
                    <a:pt x="2954134" y="1628141"/>
                  </a:lnTo>
                  <a:lnTo>
                    <a:pt x="3004690" y="1635466"/>
                  </a:lnTo>
                  <a:lnTo>
                    <a:pt x="3056263" y="1640004"/>
                  </a:lnTo>
                  <a:lnTo>
                    <a:pt x="3108534" y="1641698"/>
                  </a:lnTo>
                  <a:lnTo>
                    <a:pt x="3166725" y="1640219"/>
                  </a:lnTo>
                  <a:lnTo>
                    <a:pt x="3223283" y="1635323"/>
                  </a:lnTo>
                  <a:lnTo>
                    <a:pt x="3277919" y="1627181"/>
                  </a:lnTo>
                  <a:lnTo>
                    <a:pt x="3330344" y="1615963"/>
                  </a:lnTo>
                  <a:lnTo>
                    <a:pt x="3380270" y="1601839"/>
                  </a:lnTo>
                  <a:lnTo>
                    <a:pt x="3427409" y="1584979"/>
                  </a:lnTo>
                  <a:lnTo>
                    <a:pt x="3471472" y="1565554"/>
                  </a:lnTo>
                  <a:lnTo>
                    <a:pt x="3512172" y="1543734"/>
                  </a:lnTo>
                  <a:lnTo>
                    <a:pt x="3549219" y="1519688"/>
                  </a:lnTo>
                  <a:lnTo>
                    <a:pt x="3582326" y="1493588"/>
                  </a:lnTo>
                  <a:lnTo>
                    <a:pt x="3611204" y="1465604"/>
                  </a:lnTo>
                  <a:lnTo>
                    <a:pt x="3635564" y="1435905"/>
                  </a:lnTo>
                  <a:lnTo>
                    <a:pt x="3669580" y="1372045"/>
                  </a:lnTo>
                  <a:lnTo>
                    <a:pt x="3682066" y="1303370"/>
                  </a:lnTo>
                  <a:lnTo>
                    <a:pt x="3738207" y="1297053"/>
                  </a:lnTo>
                  <a:lnTo>
                    <a:pt x="3793031" y="1287923"/>
                  </a:lnTo>
                  <a:lnTo>
                    <a:pt x="3846261" y="1276050"/>
                  </a:lnTo>
                  <a:lnTo>
                    <a:pt x="3897618" y="1261498"/>
                  </a:lnTo>
                  <a:lnTo>
                    <a:pt x="3946823" y="1244336"/>
                  </a:lnTo>
                  <a:lnTo>
                    <a:pt x="3993597" y="1224630"/>
                  </a:lnTo>
                  <a:lnTo>
                    <a:pt x="4042631" y="1199727"/>
                  </a:lnTo>
                  <a:lnTo>
                    <a:pt x="4086693" y="1172640"/>
                  </a:lnTo>
                  <a:lnTo>
                    <a:pt x="4125733" y="1143605"/>
                  </a:lnTo>
                  <a:lnTo>
                    <a:pt x="4159698" y="1112858"/>
                  </a:lnTo>
                  <a:lnTo>
                    <a:pt x="4188538" y="1080632"/>
                  </a:lnTo>
                  <a:lnTo>
                    <a:pt x="4212202" y="1047164"/>
                  </a:lnTo>
                  <a:lnTo>
                    <a:pt x="4230637" y="1012688"/>
                  </a:lnTo>
                  <a:lnTo>
                    <a:pt x="4251618" y="941651"/>
                  </a:lnTo>
                  <a:lnTo>
                    <a:pt x="4254061" y="905561"/>
                  </a:lnTo>
                  <a:lnTo>
                    <a:pt x="4251071" y="869402"/>
                  </a:lnTo>
                  <a:lnTo>
                    <a:pt x="4228585" y="797821"/>
                  </a:lnTo>
                  <a:lnTo>
                    <a:pt x="4208986" y="762868"/>
                  </a:lnTo>
                  <a:lnTo>
                    <a:pt x="4183749" y="728786"/>
                  </a:lnTo>
                  <a:lnTo>
                    <a:pt x="4152821" y="695812"/>
                  </a:lnTo>
                  <a:lnTo>
                    <a:pt x="4116152" y="664179"/>
                  </a:lnTo>
                  <a:lnTo>
                    <a:pt x="4123082" y="654013"/>
                  </a:lnTo>
                  <a:lnTo>
                    <a:pt x="4152815" y="586716"/>
                  </a:lnTo>
                  <a:lnTo>
                    <a:pt x="4158376" y="550789"/>
                  </a:lnTo>
                  <a:lnTo>
                    <a:pt x="4157114" y="515287"/>
                  </a:lnTo>
                  <a:lnTo>
                    <a:pt x="4135224" y="446715"/>
                  </a:lnTo>
                  <a:lnTo>
                    <a:pt x="4115149" y="414225"/>
                  </a:lnTo>
                  <a:lnTo>
                    <a:pt x="4089355" y="383319"/>
                  </a:lnTo>
                  <a:lnTo>
                    <a:pt x="4058118" y="354287"/>
                  </a:lnTo>
                  <a:lnTo>
                    <a:pt x="4021715" y="327419"/>
                  </a:lnTo>
                  <a:lnTo>
                    <a:pt x="3980420" y="303004"/>
                  </a:lnTo>
                  <a:lnTo>
                    <a:pt x="3934511" y="281333"/>
                  </a:lnTo>
                  <a:lnTo>
                    <a:pt x="3884263" y="262696"/>
                  </a:lnTo>
                  <a:lnTo>
                    <a:pt x="3829952" y="247382"/>
                  </a:lnTo>
                  <a:lnTo>
                    <a:pt x="3771855" y="235681"/>
                  </a:lnTo>
                  <a:lnTo>
                    <a:pt x="3755654" y="197265"/>
                  </a:lnTo>
                  <a:lnTo>
                    <a:pt x="3730973" y="160825"/>
                  </a:lnTo>
                  <a:lnTo>
                    <a:pt x="3698264" y="126840"/>
                  </a:lnTo>
                  <a:lnTo>
                    <a:pt x="3657978" y="95794"/>
                  </a:lnTo>
                  <a:lnTo>
                    <a:pt x="3610565" y="68168"/>
                  </a:lnTo>
                  <a:lnTo>
                    <a:pt x="3566006" y="48074"/>
                  </a:lnTo>
                  <a:lnTo>
                    <a:pt x="3518882" y="31536"/>
                  </a:lnTo>
                  <a:lnTo>
                    <a:pt x="3469697" y="18529"/>
                  </a:lnTo>
                  <a:lnTo>
                    <a:pt x="3418959" y="9029"/>
                  </a:lnTo>
                  <a:lnTo>
                    <a:pt x="3367172" y="3010"/>
                  </a:lnTo>
                  <a:lnTo>
                    <a:pt x="3314841" y="448"/>
                  </a:lnTo>
                  <a:lnTo>
                    <a:pt x="3262474" y="1319"/>
                  </a:lnTo>
                  <a:lnTo>
                    <a:pt x="3210575" y="5597"/>
                  </a:lnTo>
                  <a:lnTo>
                    <a:pt x="3159650" y="13258"/>
                  </a:lnTo>
                  <a:lnTo>
                    <a:pt x="3110205" y="24277"/>
                  </a:lnTo>
                  <a:lnTo>
                    <a:pt x="3062746" y="38630"/>
                  </a:lnTo>
                  <a:lnTo>
                    <a:pt x="3017778" y="56292"/>
                  </a:lnTo>
                  <a:lnTo>
                    <a:pt x="2975807" y="77237"/>
                  </a:lnTo>
                  <a:lnTo>
                    <a:pt x="2937338" y="101442"/>
                  </a:lnTo>
                  <a:lnTo>
                    <a:pt x="2905423" y="79063"/>
                  </a:lnTo>
                  <a:lnTo>
                    <a:pt x="2869568" y="59088"/>
                  </a:lnTo>
                  <a:lnTo>
                    <a:pt x="2830164" y="41685"/>
                  </a:lnTo>
                  <a:lnTo>
                    <a:pt x="2787605" y="27020"/>
                  </a:lnTo>
                  <a:lnTo>
                    <a:pt x="2737913" y="14395"/>
                  </a:lnTo>
                  <a:lnTo>
                    <a:pt x="2687141" y="5756"/>
                  </a:lnTo>
                  <a:lnTo>
                    <a:pt x="2635830" y="994"/>
                  </a:lnTo>
                  <a:lnTo>
                    <a:pt x="2584520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84265" y="2913918"/>
              <a:ext cx="4254500" cy="1873885"/>
            </a:xfrm>
            <a:custGeom>
              <a:avLst/>
              <a:gdLst/>
              <a:ahLst/>
              <a:cxnLst/>
              <a:rect l="l" t="t" r="r" b="b"/>
              <a:pathLst>
                <a:path w="4254500" h="1873885">
                  <a:moveTo>
                    <a:pt x="386670" y="616935"/>
                  </a:moveTo>
                  <a:lnTo>
                    <a:pt x="381218" y="580779"/>
                  </a:lnTo>
                  <a:lnTo>
                    <a:pt x="381195" y="545100"/>
                  </a:lnTo>
                  <a:lnTo>
                    <a:pt x="386401" y="510057"/>
                  </a:lnTo>
                  <a:lnTo>
                    <a:pt x="411696" y="442514"/>
                  </a:lnTo>
                  <a:lnTo>
                    <a:pt x="455496" y="379415"/>
                  </a:lnTo>
                  <a:lnTo>
                    <a:pt x="483833" y="349927"/>
                  </a:lnTo>
                  <a:lnTo>
                    <a:pt x="516194" y="322026"/>
                  </a:lnTo>
                  <a:lnTo>
                    <a:pt x="552378" y="295868"/>
                  </a:lnTo>
                  <a:lnTo>
                    <a:pt x="592184" y="271612"/>
                  </a:lnTo>
                  <a:lnTo>
                    <a:pt x="635411" y="249416"/>
                  </a:lnTo>
                  <a:lnTo>
                    <a:pt x="681859" y="229439"/>
                  </a:lnTo>
                  <a:lnTo>
                    <a:pt x="731327" y="211839"/>
                  </a:lnTo>
                  <a:lnTo>
                    <a:pt x="783613" y="196774"/>
                  </a:lnTo>
                  <a:lnTo>
                    <a:pt x="838517" y="184402"/>
                  </a:lnTo>
                  <a:lnTo>
                    <a:pt x="895838" y="174882"/>
                  </a:lnTo>
                  <a:lnTo>
                    <a:pt x="955376" y="168371"/>
                  </a:lnTo>
                  <a:lnTo>
                    <a:pt x="1004502" y="165494"/>
                  </a:lnTo>
                  <a:lnTo>
                    <a:pt x="1053618" y="164805"/>
                  </a:lnTo>
                  <a:lnTo>
                    <a:pt x="1102527" y="166283"/>
                  </a:lnTo>
                  <a:lnTo>
                    <a:pt x="1151031" y="169906"/>
                  </a:lnTo>
                  <a:lnTo>
                    <a:pt x="1198934" y="175652"/>
                  </a:lnTo>
                  <a:lnTo>
                    <a:pt x="1246037" y="183498"/>
                  </a:lnTo>
                  <a:lnTo>
                    <a:pt x="1292143" y="193424"/>
                  </a:lnTo>
                  <a:lnTo>
                    <a:pt x="1337053" y="205407"/>
                  </a:lnTo>
                  <a:lnTo>
                    <a:pt x="1380572" y="219425"/>
                  </a:lnTo>
                  <a:lnTo>
                    <a:pt x="1408122" y="191739"/>
                  </a:lnTo>
                  <a:lnTo>
                    <a:pt x="1439574" y="166352"/>
                  </a:lnTo>
                  <a:lnTo>
                    <a:pt x="1474572" y="143327"/>
                  </a:lnTo>
                  <a:lnTo>
                    <a:pt x="1512759" y="122733"/>
                  </a:lnTo>
                  <a:lnTo>
                    <a:pt x="1553779" y="104633"/>
                  </a:lnTo>
                  <a:lnTo>
                    <a:pt x="1597273" y="89094"/>
                  </a:lnTo>
                  <a:lnTo>
                    <a:pt x="1642887" y="76182"/>
                  </a:lnTo>
                  <a:lnTo>
                    <a:pt x="1690262" y="65962"/>
                  </a:lnTo>
                  <a:lnTo>
                    <a:pt x="1739042" y="58499"/>
                  </a:lnTo>
                  <a:lnTo>
                    <a:pt x="1788870" y="53860"/>
                  </a:lnTo>
                  <a:lnTo>
                    <a:pt x="1839389" y="52110"/>
                  </a:lnTo>
                  <a:lnTo>
                    <a:pt x="1890243" y="53315"/>
                  </a:lnTo>
                  <a:lnTo>
                    <a:pt x="1941075" y="57541"/>
                  </a:lnTo>
                  <a:lnTo>
                    <a:pt x="1991527" y="64852"/>
                  </a:lnTo>
                  <a:lnTo>
                    <a:pt x="2041243" y="75316"/>
                  </a:lnTo>
                  <a:lnTo>
                    <a:pt x="2089867" y="88996"/>
                  </a:lnTo>
                  <a:lnTo>
                    <a:pt x="2154066" y="113190"/>
                  </a:lnTo>
                  <a:lnTo>
                    <a:pt x="2211787" y="142717"/>
                  </a:lnTo>
                  <a:lnTo>
                    <a:pt x="2238809" y="114681"/>
                  </a:lnTo>
                  <a:lnTo>
                    <a:pt x="2270688" y="89436"/>
                  </a:lnTo>
                  <a:lnTo>
                    <a:pt x="2306886" y="67092"/>
                  </a:lnTo>
                  <a:lnTo>
                    <a:pt x="2346861" y="47755"/>
                  </a:lnTo>
                  <a:lnTo>
                    <a:pt x="2390074" y="31536"/>
                  </a:lnTo>
                  <a:lnTo>
                    <a:pt x="2435987" y="18542"/>
                  </a:lnTo>
                  <a:lnTo>
                    <a:pt x="2484058" y="8882"/>
                  </a:lnTo>
                  <a:lnTo>
                    <a:pt x="2533749" y="2665"/>
                  </a:lnTo>
                  <a:lnTo>
                    <a:pt x="2584520" y="0"/>
                  </a:lnTo>
                  <a:lnTo>
                    <a:pt x="2635830" y="994"/>
                  </a:lnTo>
                  <a:lnTo>
                    <a:pt x="2687141" y="5756"/>
                  </a:lnTo>
                  <a:lnTo>
                    <a:pt x="2737913" y="14395"/>
                  </a:lnTo>
                  <a:lnTo>
                    <a:pt x="2787605" y="27020"/>
                  </a:lnTo>
                  <a:lnTo>
                    <a:pt x="2830164" y="41685"/>
                  </a:lnTo>
                  <a:lnTo>
                    <a:pt x="2869568" y="59088"/>
                  </a:lnTo>
                  <a:lnTo>
                    <a:pt x="2905423" y="79063"/>
                  </a:lnTo>
                  <a:lnTo>
                    <a:pt x="2937338" y="101442"/>
                  </a:lnTo>
                  <a:lnTo>
                    <a:pt x="2975807" y="77237"/>
                  </a:lnTo>
                  <a:lnTo>
                    <a:pt x="3017778" y="56292"/>
                  </a:lnTo>
                  <a:lnTo>
                    <a:pt x="3062746" y="38630"/>
                  </a:lnTo>
                  <a:lnTo>
                    <a:pt x="3110205" y="24277"/>
                  </a:lnTo>
                  <a:lnTo>
                    <a:pt x="3159650" y="13258"/>
                  </a:lnTo>
                  <a:lnTo>
                    <a:pt x="3210575" y="5597"/>
                  </a:lnTo>
                  <a:lnTo>
                    <a:pt x="3262474" y="1319"/>
                  </a:lnTo>
                  <a:lnTo>
                    <a:pt x="3314841" y="448"/>
                  </a:lnTo>
                  <a:lnTo>
                    <a:pt x="3367172" y="3010"/>
                  </a:lnTo>
                  <a:lnTo>
                    <a:pt x="3418959" y="9029"/>
                  </a:lnTo>
                  <a:lnTo>
                    <a:pt x="3469697" y="18529"/>
                  </a:lnTo>
                  <a:lnTo>
                    <a:pt x="3518882" y="31536"/>
                  </a:lnTo>
                  <a:lnTo>
                    <a:pt x="3566006" y="48074"/>
                  </a:lnTo>
                  <a:lnTo>
                    <a:pt x="3610565" y="68168"/>
                  </a:lnTo>
                  <a:lnTo>
                    <a:pt x="3657978" y="95794"/>
                  </a:lnTo>
                  <a:lnTo>
                    <a:pt x="3698264" y="126840"/>
                  </a:lnTo>
                  <a:lnTo>
                    <a:pt x="3730973" y="160825"/>
                  </a:lnTo>
                  <a:lnTo>
                    <a:pt x="3755654" y="197265"/>
                  </a:lnTo>
                  <a:lnTo>
                    <a:pt x="3771855" y="235681"/>
                  </a:lnTo>
                  <a:lnTo>
                    <a:pt x="3829952" y="247382"/>
                  </a:lnTo>
                  <a:lnTo>
                    <a:pt x="3884263" y="262696"/>
                  </a:lnTo>
                  <a:lnTo>
                    <a:pt x="3934511" y="281333"/>
                  </a:lnTo>
                  <a:lnTo>
                    <a:pt x="3980420" y="303004"/>
                  </a:lnTo>
                  <a:lnTo>
                    <a:pt x="4021715" y="327419"/>
                  </a:lnTo>
                  <a:lnTo>
                    <a:pt x="4058118" y="354287"/>
                  </a:lnTo>
                  <a:lnTo>
                    <a:pt x="4089355" y="383319"/>
                  </a:lnTo>
                  <a:lnTo>
                    <a:pt x="4115149" y="414225"/>
                  </a:lnTo>
                  <a:lnTo>
                    <a:pt x="4135224" y="446715"/>
                  </a:lnTo>
                  <a:lnTo>
                    <a:pt x="4157114" y="515287"/>
                  </a:lnTo>
                  <a:lnTo>
                    <a:pt x="4158376" y="550789"/>
                  </a:lnTo>
                  <a:lnTo>
                    <a:pt x="4152815" y="586716"/>
                  </a:lnTo>
                  <a:lnTo>
                    <a:pt x="4140155" y="622777"/>
                  </a:lnTo>
                  <a:lnTo>
                    <a:pt x="4116152" y="664179"/>
                  </a:lnTo>
                  <a:lnTo>
                    <a:pt x="4152821" y="695812"/>
                  </a:lnTo>
                  <a:lnTo>
                    <a:pt x="4183749" y="728786"/>
                  </a:lnTo>
                  <a:lnTo>
                    <a:pt x="4208986" y="762868"/>
                  </a:lnTo>
                  <a:lnTo>
                    <a:pt x="4228585" y="797821"/>
                  </a:lnTo>
                  <a:lnTo>
                    <a:pt x="4242596" y="833410"/>
                  </a:lnTo>
                  <a:lnTo>
                    <a:pt x="4254061" y="905561"/>
                  </a:lnTo>
                  <a:lnTo>
                    <a:pt x="4251618" y="941651"/>
                  </a:lnTo>
                  <a:lnTo>
                    <a:pt x="4230637" y="1012688"/>
                  </a:lnTo>
                  <a:lnTo>
                    <a:pt x="4212202" y="1047164"/>
                  </a:lnTo>
                  <a:lnTo>
                    <a:pt x="4188538" y="1080632"/>
                  </a:lnTo>
                  <a:lnTo>
                    <a:pt x="4159698" y="1112858"/>
                  </a:lnTo>
                  <a:lnTo>
                    <a:pt x="4125733" y="1143605"/>
                  </a:lnTo>
                  <a:lnTo>
                    <a:pt x="4086693" y="1172640"/>
                  </a:lnTo>
                  <a:lnTo>
                    <a:pt x="4042631" y="1199727"/>
                  </a:lnTo>
                  <a:lnTo>
                    <a:pt x="3993597" y="1224630"/>
                  </a:lnTo>
                  <a:lnTo>
                    <a:pt x="3946823" y="1244336"/>
                  </a:lnTo>
                  <a:lnTo>
                    <a:pt x="3897618" y="1261498"/>
                  </a:lnTo>
                  <a:lnTo>
                    <a:pt x="3846261" y="1276050"/>
                  </a:lnTo>
                  <a:lnTo>
                    <a:pt x="3793031" y="1287923"/>
                  </a:lnTo>
                  <a:lnTo>
                    <a:pt x="3738207" y="1297053"/>
                  </a:lnTo>
                  <a:lnTo>
                    <a:pt x="3682066" y="1303370"/>
                  </a:lnTo>
                  <a:lnTo>
                    <a:pt x="3678658" y="1338224"/>
                  </a:lnTo>
                  <a:lnTo>
                    <a:pt x="3655119" y="1404662"/>
                  </a:lnTo>
                  <a:lnTo>
                    <a:pt x="3611204" y="1465604"/>
                  </a:lnTo>
                  <a:lnTo>
                    <a:pt x="3582326" y="1493588"/>
                  </a:lnTo>
                  <a:lnTo>
                    <a:pt x="3549219" y="1519688"/>
                  </a:lnTo>
                  <a:lnTo>
                    <a:pt x="3512172" y="1543734"/>
                  </a:lnTo>
                  <a:lnTo>
                    <a:pt x="3471472" y="1565554"/>
                  </a:lnTo>
                  <a:lnTo>
                    <a:pt x="3427409" y="1584979"/>
                  </a:lnTo>
                  <a:lnTo>
                    <a:pt x="3380270" y="1601839"/>
                  </a:lnTo>
                  <a:lnTo>
                    <a:pt x="3330344" y="1615963"/>
                  </a:lnTo>
                  <a:lnTo>
                    <a:pt x="3277919" y="1627181"/>
                  </a:lnTo>
                  <a:lnTo>
                    <a:pt x="3223283" y="1635323"/>
                  </a:lnTo>
                  <a:lnTo>
                    <a:pt x="3166725" y="1640219"/>
                  </a:lnTo>
                  <a:lnTo>
                    <a:pt x="3108534" y="1641698"/>
                  </a:lnTo>
                  <a:lnTo>
                    <a:pt x="3056263" y="1640004"/>
                  </a:lnTo>
                  <a:lnTo>
                    <a:pt x="3004690" y="1635466"/>
                  </a:lnTo>
                  <a:lnTo>
                    <a:pt x="2954134" y="1628141"/>
                  </a:lnTo>
                  <a:lnTo>
                    <a:pt x="2904911" y="1618086"/>
                  </a:lnTo>
                  <a:lnTo>
                    <a:pt x="2857339" y="1605356"/>
                  </a:lnTo>
                  <a:lnTo>
                    <a:pt x="2811735" y="1590009"/>
                  </a:lnTo>
                  <a:lnTo>
                    <a:pt x="2792795" y="1622580"/>
                  </a:lnTo>
                  <a:lnTo>
                    <a:pt x="2769709" y="1653542"/>
                  </a:lnTo>
                  <a:lnTo>
                    <a:pt x="2742725" y="1682816"/>
                  </a:lnTo>
                  <a:lnTo>
                    <a:pt x="2712092" y="1710323"/>
                  </a:lnTo>
                  <a:lnTo>
                    <a:pt x="2678059" y="1735982"/>
                  </a:lnTo>
                  <a:lnTo>
                    <a:pt x="2640873" y="1759715"/>
                  </a:lnTo>
                  <a:lnTo>
                    <a:pt x="2600784" y="1781441"/>
                  </a:lnTo>
                  <a:lnTo>
                    <a:pt x="2558040" y="1801080"/>
                  </a:lnTo>
                  <a:lnTo>
                    <a:pt x="2512889" y="1818553"/>
                  </a:lnTo>
                  <a:lnTo>
                    <a:pt x="2465580" y="1833779"/>
                  </a:lnTo>
                  <a:lnTo>
                    <a:pt x="2416362" y="1846680"/>
                  </a:lnTo>
                  <a:lnTo>
                    <a:pt x="2365482" y="1857175"/>
                  </a:lnTo>
                  <a:lnTo>
                    <a:pt x="2313190" y="1865185"/>
                  </a:lnTo>
                  <a:lnTo>
                    <a:pt x="2259735" y="1870629"/>
                  </a:lnTo>
                  <a:lnTo>
                    <a:pt x="2205364" y="1873429"/>
                  </a:lnTo>
                  <a:lnTo>
                    <a:pt x="2150326" y="1873504"/>
                  </a:lnTo>
                  <a:lnTo>
                    <a:pt x="2094869" y="1870774"/>
                  </a:lnTo>
                  <a:lnTo>
                    <a:pt x="2039243" y="1865160"/>
                  </a:lnTo>
                  <a:lnTo>
                    <a:pt x="1983695" y="1856582"/>
                  </a:lnTo>
                  <a:lnTo>
                    <a:pt x="1929522" y="1845153"/>
                  </a:lnTo>
                  <a:lnTo>
                    <a:pt x="1877474" y="1831038"/>
                  </a:lnTo>
                  <a:lnTo>
                    <a:pt x="1827803" y="1814347"/>
                  </a:lnTo>
                  <a:lnTo>
                    <a:pt x="1780765" y="1795194"/>
                  </a:lnTo>
                  <a:lnTo>
                    <a:pt x="1736614" y="1773689"/>
                  </a:lnTo>
                  <a:lnTo>
                    <a:pt x="1695606" y="1749944"/>
                  </a:lnTo>
                  <a:lnTo>
                    <a:pt x="1657993" y="1724071"/>
                  </a:lnTo>
                  <a:lnTo>
                    <a:pt x="1624031" y="1696181"/>
                  </a:lnTo>
                  <a:lnTo>
                    <a:pt x="1576574" y="1712015"/>
                  </a:lnTo>
                  <a:lnTo>
                    <a:pt x="1528078" y="1725607"/>
                  </a:lnTo>
                  <a:lnTo>
                    <a:pt x="1478721" y="1736985"/>
                  </a:lnTo>
                  <a:lnTo>
                    <a:pt x="1428679" y="1746175"/>
                  </a:lnTo>
                  <a:lnTo>
                    <a:pt x="1378127" y="1753202"/>
                  </a:lnTo>
                  <a:lnTo>
                    <a:pt x="1327243" y="1758094"/>
                  </a:lnTo>
                  <a:lnTo>
                    <a:pt x="1276202" y="1760876"/>
                  </a:lnTo>
                  <a:lnTo>
                    <a:pt x="1225181" y="1761575"/>
                  </a:lnTo>
                  <a:lnTo>
                    <a:pt x="1174356" y="1760218"/>
                  </a:lnTo>
                  <a:lnTo>
                    <a:pt x="1123904" y="1756829"/>
                  </a:lnTo>
                  <a:lnTo>
                    <a:pt x="1074000" y="1751437"/>
                  </a:lnTo>
                  <a:lnTo>
                    <a:pt x="1024821" y="1744067"/>
                  </a:lnTo>
                  <a:lnTo>
                    <a:pt x="976543" y="1734745"/>
                  </a:lnTo>
                  <a:lnTo>
                    <a:pt x="929343" y="1723497"/>
                  </a:lnTo>
                  <a:lnTo>
                    <a:pt x="883397" y="1710351"/>
                  </a:lnTo>
                  <a:lnTo>
                    <a:pt x="838881" y="1695332"/>
                  </a:lnTo>
                  <a:lnTo>
                    <a:pt x="795971" y="1678466"/>
                  </a:lnTo>
                  <a:lnTo>
                    <a:pt x="754845" y="1659780"/>
                  </a:lnTo>
                  <a:lnTo>
                    <a:pt x="715677" y="1639301"/>
                  </a:lnTo>
                  <a:lnTo>
                    <a:pt x="678645" y="1617054"/>
                  </a:lnTo>
                  <a:lnTo>
                    <a:pt x="643924" y="1593066"/>
                  </a:lnTo>
                  <a:lnTo>
                    <a:pt x="611691" y="1567363"/>
                  </a:lnTo>
                  <a:lnTo>
                    <a:pt x="582123" y="1539971"/>
                  </a:lnTo>
                  <a:lnTo>
                    <a:pt x="579329" y="1537177"/>
                  </a:lnTo>
                  <a:lnTo>
                    <a:pt x="576662" y="1534510"/>
                  </a:lnTo>
                  <a:lnTo>
                    <a:pt x="574122" y="1531716"/>
                  </a:lnTo>
                  <a:lnTo>
                    <a:pt x="515849" y="1533446"/>
                  </a:lnTo>
                  <a:lnTo>
                    <a:pt x="459074" y="1530560"/>
                  </a:lnTo>
                  <a:lnTo>
                    <a:pt x="404361" y="1523326"/>
                  </a:lnTo>
                  <a:lnTo>
                    <a:pt x="352277" y="1512013"/>
                  </a:lnTo>
                  <a:lnTo>
                    <a:pt x="303387" y="1496887"/>
                  </a:lnTo>
                  <a:lnTo>
                    <a:pt x="258257" y="1478218"/>
                  </a:lnTo>
                  <a:lnTo>
                    <a:pt x="217454" y="1456273"/>
                  </a:lnTo>
                  <a:lnTo>
                    <a:pt x="181542" y="1431321"/>
                  </a:lnTo>
                  <a:lnTo>
                    <a:pt x="151087" y="1403629"/>
                  </a:lnTo>
                  <a:lnTo>
                    <a:pt x="126656" y="1373466"/>
                  </a:lnTo>
                  <a:lnTo>
                    <a:pt x="98126" y="1306799"/>
                  </a:lnTo>
                  <a:lnTo>
                    <a:pt x="95981" y="1261925"/>
                  </a:lnTo>
                  <a:lnTo>
                    <a:pt x="106724" y="1218007"/>
                  </a:lnTo>
                  <a:lnTo>
                    <a:pt x="129828" y="1176004"/>
                  </a:lnTo>
                  <a:lnTo>
                    <a:pt x="164772" y="1136871"/>
                  </a:lnTo>
                  <a:lnTo>
                    <a:pt x="211029" y="1101567"/>
                  </a:lnTo>
                  <a:lnTo>
                    <a:pt x="158865" y="1079891"/>
                  </a:lnTo>
                  <a:lnTo>
                    <a:pt x="113645" y="1054502"/>
                  </a:lnTo>
                  <a:lnTo>
                    <a:pt x="75606" y="1025946"/>
                  </a:lnTo>
                  <a:lnTo>
                    <a:pt x="44985" y="994769"/>
                  </a:lnTo>
                  <a:lnTo>
                    <a:pt x="22019" y="961514"/>
                  </a:lnTo>
                  <a:lnTo>
                    <a:pt x="0" y="890953"/>
                  </a:lnTo>
                  <a:lnTo>
                    <a:pt x="1420" y="854737"/>
                  </a:lnTo>
                  <a:lnTo>
                    <a:pt x="30307" y="783160"/>
                  </a:lnTo>
                  <a:lnTo>
                    <a:pt x="58248" y="748888"/>
                  </a:lnTo>
                  <a:lnTo>
                    <a:pt x="90773" y="720029"/>
                  </a:lnTo>
                  <a:lnTo>
                    <a:pt x="129018" y="694362"/>
                  </a:lnTo>
                  <a:lnTo>
                    <a:pt x="172328" y="672141"/>
                  </a:lnTo>
                  <a:lnTo>
                    <a:pt x="220048" y="653618"/>
                  </a:lnTo>
                  <a:lnTo>
                    <a:pt x="271523" y="639048"/>
                  </a:lnTo>
                  <a:lnTo>
                    <a:pt x="326097" y="628683"/>
                  </a:lnTo>
                  <a:lnTo>
                    <a:pt x="383114" y="622777"/>
                  </a:lnTo>
                  <a:lnTo>
                    <a:pt x="386670" y="616935"/>
                  </a:lnTo>
                  <a:close/>
                </a:path>
                <a:path w="4254500" h="1873885">
                  <a:moveTo>
                    <a:pt x="464648" y="1128872"/>
                  </a:moveTo>
                  <a:lnTo>
                    <a:pt x="412608" y="1129387"/>
                  </a:lnTo>
                  <a:lnTo>
                    <a:pt x="361110" y="1126105"/>
                  </a:lnTo>
                  <a:lnTo>
                    <a:pt x="310727" y="1119097"/>
                  </a:lnTo>
                  <a:lnTo>
                    <a:pt x="262033" y="1108439"/>
                  </a:lnTo>
                  <a:lnTo>
                    <a:pt x="215601" y="1094201"/>
                  </a:lnTo>
                </a:path>
                <a:path w="4254500" h="1873885">
                  <a:moveTo>
                    <a:pt x="684485" y="1506951"/>
                  </a:moveTo>
                  <a:lnTo>
                    <a:pt x="657976" y="1512710"/>
                  </a:lnTo>
                  <a:lnTo>
                    <a:pt x="630907" y="1517397"/>
                  </a:lnTo>
                  <a:lnTo>
                    <a:pt x="603386" y="1520989"/>
                  </a:lnTo>
                  <a:lnTo>
                    <a:pt x="575519" y="1523461"/>
                  </a:lnTo>
                </a:path>
                <a:path w="4254500" h="1873885">
                  <a:moveTo>
                    <a:pt x="1623777" y="1688688"/>
                  </a:moveTo>
                  <a:lnTo>
                    <a:pt x="1604874" y="1670650"/>
                  </a:lnTo>
                  <a:lnTo>
                    <a:pt x="1587614" y="1652017"/>
                  </a:lnTo>
                  <a:lnTo>
                    <a:pt x="1572021" y="1632860"/>
                  </a:lnTo>
                  <a:lnTo>
                    <a:pt x="1558118" y="1613250"/>
                  </a:lnTo>
                </a:path>
                <a:path w="4254500" h="1873885">
                  <a:moveTo>
                    <a:pt x="2838405" y="1500601"/>
                  </a:moveTo>
                  <a:lnTo>
                    <a:pt x="2834548" y="1521574"/>
                  </a:lnTo>
                  <a:lnTo>
                    <a:pt x="2828880" y="1542369"/>
                  </a:lnTo>
                  <a:lnTo>
                    <a:pt x="2821403" y="1562948"/>
                  </a:lnTo>
                  <a:lnTo>
                    <a:pt x="2812116" y="1583278"/>
                  </a:lnTo>
                </a:path>
                <a:path w="4254500" h="1873885">
                  <a:moveTo>
                    <a:pt x="3359867" y="989045"/>
                  </a:moveTo>
                  <a:lnTo>
                    <a:pt x="3416765" y="1008170"/>
                  </a:lnTo>
                  <a:lnTo>
                    <a:pt x="3468983" y="1030742"/>
                  </a:lnTo>
                  <a:lnTo>
                    <a:pt x="3516200" y="1056454"/>
                  </a:lnTo>
                  <a:lnTo>
                    <a:pt x="3558093" y="1084996"/>
                  </a:lnTo>
                  <a:lnTo>
                    <a:pt x="3594341" y="1116061"/>
                  </a:lnTo>
                  <a:lnTo>
                    <a:pt x="3624623" y="1149340"/>
                  </a:lnTo>
                  <a:lnTo>
                    <a:pt x="3648616" y="1184523"/>
                  </a:lnTo>
                  <a:lnTo>
                    <a:pt x="3666000" y="1221303"/>
                  </a:lnTo>
                  <a:lnTo>
                    <a:pt x="3676453" y="1259371"/>
                  </a:lnTo>
                  <a:lnTo>
                    <a:pt x="3679653" y="1298417"/>
                  </a:lnTo>
                </a:path>
                <a:path w="4254500" h="1873885">
                  <a:moveTo>
                    <a:pt x="4114120" y="659607"/>
                  </a:moveTo>
                  <a:lnTo>
                    <a:pt x="4087107" y="692155"/>
                  </a:lnTo>
                  <a:lnTo>
                    <a:pt x="4054129" y="722536"/>
                  </a:lnTo>
                  <a:lnTo>
                    <a:pt x="4015554" y="750440"/>
                  </a:lnTo>
                  <a:lnTo>
                    <a:pt x="3971753" y="775558"/>
                  </a:lnTo>
                </a:path>
                <a:path w="4254500" h="1873885">
                  <a:moveTo>
                    <a:pt x="3772490" y="229077"/>
                  </a:moveTo>
                  <a:lnTo>
                    <a:pt x="3776018" y="242722"/>
                  </a:lnTo>
                  <a:lnTo>
                    <a:pt x="3778427" y="256414"/>
                  </a:lnTo>
                  <a:lnTo>
                    <a:pt x="3779741" y="270154"/>
                  </a:lnTo>
                  <a:lnTo>
                    <a:pt x="3779983" y="283941"/>
                  </a:lnTo>
                </a:path>
                <a:path w="4254500" h="1873885">
                  <a:moveTo>
                    <a:pt x="2863043" y="165196"/>
                  </a:moveTo>
                  <a:lnTo>
                    <a:pt x="2878079" y="146585"/>
                  </a:lnTo>
                  <a:lnTo>
                    <a:pt x="2895317" y="128700"/>
                  </a:lnTo>
                  <a:lnTo>
                    <a:pt x="2914675" y="111600"/>
                  </a:lnTo>
                  <a:lnTo>
                    <a:pt x="2936068" y="95346"/>
                  </a:lnTo>
                </a:path>
                <a:path w="4254500" h="1873885">
                  <a:moveTo>
                    <a:pt x="2180799" y="198470"/>
                  </a:moveTo>
                  <a:lnTo>
                    <a:pt x="2187298" y="182957"/>
                  </a:lnTo>
                  <a:lnTo>
                    <a:pt x="2195357" y="167705"/>
                  </a:lnTo>
                  <a:lnTo>
                    <a:pt x="2204963" y="152786"/>
                  </a:lnTo>
                  <a:lnTo>
                    <a:pt x="2216105" y="138272"/>
                  </a:lnTo>
                </a:path>
                <a:path w="4254500" h="1873885">
                  <a:moveTo>
                    <a:pt x="1380064" y="218917"/>
                  </a:moveTo>
                  <a:lnTo>
                    <a:pt x="1414245" y="231798"/>
                  </a:lnTo>
                  <a:lnTo>
                    <a:pt x="1447009" y="245857"/>
                  </a:lnTo>
                  <a:lnTo>
                    <a:pt x="1478273" y="261083"/>
                  </a:lnTo>
                  <a:lnTo>
                    <a:pt x="1507953" y="277464"/>
                  </a:lnTo>
                </a:path>
                <a:path w="4254500" h="1873885">
                  <a:moveTo>
                    <a:pt x="409022" y="678403"/>
                  </a:moveTo>
                  <a:lnTo>
                    <a:pt x="401922" y="663263"/>
                  </a:lnTo>
                  <a:lnTo>
                    <a:pt x="395846" y="647955"/>
                  </a:lnTo>
                  <a:lnTo>
                    <a:pt x="390770" y="632505"/>
                  </a:lnTo>
                  <a:lnTo>
                    <a:pt x="386670" y="616935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0"/>
            <a:ext cx="5449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químicas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ambientales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3902" y="3355086"/>
            <a:ext cx="2884805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73405" marR="5080" indent="-561340">
              <a:lnSpc>
                <a:spcPts val="3120"/>
              </a:lnSpc>
              <a:spcBef>
                <a:spcPts val="400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químicas/ ambientales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114" y="5466334"/>
            <a:ext cx="287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85622"/>
                </a:solidFill>
                <a:latin typeface="Andalus"/>
                <a:cs typeface="Andalus"/>
              </a:rPr>
              <a:t>Presión</a:t>
            </a:r>
            <a:r>
              <a:rPr sz="2800" b="1" spc="110" dirty="0">
                <a:solidFill>
                  <a:srgbClr val="385622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atmosférica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2005" y="3370326"/>
            <a:ext cx="1144905" cy="12458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Calidad </a:t>
            </a:r>
            <a:r>
              <a:rPr sz="2800" b="1" spc="-25" dirty="0">
                <a:solidFill>
                  <a:srgbClr val="385622"/>
                </a:solidFill>
                <a:latin typeface="Andalus"/>
                <a:cs typeface="Andalus"/>
              </a:rPr>
              <a:t>del </a:t>
            </a:r>
            <a:r>
              <a:rPr sz="2800" b="1" spc="-20" dirty="0">
                <a:solidFill>
                  <a:srgbClr val="385622"/>
                </a:solidFill>
                <a:latin typeface="Andalus"/>
                <a:cs typeface="Andalus"/>
              </a:rPr>
              <a:t>agua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1789" y="912698"/>
            <a:ext cx="144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Humedad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7494" y="912698"/>
            <a:ext cx="1925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Composición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8839" y="2235708"/>
            <a:ext cx="5463540" cy="3148965"/>
            <a:chOff x="2148839" y="2235708"/>
            <a:chExt cx="5463540" cy="3148965"/>
          </a:xfrm>
        </p:grpSpPr>
        <p:sp>
          <p:nvSpPr>
            <p:cNvPr id="12" name="object 12"/>
            <p:cNvSpPr/>
            <p:nvPr/>
          </p:nvSpPr>
          <p:spPr>
            <a:xfrm>
              <a:off x="6742175" y="357987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594359" y="0"/>
                  </a:moveTo>
                  <a:lnTo>
                    <a:pt x="594359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594359" y="404622"/>
                  </a:lnTo>
                  <a:lnTo>
                    <a:pt x="594359" y="539496"/>
                  </a:lnTo>
                  <a:lnTo>
                    <a:pt x="864107" y="269748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2175" y="357987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0" y="134874"/>
                  </a:moveTo>
                  <a:lnTo>
                    <a:pt x="594359" y="134874"/>
                  </a:lnTo>
                  <a:lnTo>
                    <a:pt x="594359" y="0"/>
                  </a:lnTo>
                  <a:lnTo>
                    <a:pt x="864107" y="269748"/>
                  </a:lnTo>
                  <a:lnTo>
                    <a:pt x="594359" y="539496"/>
                  </a:lnTo>
                  <a:lnTo>
                    <a:pt x="594359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4935" y="363778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269747" y="0"/>
                  </a:moveTo>
                  <a:lnTo>
                    <a:pt x="0" y="269748"/>
                  </a:lnTo>
                  <a:lnTo>
                    <a:pt x="269747" y="539496"/>
                  </a:lnTo>
                  <a:lnTo>
                    <a:pt x="269747" y="404622"/>
                  </a:lnTo>
                  <a:lnTo>
                    <a:pt x="864107" y="404622"/>
                  </a:lnTo>
                  <a:lnTo>
                    <a:pt x="864107" y="134874"/>
                  </a:lnTo>
                  <a:lnTo>
                    <a:pt x="269747" y="134874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54935" y="363778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864107" y="404622"/>
                  </a:moveTo>
                  <a:lnTo>
                    <a:pt x="269747" y="404622"/>
                  </a:lnTo>
                  <a:lnTo>
                    <a:pt x="269747" y="539496"/>
                  </a:lnTo>
                  <a:lnTo>
                    <a:pt x="0" y="269748"/>
                  </a:lnTo>
                  <a:lnTo>
                    <a:pt x="269747" y="0"/>
                  </a:lnTo>
                  <a:lnTo>
                    <a:pt x="269747" y="134874"/>
                  </a:lnTo>
                  <a:lnTo>
                    <a:pt x="864107" y="134874"/>
                  </a:lnTo>
                  <a:lnTo>
                    <a:pt x="864107" y="404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98491" y="451408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134874" y="0"/>
                  </a:lnTo>
                  <a:lnTo>
                    <a:pt x="134874" y="594359"/>
                  </a:lnTo>
                  <a:lnTo>
                    <a:pt x="0" y="594359"/>
                  </a:lnTo>
                  <a:lnTo>
                    <a:pt x="269748" y="864107"/>
                  </a:lnTo>
                  <a:lnTo>
                    <a:pt x="539496" y="594359"/>
                  </a:lnTo>
                  <a:lnTo>
                    <a:pt x="404622" y="594359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8491" y="4514088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404622" y="594359"/>
                  </a:lnTo>
                  <a:lnTo>
                    <a:pt x="539496" y="594359"/>
                  </a:lnTo>
                  <a:lnTo>
                    <a:pt x="269748" y="864107"/>
                  </a:lnTo>
                  <a:lnTo>
                    <a:pt x="0" y="594359"/>
                  </a:lnTo>
                  <a:lnTo>
                    <a:pt x="134874" y="594359"/>
                  </a:lnTo>
                  <a:lnTo>
                    <a:pt x="134874" y="0"/>
                  </a:lnTo>
                  <a:lnTo>
                    <a:pt x="40462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44211" y="2241804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268986" y="0"/>
                  </a:move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44211" y="2241804"/>
              <a:ext cx="538480" cy="864235"/>
            </a:xfrm>
            <a:custGeom>
              <a:avLst/>
              <a:gdLst/>
              <a:ahLst/>
              <a:cxnLst/>
              <a:rect l="l" t="t" r="r" b="b"/>
              <a:pathLst>
                <a:path w="538479" h="864235">
                  <a:moveTo>
                    <a:pt x="403478" y="864108"/>
                  </a:moveTo>
                  <a:lnTo>
                    <a:pt x="403478" y="268986"/>
                  </a:lnTo>
                  <a:lnTo>
                    <a:pt x="537972" y="268986"/>
                  </a:lnTo>
                  <a:lnTo>
                    <a:pt x="268986" y="0"/>
                  </a:lnTo>
                  <a:lnTo>
                    <a:pt x="0" y="268986"/>
                  </a:lnTo>
                  <a:lnTo>
                    <a:pt x="134492" y="268986"/>
                  </a:lnTo>
                  <a:lnTo>
                    <a:pt x="134492" y="864108"/>
                  </a:lnTo>
                  <a:lnTo>
                    <a:pt x="403478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35076" y="3640582"/>
            <a:ext cx="462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385622"/>
                </a:solidFill>
                <a:latin typeface="Andalus"/>
                <a:cs typeface="Andalus"/>
              </a:rPr>
              <a:t>pH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4733" y="1905126"/>
            <a:ext cx="1717039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4325" marR="5080" indent="-30226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Gas/calidad </a:t>
            </a:r>
            <a:r>
              <a:rPr sz="2800" b="1" dirty="0">
                <a:solidFill>
                  <a:srgbClr val="385622"/>
                </a:solidFill>
                <a:latin typeface="Andalus"/>
                <a:cs typeface="Andalus"/>
              </a:rPr>
              <a:t>del</a:t>
            </a:r>
            <a:r>
              <a:rPr sz="2800" b="1" spc="50" dirty="0">
                <a:solidFill>
                  <a:srgbClr val="385622"/>
                </a:solidFill>
                <a:latin typeface="Andalus"/>
                <a:cs typeface="Andalus"/>
              </a:rPr>
              <a:t> </a:t>
            </a:r>
            <a:r>
              <a:rPr sz="2800" b="1" spc="-20" dirty="0">
                <a:solidFill>
                  <a:srgbClr val="385622"/>
                </a:solidFill>
                <a:latin typeface="Andalus"/>
                <a:cs typeface="Andalus"/>
              </a:rPr>
              <a:t>aire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5682" y="5472506"/>
            <a:ext cx="2219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Precipitaciones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664" y="1905126"/>
            <a:ext cx="146177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75285" marR="5080" indent="-36322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Radiación </a:t>
            </a:r>
            <a:r>
              <a:rPr sz="2800" b="1" spc="-20" dirty="0">
                <a:solidFill>
                  <a:srgbClr val="385622"/>
                </a:solidFill>
                <a:latin typeface="Andalus"/>
                <a:cs typeface="Andalus"/>
              </a:rPr>
              <a:t>solar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1702" y="6414617"/>
            <a:ext cx="2512060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43865" marR="5080" indent="-431800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Viento/Velocidad </a:t>
            </a:r>
            <a:r>
              <a:rPr sz="2800" b="1" dirty="0">
                <a:solidFill>
                  <a:srgbClr val="385622"/>
                </a:solidFill>
                <a:latin typeface="Andalus"/>
                <a:cs typeface="Andalus"/>
              </a:rPr>
              <a:t>y</a:t>
            </a:r>
            <a:r>
              <a:rPr sz="2800" b="1" spc="25" dirty="0">
                <a:solidFill>
                  <a:srgbClr val="385622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385622"/>
                </a:solidFill>
                <a:latin typeface="Andalus"/>
                <a:cs typeface="Andalus"/>
              </a:rPr>
              <a:t>dirección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800" y="2005584"/>
            <a:ext cx="4255135" cy="3828415"/>
            <a:chOff x="2590800" y="2005584"/>
            <a:chExt cx="4255135" cy="3828415"/>
          </a:xfrm>
        </p:grpSpPr>
        <p:sp>
          <p:nvSpPr>
            <p:cNvPr id="3" name="object 3"/>
            <p:cNvSpPr/>
            <p:nvPr/>
          </p:nvSpPr>
          <p:spPr>
            <a:xfrm>
              <a:off x="2596895" y="2011680"/>
              <a:ext cx="4243070" cy="3816350"/>
            </a:xfrm>
            <a:custGeom>
              <a:avLst/>
              <a:gdLst/>
              <a:ahLst/>
              <a:cxnLst/>
              <a:rect l="l" t="t" r="r" b="b"/>
              <a:pathLst>
                <a:path w="4243070" h="3816350">
                  <a:moveTo>
                    <a:pt x="2121408" y="0"/>
                  </a:moveTo>
                  <a:lnTo>
                    <a:pt x="1414907" y="706501"/>
                  </a:lnTo>
                  <a:lnTo>
                    <a:pt x="1768094" y="706501"/>
                  </a:lnTo>
                  <a:lnTo>
                    <a:pt x="1768094" y="989838"/>
                  </a:lnTo>
                  <a:lnTo>
                    <a:pt x="1100582" y="989838"/>
                  </a:lnTo>
                  <a:lnTo>
                    <a:pt x="1100582" y="1554734"/>
                  </a:lnTo>
                  <a:lnTo>
                    <a:pt x="706501" y="1554734"/>
                  </a:lnTo>
                  <a:lnTo>
                    <a:pt x="706501" y="1201547"/>
                  </a:lnTo>
                  <a:lnTo>
                    <a:pt x="0" y="1908048"/>
                  </a:lnTo>
                  <a:lnTo>
                    <a:pt x="706501" y="2614549"/>
                  </a:lnTo>
                  <a:lnTo>
                    <a:pt x="706501" y="2261362"/>
                  </a:lnTo>
                  <a:lnTo>
                    <a:pt x="1100582" y="2261362"/>
                  </a:lnTo>
                  <a:lnTo>
                    <a:pt x="1100582" y="2826258"/>
                  </a:lnTo>
                  <a:lnTo>
                    <a:pt x="1768094" y="2826258"/>
                  </a:lnTo>
                  <a:lnTo>
                    <a:pt x="1768094" y="3109595"/>
                  </a:lnTo>
                  <a:lnTo>
                    <a:pt x="1414907" y="3109595"/>
                  </a:lnTo>
                  <a:lnTo>
                    <a:pt x="2121408" y="3816096"/>
                  </a:lnTo>
                  <a:lnTo>
                    <a:pt x="2827909" y="3109595"/>
                  </a:lnTo>
                  <a:lnTo>
                    <a:pt x="2474722" y="3109595"/>
                  </a:lnTo>
                  <a:lnTo>
                    <a:pt x="2474722" y="2826258"/>
                  </a:lnTo>
                  <a:lnTo>
                    <a:pt x="3142234" y="2826258"/>
                  </a:lnTo>
                  <a:lnTo>
                    <a:pt x="3142234" y="2261362"/>
                  </a:lnTo>
                  <a:lnTo>
                    <a:pt x="3536315" y="2261362"/>
                  </a:lnTo>
                  <a:lnTo>
                    <a:pt x="3536315" y="2614549"/>
                  </a:lnTo>
                  <a:lnTo>
                    <a:pt x="4242815" y="1908048"/>
                  </a:lnTo>
                  <a:lnTo>
                    <a:pt x="3536315" y="1201547"/>
                  </a:lnTo>
                  <a:lnTo>
                    <a:pt x="3536315" y="1554734"/>
                  </a:lnTo>
                  <a:lnTo>
                    <a:pt x="3142234" y="1554734"/>
                  </a:lnTo>
                  <a:lnTo>
                    <a:pt x="3142234" y="989838"/>
                  </a:lnTo>
                  <a:lnTo>
                    <a:pt x="2474722" y="989838"/>
                  </a:lnTo>
                  <a:lnTo>
                    <a:pt x="2474722" y="706501"/>
                  </a:lnTo>
                  <a:lnTo>
                    <a:pt x="2827909" y="706501"/>
                  </a:lnTo>
                  <a:lnTo>
                    <a:pt x="212140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6895" y="2011680"/>
              <a:ext cx="4243070" cy="3816350"/>
            </a:xfrm>
            <a:custGeom>
              <a:avLst/>
              <a:gdLst/>
              <a:ahLst/>
              <a:cxnLst/>
              <a:rect l="l" t="t" r="r" b="b"/>
              <a:pathLst>
                <a:path w="4243070" h="3816350">
                  <a:moveTo>
                    <a:pt x="0" y="1908048"/>
                  </a:moveTo>
                  <a:lnTo>
                    <a:pt x="706501" y="1201547"/>
                  </a:lnTo>
                  <a:lnTo>
                    <a:pt x="706501" y="1554734"/>
                  </a:lnTo>
                  <a:lnTo>
                    <a:pt x="1100582" y="1554734"/>
                  </a:lnTo>
                  <a:lnTo>
                    <a:pt x="1100582" y="989838"/>
                  </a:lnTo>
                  <a:lnTo>
                    <a:pt x="1768094" y="989838"/>
                  </a:lnTo>
                  <a:lnTo>
                    <a:pt x="1768094" y="706501"/>
                  </a:lnTo>
                  <a:lnTo>
                    <a:pt x="1414907" y="706501"/>
                  </a:lnTo>
                  <a:lnTo>
                    <a:pt x="2121408" y="0"/>
                  </a:lnTo>
                  <a:lnTo>
                    <a:pt x="2827909" y="706501"/>
                  </a:lnTo>
                  <a:lnTo>
                    <a:pt x="2474722" y="706501"/>
                  </a:lnTo>
                  <a:lnTo>
                    <a:pt x="2474722" y="989838"/>
                  </a:lnTo>
                  <a:lnTo>
                    <a:pt x="3142234" y="989838"/>
                  </a:lnTo>
                  <a:lnTo>
                    <a:pt x="3142234" y="1554734"/>
                  </a:lnTo>
                  <a:lnTo>
                    <a:pt x="3536315" y="1554734"/>
                  </a:lnTo>
                  <a:lnTo>
                    <a:pt x="3536315" y="1201547"/>
                  </a:lnTo>
                  <a:lnTo>
                    <a:pt x="4242815" y="1908048"/>
                  </a:lnTo>
                  <a:lnTo>
                    <a:pt x="3536315" y="2614549"/>
                  </a:lnTo>
                  <a:lnTo>
                    <a:pt x="3536315" y="2261362"/>
                  </a:lnTo>
                  <a:lnTo>
                    <a:pt x="3142234" y="2261362"/>
                  </a:lnTo>
                  <a:lnTo>
                    <a:pt x="3142234" y="2826258"/>
                  </a:lnTo>
                  <a:lnTo>
                    <a:pt x="2474722" y="2826258"/>
                  </a:lnTo>
                  <a:lnTo>
                    <a:pt x="2474722" y="3109595"/>
                  </a:lnTo>
                  <a:lnTo>
                    <a:pt x="2827909" y="3109595"/>
                  </a:lnTo>
                  <a:lnTo>
                    <a:pt x="2121408" y="3816096"/>
                  </a:lnTo>
                  <a:lnTo>
                    <a:pt x="1414907" y="3109595"/>
                  </a:lnTo>
                  <a:lnTo>
                    <a:pt x="1768094" y="3109595"/>
                  </a:lnTo>
                  <a:lnTo>
                    <a:pt x="1768094" y="2826258"/>
                  </a:lnTo>
                  <a:lnTo>
                    <a:pt x="1100582" y="2826258"/>
                  </a:lnTo>
                  <a:lnTo>
                    <a:pt x="1100582" y="2261362"/>
                  </a:lnTo>
                  <a:lnTo>
                    <a:pt x="706501" y="2261362"/>
                  </a:lnTo>
                  <a:lnTo>
                    <a:pt x="706501" y="2614549"/>
                  </a:lnTo>
                  <a:lnTo>
                    <a:pt x="0" y="190804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980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ópticas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3290" y="3635121"/>
            <a:ext cx="2487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ópticas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7969" y="3629990"/>
            <a:ext cx="1826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Polarización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205" y="1254074"/>
            <a:ext cx="188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Colorimetría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2957" y="1254074"/>
            <a:ext cx="2105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FC0"/>
                </a:solidFill>
                <a:latin typeface="Andalus"/>
                <a:cs typeface="Andalus"/>
              </a:rPr>
              <a:t>Pérdida</a:t>
            </a:r>
            <a:r>
              <a:rPr sz="2800" b="1" spc="90" dirty="0">
                <a:solidFill>
                  <a:srgbClr val="006FC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óptica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967" y="3629990"/>
            <a:ext cx="1581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Refracción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8205" y="6516420"/>
            <a:ext cx="1330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Turbidez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00013" y="6516420"/>
            <a:ext cx="2086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ndalus"/>
                <a:cs typeface="Andalus"/>
              </a:rPr>
              <a:t>Densitometría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554" y="3405886"/>
            <a:ext cx="3967479" cy="1597660"/>
            <a:chOff x="3035554" y="3405886"/>
            <a:chExt cx="3967479" cy="1597660"/>
          </a:xfrm>
        </p:grpSpPr>
        <p:sp>
          <p:nvSpPr>
            <p:cNvPr id="3" name="object 3"/>
            <p:cNvSpPr/>
            <p:nvPr/>
          </p:nvSpPr>
          <p:spPr>
            <a:xfrm>
              <a:off x="3041904" y="3412236"/>
              <a:ext cx="3756660" cy="1584960"/>
            </a:xfrm>
            <a:custGeom>
              <a:avLst/>
              <a:gdLst/>
              <a:ahLst/>
              <a:cxnLst/>
              <a:rect l="l" t="t" r="r" b="b"/>
              <a:pathLst>
                <a:path w="3756659" h="1584960">
                  <a:moveTo>
                    <a:pt x="3756660" y="0"/>
                  </a:moveTo>
                  <a:lnTo>
                    <a:pt x="198119" y="0"/>
                  </a:lnTo>
                  <a:lnTo>
                    <a:pt x="180078" y="3238"/>
                  </a:lnTo>
                  <a:lnTo>
                    <a:pt x="145432" y="28310"/>
                  </a:lnTo>
                  <a:lnTo>
                    <a:pt x="113166" y="76307"/>
                  </a:lnTo>
                  <a:lnTo>
                    <a:pt x="83838" y="144992"/>
                  </a:lnTo>
                  <a:lnTo>
                    <a:pt x="70451" y="186392"/>
                  </a:lnTo>
                  <a:lnTo>
                    <a:pt x="58007" y="232124"/>
                  </a:lnTo>
                  <a:lnTo>
                    <a:pt x="46577" y="281908"/>
                  </a:lnTo>
                  <a:lnTo>
                    <a:pt x="36230" y="335465"/>
                  </a:lnTo>
                  <a:lnTo>
                    <a:pt x="27036" y="392514"/>
                  </a:lnTo>
                  <a:lnTo>
                    <a:pt x="19066" y="452776"/>
                  </a:lnTo>
                  <a:lnTo>
                    <a:pt x="12388" y="515971"/>
                  </a:lnTo>
                  <a:lnTo>
                    <a:pt x="7073" y="581818"/>
                  </a:lnTo>
                  <a:lnTo>
                    <a:pt x="3190" y="650039"/>
                  </a:lnTo>
                  <a:lnTo>
                    <a:pt x="809" y="720353"/>
                  </a:lnTo>
                  <a:lnTo>
                    <a:pt x="0" y="792479"/>
                  </a:lnTo>
                  <a:lnTo>
                    <a:pt x="809" y="864606"/>
                  </a:lnTo>
                  <a:lnTo>
                    <a:pt x="3190" y="934920"/>
                  </a:lnTo>
                  <a:lnTo>
                    <a:pt x="7073" y="1003141"/>
                  </a:lnTo>
                  <a:lnTo>
                    <a:pt x="12388" y="1068988"/>
                  </a:lnTo>
                  <a:lnTo>
                    <a:pt x="19066" y="1132183"/>
                  </a:lnTo>
                  <a:lnTo>
                    <a:pt x="27036" y="1192445"/>
                  </a:lnTo>
                  <a:lnTo>
                    <a:pt x="36230" y="1249494"/>
                  </a:lnTo>
                  <a:lnTo>
                    <a:pt x="46577" y="1303051"/>
                  </a:lnTo>
                  <a:lnTo>
                    <a:pt x="58007" y="1352835"/>
                  </a:lnTo>
                  <a:lnTo>
                    <a:pt x="70451" y="1398567"/>
                  </a:lnTo>
                  <a:lnTo>
                    <a:pt x="83838" y="1439967"/>
                  </a:lnTo>
                  <a:lnTo>
                    <a:pt x="98100" y="1476755"/>
                  </a:lnTo>
                  <a:lnTo>
                    <a:pt x="128967" y="1535376"/>
                  </a:lnTo>
                  <a:lnTo>
                    <a:pt x="162493" y="1572191"/>
                  </a:lnTo>
                  <a:lnTo>
                    <a:pt x="198119" y="1584959"/>
                  </a:lnTo>
                  <a:lnTo>
                    <a:pt x="3756660" y="1584959"/>
                  </a:lnTo>
                  <a:lnTo>
                    <a:pt x="3738618" y="1581721"/>
                  </a:lnTo>
                  <a:lnTo>
                    <a:pt x="3721033" y="1572191"/>
                  </a:lnTo>
                  <a:lnTo>
                    <a:pt x="3687507" y="1535376"/>
                  </a:lnTo>
                  <a:lnTo>
                    <a:pt x="3656640" y="1476756"/>
                  </a:lnTo>
                  <a:lnTo>
                    <a:pt x="3642378" y="1439967"/>
                  </a:lnTo>
                  <a:lnTo>
                    <a:pt x="3628991" y="1398567"/>
                  </a:lnTo>
                  <a:lnTo>
                    <a:pt x="3616547" y="1352835"/>
                  </a:lnTo>
                  <a:lnTo>
                    <a:pt x="3605117" y="1303051"/>
                  </a:lnTo>
                  <a:lnTo>
                    <a:pt x="3594770" y="1249494"/>
                  </a:lnTo>
                  <a:lnTo>
                    <a:pt x="3585576" y="1192445"/>
                  </a:lnTo>
                  <a:lnTo>
                    <a:pt x="3577606" y="1132183"/>
                  </a:lnTo>
                  <a:lnTo>
                    <a:pt x="3570928" y="1068988"/>
                  </a:lnTo>
                  <a:lnTo>
                    <a:pt x="3565613" y="1003141"/>
                  </a:lnTo>
                  <a:lnTo>
                    <a:pt x="3561730" y="934920"/>
                  </a:lnTo>
                  <a:lnTo>
                    <a:pt x="3559349" y="864606"/>
                  </a:lnTo>
                  <a:lnTo>
                    <a:pt x="3558540" y="792479"/>
                  </a:lnTo>
                  <a:lnTo>
                    <a:pt x="3559349" y="720353"/>
                  </a:lnTo>
                  <a:lnTo>
                    <a:pt x="3561730" y="650039"/>
                  </a:lnTo>
                  <a:lnTo>
                    <a:pt x="3565613" y="581818"/>
                  </a:lnTo>
                  <a:lnTo>
                    <a:pt x="3570928" y="515971"/>
                  </a:lnTo>
                  <a:lnTo>
                    <a:pt x="3577606" y="452776"/>
                  </a:lnTo>
                  <a:lnTo>
                    <a:pt x="3585576" y="392514"/>
                  </a:lnTo>
                  <a:lnTo>
                    <a:pt x="3594770" y="335465"/>
                  </a:lnTo>
                  <a:lnTo>
                    <a:pt x="3605117" y="281908"/>
                  </a:lnTo>
                  <a:lnTo>
                    <a:pt x="3616547" y="232124"/>
                  </a:lnTo>
                  <a:lnTo>
                    <a:pt x="3628991" y="186392"/>
                  </a:lnTo>
                  <a:lnTo>
                    <a:pt x="3642378" y="144992"/>
                  </a:lnTo>
                  <a:lnTo>
                    <a:pt x="3656640" y="108204"/>
                  </a:lnTo>
                  <a:lnTo>
                    <a:pt x="3687507" y="49583"/>
                  </a:lnTo>
                  <a:lnTo>
                    <a:pt x="3721033" y="12768"/>
                  </a:lnTo>
                  <a:lnTo>
                    <a:pt x="3738618" y="3238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00444" y="3412236"/>
              <a:ext cx="396240" cy="1584960"/>
            </a:xfrm>
            <a:custGeom>
              <a:avLst/>
              <a:gdLst/>
              <a:ahLst/>
              <a:cxnLst/>
              <a:rect l="l" t="t" r="r" b="b"/>
              <a:pathLst>
                <a:path w="396240" h="1584960">
                  <a:moveTo>
                    <a:pt x="198120" y="0"/>
                  </a:moveTo>
                  <a:lnTo>
                    <a:pt x="145432" y="28310"/>
                  </a:lnTo>
                  <a:lnTo>
                    <a:pt x="113166" y="76307"/>
                  </a:lnTo>
                  <a:lnTo>
                    <a:pt x="83838" y="144992"/>
                  </a:lnTo>
                  <a:lnTo>
                    <a:pt x="70451" y="186392"/>
                  </a:lnTo>
                  <a:lnTo>
                    <a:pt x="58007" y="232124"/>
                  </a:lnTo>
                  <a:lnTo>
                    <a:pt x="46577" y="281908"/>
                  </a:lnTo>
                  <a:lnTo>
                    <a:pt x="36230" y="335465"/>
                  </a:lnTo>
                  <a:lnTo>
                    <a:pt x="27036" y="392514"/>
                  </a:lnTo>
                  <a:lnTo>
                    <a:pt x="19066" y="452776"/>
                  </a:lnTo>
                  <a:lnTo>
                    <a:pt x="12388" y="515971"/>
                  </a:lnTo>
                  <a:lnTo>
                    <a:pt x="7073" y="581818"/>
                  </a:lnTo>
                  <a:lnTo>
                    <a:pt x="3190" y="650039"/>
                  </a:lnTo>
                  <a:lnTo>
                    <a:pt x="809" y="720353"/>
                  </a:lnTo>
                  <a:lnTo>
                    <a:pt x="0" y="792479"/>
                  </a:lnTo>
                  <a:lnTo>
                    <a:pt x="809" y="864606"/>
                  </a:lnTo>
                  <a:lnTo>
                    <a:pt x="3190" y="934920"/>
                  </a:lnTo>
                  <a:lnTo>
                    <a:pt x="7073" y="1003141"/>
                  </a:lnTo>
                  <a:lnTo>
                    <a:pt x="12388" y="1068988"/>
                  </a:lnTo>
                  <a:lnTo>
                    <a:pt x="19066" y="1132183"/>
                  </a:lnTo>
                  <a:lnTo>
                    <a:pt x="27036" y="1192445"/>
                  </a:lnTo>
                  <a:lnTo>
                    <a:pt x="36230" y="1249494"/>
                  </a:lnTo>
                  <a:lnTo>
                    <a:pt x="46577" y="1303051"/>
                  </a:lnTo>
                  <a:lnTo>
                    <a:pt x="58007" y="1352835"/>
                  </a:lnTo>
                  <a:lnTo>
                    <a:pt x="70451" y="1398567"/>
                  </a:lnTo>
                  <a:lnTo>
                    <a:pt x="83838" y="1439967"/>
                  </a:lnTo>
                  <a:lnTo>
                    <a:pt x="98100" y="1476755"/>
                  </a:lnTo>
                  <a:lnTo>
                    <a:pt x="128967" y="1535376"/>
                  </a:lnTo>
                  <a:lnTo>
                    <a:pt x="162493" y="1572191"/>
                  </a:lnTo>
                  <a:lnTo>
                    <a:pt x="198120" y="1584959"/>
                  </a:lnTo>
                  <a:lnTo>
                    <a:pt x="216161" y="1581721"/>
                  </a:lnTo>
                  <a:lnTo>
                    <a:pt x="250807" y="1556649"/>
                  </a:lnTo>
                  <a:lnTo>
                    <a:pt x="283073" y="1508652"/>
                  </a:lnTo>
                  <a:lnTo>
                    <a:pt x="312401" y="1439967"/>
                  </a:lnTo>
                  <a:lnTo>
                    <a:pt x="325788" y="1398567"/>
                  </a:lnTo>
                  <a:lnTo>
                    <a:pt x="338232" y="1352835"/>
                  </a:lnTo>
                  <a:lnTo>
                    <a:pt x="349662" y="1303051"/>
                  </a:lnTo>
                  <a:lnTo>
                    <a:pt x="360009" y="1249494"/>
                  </a:lnTo>
                  <a:lnTo>
                    <a:pt x="369203" y="1192445"/>
                  </a:lnTo>
                  <a:lnTo>
                    <a:pt x="377173" y="1132183"/>
                  </a:lnTo>
                  <a:lnTo>
                    <a:pt x="383851" y="1068988"/>
                  </a:lnTo>
                  <a:lnTo>
                    <a:pt x="389166" y="1003141"/>
                  </a:lnTo>
                  <a:lnTo>
                    <a:pt x="393049" y="934920"/>
                  </a:lnTo>
                  <a:lnTo>
                    <a:pt x="395430" y="864606"/>
                  </a:lnTo>
                  <a:lnTo>
                    <a:pt x="396239" y="792479"/>
                  </a:lnTo>
                  <a:lnTo>
                    <a:pt x="395430" y="720353"/>
                  </a:lnTo>
                  <a:lnTo>
                    <a:pt x="393049" y="650039"/>
                  </a:lnTo>
                  <a:lnTo>
                    <a:pt x="389166" y="581818"/>
                  </a:lnTo>
                  <a:lnTo>
                    <a:pt x="383851" y="515971"/>
                  </a:lnTo>
                  <a:lnTo>
                    <a:pt x="377173" y="452776"/>
                  </a:lnTo>
                  <a:lnTo>
                    <a:pt x="369203" y="392514"/>
                  </a:lnTo>
                  <a:lnTo>
                    <a:pt x="360009" y="335465"/>
                  </a:lnTo>
                  <a:lnTo>
                    <a:pt x="349662" y="281908"/>
                  </a:lnTo>
                  <a:lnTo>
                    <a:pt x="338232" y="232124"/>
                  </a:lnTo>
                  <a:lnTo>
                    <a:pt x="325788" y="186392"/>
                  </a:lnTo>
                  <a:lnTo>
                    <a:pt x="312401" y="144992"/>
                  </a:lnTo>
                  <a:lnTo>
                    <a:pt x="298139" y="108204"/>
                  </a:lnTo>
                  <a:lnTo>
                    <a:pt x="267272" y="49583"/>
                  </a:lnTo>
                  <a:lnTo>
                    <a:pt x="233746" y="12768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66A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1904" y="3412236"/>
              <a:ext cx="3954779" cy="1584960"/>
            </a:xfrm>
            <a:custGeom>
              <a:avLst/>
              <a:gdLst/>
              <a:ahLst/>
              <a:cxnLst/>
              <a:rect l="l" t="t" r="r" b="b"/>
              <a:pathLst>
                <a:path w="3954779" h="1584960">
                  <a:moveTo>
                    <a:pt x="3756660" y="1584959"/>
                  </a:moveTo>
                  <a:lnTo>
                    <a:pt x="3703972" y="1556649"/>
                  </a:lnTo>
                  <a:lnTo>
                    <a:pt x="3671706" y="1508652"/>
                  </a:lnTo>
                  <a:lnTo>
                    <a:pt x="3642378" y="1439967"/>
                  </a:lnTo>
                  <a:lnTo>
                    <a:pt x="3628991" y="1398567"/>
                  </a:lnTo>
                  <a:lnTo>
                    <a:pt x="3616547" y="1352835"/>
                  </a:lnTo>
                  <a:lnTo>
                    <a:pt x="3605117" y="1303051"/>
                  </a:lnTo>
                  <a:lnTo>
                    <a:pt x="3594770" y="1249494"/>
                  </a:lnTo>
                  <a:lnTo>
                    <a:pt x="3585576" y="1192445"/>
                  </a:lnTo>
                  <a:lnTo>
                    <a:pt x="3577606" y="1132183"/>
                  </a:lnTo>
                  <a:lnTo>
                    <a:pt x="3570928" y="1068988"/>
                  </a:lnTo>
                  <a:lnTo>
                    <a:pt x="3565613" y="1003141"/>
                  </a:lnTo>
                  <a:lnTo>
                    <a:pt x="3561730" y="934920"/>
                  </a:lnTo>
                  <a:lnTo>
                    <a:pt x="3559349" y="864606"/>
                  </a:lnTo>
                  <a:lnTo>
                    <a:pt x="3558540" y="792479"/>
                  </a:lnTo>
                  <a:lnTo>
                    <a:pt x="3559349" y="720353"/>
                  </a:lnTo>
                  <a:lnTo>
                    <a:pt x="3561730" y="650039"/>
                  </a:lnTo>
                  <a:lnTo>
                    <a:pt x="3565613" y="581818"/>
                  </a:lnTo>
                  <a:lnTo>
                    <a:pt x="3570928" y="515971"/>
                  </a:lnTo>
                  <a:lnTo>
                    <a:pt x="3577606" y="452776"/>
                  </a:lnTo>
                  <a:lnTo>
                    <a:pt x="3585576" y="392514"/>
                  </a:lnTo>
                  <a:lnTo>
                    <a:pt x="3594770" y="335465"/>
                  </a:lnTo>
                  <a:lnTo>
                    <a:pt x="3605117" y="281908"/>
                  </a:lnTo>
                  <a:lnTo>
                    <a:pt x="3616547" y="232124"/>
                  </a:lnTo>
                  <a:lnTo>
                    <a:pt x="3628991" y="186392"/>
                  </a:lnTo>
                  <a:lnTo>
                    <a:pt x="3642378" y="144992"/>
                  </a:lnTo>
                  <a:lnTo>
                    <a:pt x="3656640" y="108203"/>
                  </a:lnTo>
                  <a:lnTo>
                    <a:pt x="3687507" y="49583"/>
                  </a:lnTo>
                  <a:lnTo>
                    <a:pt x="3721033" y="12768"/>
                  </a:lnTo>
                  <a:lnTo>
                    <a:pt x="3756660" y="0"/>
                  </a:lnTo>
                  <a:lnTo>
                    <a:pt x="3774701" y="3238"/>
                  </a:lnTo>
                  <a:lnTo>
                    <a:pt x="3809347" y="28310"/>
                  </a:lnTo>
                  <a:lnTo>
                    <a:pt x="3841613" y="76307"/>
                  </a:lnTo>
                  <a:lnTo>
                    <a:pt x="3870941" y="144992"/>
                  </a:lnTo>
                  <a:lnTo>
                    <a:pt x="3884328" y="186392"/>
                  </a:lnTo>
                  <a:lnTo>
                    <a:pt x="3896772" y="232124"/>
                  </a:lnTo>
                  <a:lnTo>
                    <a:pt x="3908202" y="281908"/>
                  </a:lnTo>
                  <a:lnTo>
                    <a:pt x="3918549" y="335465"/>
                  </a:lnTo>
                  <a:lnTo>
                    <a:pt x="3927743" y="392514"/>
                  </a:lnTo>
                  <a:lnTo>
                    <a:pt x="3935713" y="452776"/>
                  </a:lnTo>
                  <a:lnTo>
                    <a:pt x="3942391" y="515971"/>
                  </a:lnTo>
                  <a:lnTo>
                    <a:pt x="3947706" y="581818"/>
                  </a:lnTo>
                  <a:lnTo>
                    <a:pt x="3951589" y="650039"/>
                  </a:lnTo>
                  <a:lnTo>
                    <a:pt x="3953970" y="720353"/>
                  </a:lnTo>
                  <a:lnTo>
                    <a:pt x="3954779" y="792479"/>
                  </a:lnTo>
                  <a:lnTo>
                    <a:pt x="3953970" y="864606"/>
                  </a:lnTo>
                  <a:lnTo>
                    <a:pt x="3951589" y="934920"/>
                  </a:lnTo>
                  <a:lnTo>
                    <a:pt x="3947706" y="1003141"/>
                  </a:lnTo>
                  <a:lnTo>
                    <a:pt x="3942391" y="1068988"/>
                  </a:lnTo>
                  <a:lnTo>
                    <a:pt x="3935713" y="1132183"/>
                  </a:lnTo>
                  <a:lnTo>
                    <a:pt x="3927743" y="1192445"/>
                  </a:lnTo>
                  <a:lnTo>
                    <a:pt x="3918549" y="1249494"/>
                  </a:lnTo>
                  <a:lnTo>
                    <a:pt x="3908202" y="1303051"/>
                  </a:lnTo>
                  <a:lnTo>
                    <a:pt x="3896772" y="1352835"/>
                  </a:lnTo>
                  <a:lnTo>
                    <a:pt x="3884328" y="1398567"/>
                  </a:lnTo>
                  <a:lnTo>
                    <a:pt x="3870941" y="1439967"/>
                  </a:lnTo>
                  <a:lnTo>
                    <a:pt x="3856679" y="1476756"/>
                  </a:lnTo>
                  <a:lnTo>
                    <a:pt x="3825812" y="1535376"/>
                  </a:lnTo>
                  <a:lnTo>
                    <a:pt x="3792286" y="1572191"/>
                  </a:lnTo>
                  <a:lnTo>
                    <a:pt x="3756660" y="1584959"/>
                  </a:lnTo>
                  <a:close/>
                </a:path>
                <a:path w="3954779" h="1584960">
                  <a:moveTo>
                    <a:pt x="3756660" y="1584959"/>
                  </a:moveTo>
                  <a:lnTo>
                    <a:pt x="198119" y="1584959"/>
                  </a:lnTo>
                  <a:lnTo>
                    <a:pt x="180078" y="1581721"/>
                  </a:lnTo>
                  <a:lnTo>
                    <a:pt x="145432" y="1556649"/>
                  </a:lnTo>
                  <a:lnTo>
                    <a:pt x="113166" y="1508652"/>
                  </a:lnTo>
                  <a:lnTo>
                    <a:pt x="83838" y="1439967"/>
                  </a:lnTo>
                  <a:lnTo>
                    <a:pt x="70451" y="1398567"/>
                  </a:lnTo>
                  <a:lnTo>
                    <a:pt x="58007" y="1352835"/>
                  </a:lnTo>
                  <a:lnTo>
                    <a:pt x="46577" y="1303051"/>
                  </a:lnTo>
                  <a:lnTo>
                    <a:pt x="36230" y="1249494"/>
                  </a:lnTo>
                  <a:lnTo>
                    <a:pt x="27036" y="1192445"/>
                  </a:lnTo>
                  <a:lnTo>
                    <a:pt x="19066" y="1132183"/>
                  </a:lnTo>
                  <a:lnTo>
                    <a:pt x="12388" y="1068988"/>
                  </a:lnTo>
                  <a:lnTo>
                    <a:pt x="7073" y="1003141"/>
                  </a:lnTo>
                  <a:lnTo>
                    <a:pt x="3190" y="934920"/>
                  </a:lnTo>
                  <a:lnTo>
                    <a:pt x="809" y="864606"/>
                  </a:lnTo>
                  <a:lnTo>
                    <a:pt x="0" y="792479"/>
                  </a:lnTo>
                  <a:lnTo>
                    <a:pt x="809" y="720353"/>
                  </a:lnTo>
                  <a:lnTo>
                    <a:pt x="3190" y="650039"/>
                  </a:lnTo>
                  <a:lnTo>
                    <a:pt x="7073" y="581818"/>
                  </a:lnTo>
                  <a:lnTo>
                    <a:pt x="12388" y="515971"/>
                  </a:lnTo>
                  <a:lnTo>
                    <a:pt x="19066" y="452776"/>
                  </a:lnTo>
                  <a:lnTo>
                    <a:pt x="27036" y="392514"/>
                  </a:lnTo>
                  <a:lnTo>
                    <a:pt x="36230" y="335465"/>
                  </a:lnTo>
                  <a:lnTo>
                    <a:pt x="46577" y="281908"/>
                  </a:lnTo>
                  <a:lnTo>
                    <a:pt x="58007" y="232124"/>
                  </a:lnTo>
                  <a:lnTo>
                    <a:pt x="70451" y="186392"/>
                  </a:lnTo>
                  <a:lnTo>
                    <a:pt x="83838" y="144992"/>
                  </a:lnTo>
                  <a:lnTo>
                    <a:pt x="98100" y="108203"/>
                  </a:lnTo>
                  <a:lnTo>
                    <a:pt x="128967" y="49583"/>
                  </a:lnTo>
                  <a:lnTo>
                    <a:pt x="162493" y="12768"/>
                  </a:lnTo>
                  <a:lnTo>
                    <a:pt x="198119" y="0"/>
                  </a:lnTo>
                  <a:lnTo>
                    <a:pt x="3756660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611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biomédicas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06036" y="3776548"/>
            <a:ext cx="1662430" cy="84899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39065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Variables biomédicas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6203" y="1144269"/>
            <a:ext cx="2115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Biopotenciales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919" y="1942338"/>
            <a:ext cx="2246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Presión</a:t>
            </a:r>
            <a:r>
              <a:rPr sz="2800" b="1" spc="9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arterial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71700" y="2555748"/>
            <a:ext cx="5465445" cy="3148965"/>
            <a:chOff x="2171700" y="2555748"/>
            <a:chExt cx="5465445" cy="3148965"/>
          </a:xfrm>
        </p:grpSpPr>
        <p:sp>
          <p:nvSpPr>
            <p:cNvPr id="11" name="object 11"/>
            <p:cNvSpPr/>
            <p:nvPr/>
          </p:nvSpPr>
          <p:spPr>
            <a:xfrm>
              <a:off x="6766559" y="389991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594360" y="0"/>
                  </a:moveTo>
                  <a:lnTo>
                    <a:pt x="594360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594360" y="404622"/>
                  </a:lnTo>
                  <a:lnTo>
                    <a:pt x="594360" y="539496"/>
                  </a:lnTo>
                  <a:lnTo>
                    <a:pt x="864108" y="26974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6559" y="3899916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0" y="134874"/>
                  </a:moveTo>
                  <a:lnTo>
                    <a:pt x="594360" y="134874"/>
                  </a:lnTo>
                  <a:lnTo>
                    <a:pt x="594360" y="0"/>
                  </a:lnTo>
                  <a:lnTo>
                    <a:pt x="864108" y="269748"/>
                  </a:lnTo>
                  <a:lnTo>
                    <a:pt x="594360" y="539496"/>
                  </a:lnTo>
                  <a:lnTo>
                    <a:pt x="594360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77795" y="395782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269748" y="0"/>
                  </a:moveTo>
                  <a:lnTo>
                    <a:pt x="0" y="269748"/>
                  </a:lnTo>
                  <a:lnTo>
                    <a:pt x="269748" y="539495"/>
                  </a:lnTo>
                  <a:lnTo>
                    <a:pt x="269748" y="404622"/>
                  </a:lnTo>
                  <a:lnTo>
                    <a:pt x="864108" y="404622"/>
                  </a:lnTo>
                  <a:lnTo>
                    <a:pt x="864108" y="134874"/>
                  </a:lnTo>
                  <a:lnTo>
                    <a:pt x="269748" y="13487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77795" y="395782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5" h="539750">
                  <a:moveTo>
                    <a:pt x="864108" y="404622"/>
                  </a:moveTo>
                  <a:lnTo>
                    <a:pt x="269748" y="404622"/>
                  </a:lnTo>
                  <a:lnTo>
                    <a:pt x="269748" y="539495"/>
                  </a:lnTo>
                  <a:lnTo>
                    <a:pt x="0" y="269748"/>
                  </a:lnTo>
                  <a:lnTo>
                    <a:pt x="269748" y="0"/>
                  </a:lnTo>
                  <a:lnTo>
                    <a:pt x="269748" y="134874"/>
                  </a:lnTo>
                  <a:lnTo>
                    <a:pt x="864108" y="134874"/>
                  </a:lnTo>
                  <a:lnTo>
                    <a:pt x="864108" y="40462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2876" y="4834127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134874" y="0"/>
                  </a:lnTo>
                  <a:lnTo>
                    <a:pt x="134874" y="594360"/>
                  </a:lnTo>
                  <a:lnTo>
                    <a:pt x="0" y="594360"/>
                  </a:lnTo>
                  <a:lnTo>
                    <a:pt x="269748" y="864107"/>
                  </a:lnTo>
                  <a:lnTo>
                    <a:pt x="539496" y="594360"/>
                  </a:lnTo>
                  <a:lnTo>
                    <a:pt x="404622" y="594360"/>
                  </a:lnTo>
                  <a:lnTo>
                    <a:pt x="40462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2876" y="4834127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0"/>
                  </a:moveTo>
                  <a:lnTo>
                    <a:pt x="404622" y="594360"/>
                  </a:lnTo>
                  <a:lnTo>
                    <a:pt x="539496" y="594360"/>
                  </a:lnTo>
                  <a:lnTo>
                    <a:pt x="269748" y="864107"/>
                  </a:lnTo>
                  <a:lnTo>
                    <a:pt x="0" y="594360"/>
                  </a:lnTo>
                  <a:lnTo>
                    <a:pt x="134874" y="594360"/>
                  </a:lnTo>
                  <a:lnTo>
                    <a:pt x="134874" y="0"/>
                  </a:lnTo>
                  <a:lnTo>
                    <a:pt x="404622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7072" y="2561844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269748" y="0"/>
                  </a:move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lnTo>
                    <a:pt x="404622" y="269748"/>
                  </a:lnTo>
                  <a:lnTo>
                    <a:pt x="539495" y="2697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7072" y="2561844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864108"/>
                  </a:moveTo>
                  <a:lnTo>
                    <a:pt x="404622" y="269748"/>
                  </a:lnTo>
                  <a:lnTo>
                    <a:pt x="539495" y="269748"/>
                  </a:lnTo>
                  <a:lnTo>
                    <a:pt x="269748" y="0"/>
                  </a:ln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085581" y="3787597"/>
            <a:ext cx="1663064" cy="8483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4930" marR="5080" indent="-62865">
              <a:lnSpc>
                <a:spcPts val="3120"/>
              </a:lnSpc>
              <a:spcBef>
                <a:spcPts val="40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Resonancia magnética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2239" y="1939874"/>
            <a:ext cx="2320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Flujo</a:t>
            </a:r>
            <a:r>
              <a:rPr sz="2800" b="1" spc="5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sanguíneo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0173" y="6310985"/>
            <a:ext cx="1155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Rayos</a:t>
            </a:r>
            <a:r>
              <a:rPr sz="2800" b="1" spc="6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50" dirty="0">
                <a:solidFill>
                  <a:srgbClr val="6F2F9F"/>
                </a:solidFill>
                <a:latin typeface="Andalus"/>
                <a:cs typeface="Andalus"/>
              </a:rPr>
              <a:t>X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491" y="3968572"/>
            <a:ext cx="1735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Ultrasonido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59">
                <a:moveTo>
                  <a:pt x="8566658" y="0"/>
                </a:moveTo>
                <a:lnTo>
                  <a:pt x="82042" y="0"/>
                </a:lnTo>
                <a:lnTo>
                  <a:pt x="50107" y="6443"/>
                </a:lnTo>
                <a:lnTo>
                  <a:pt x="24029" y="24018"/>
                </a:lnTo>
                <a:lnTo>
                  <a:pt x="6447" y="50095"/>
                </a:lnTo>
                <a:lnTo>
                  <a:pt x="0" y="82042"/>
                </a:lnTo>
                <a:lnTo>
                  <a:pt x="0" y="410210"/>
                </a:lnTo>
                <a:lnTo>
                  <a:pt x="6447" y="442156"/>
                </a:lnTo>
                <a:lnTo>
                  <a:pt x="24029" y="468233"/>
                </a:lnTo>
                <a:lnTo>
                  <a:pt x="50107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2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59" y="0"/>
            <a:ext cx="84290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Clasificación</a:t>
            </a:r>
            <a:r>
              <a:rPr sz="2800"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por</a:t>
            </a:r>
            <a:r>
              <a:rPr sz="2800" b="1" spc="7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el</a:t>
            </a:r>
            <a:r>
              <a:rPr sz="2800" b="1" spc="7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fenómeno</a:t>
            </a:r>
            <a:r>
              <a:rPr sz="2800" b="1" spc="7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de</a:t>
            </a:r>
            <a:r>
              <a:rPr sz="2800" b="1" spc="10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ndalus"/>
                <a:cs typeface="Andalus"/>
              </a:rPr>
              <a:t>conversión</a:t>
            </a:r>
            <a:endParaRPr sz="2800" dirty="0">
              <a:latin typeface="Andalus"/>
              <a:cs typeface="Andalu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780" y="1383538"/>
            <a:ext cx="2285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Termoeléctrico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780" y="1723390"/>
            <a:ext cx="195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Fotoeléctrico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780" y="2064461"/>
            <a:ext cx="2263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Fotomagnético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780" y="2404999"/>
            <a:ext cx="2604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Magnetoeléctrico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780" y="2744851"/>
            <a:ext cx="2671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Electromagnético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780" y="3084703"/>
            <a:ext cx="2206625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Termoelástico Electroelástico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780" y="3766185"/>
            <a:ext cx="2590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Termomagnético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780" y="4106036"/>
            <a:ext cx="1943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Termoóptico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780" y="4445889"/>
            <a:ext cx="1798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Fotoelástico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780" y="4785741"/>
            <a:ext cx="73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Otro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30426" y="807847"/>
            <a:ext cx="948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6F2F9F"/>
                </a:solidFill>
                <a:latin typeface="Andalus"/>
                <a:cs typeface="Andalus"/>
              </a:rPr>
              <a:t>Físico</a:t>
            </a:r>
            <a:endParaRPr sz="3200">
              <a:latin typeface="Andalus"/>
              <a:cs typeface="Andalu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7832" y="1420114"/>
            <a:ext cx="3717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Transformación</a:t>
            </a:r>
            <a:r>
              <a:rPr sz="2400" b="1" spc="-6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química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7832" y="1759966"/>
            <a:ext cx="3294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Transformación</a:t>
            </a:r>
            <a:r>
              <a:rPr sz="2400" b="1" spc="-6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física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7832" y="2101037"/>
            <a:ext cx="3486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Proceso</a:t>
            </a:r>
            <a:r>
              <a:rPr sz="24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electroquímico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7832" y="2441575"/>
            <a:ext cx="2256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Espectroscopia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7832" y="2781427"/>
            <a:ext cx="73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Otro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20230" y="807847"/>
            <a:ext cx="1474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6F2F9F"/>
                </a:solidFill>
                <a:latin typeface="Andalus"/>
                <a:cs typeface="Andalus"/>
              </a:rPr>
              <a:t>Químico</a:t>
            </a:r>
            <a:endParaRPr sz="32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9694" y="4615129"/>
            <a:ext cx="4156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Transformación</a:t>
            </a:r>
            <a:r>
              <a:rPr sz="24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bioquímica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9694" y="4955540"/>
            <a:ext cx="3294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Transformación</a:t>
            </a:r>
            <a:r>
              <a:rPr sz="2400" b="1" spc="-6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física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9694" y="5296916"/>
            <a:ext cx="4054475" cy="14116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Efecto</a:t>
            </a:r>
            <a:r>
              <a:rPr sz="2400" b="1" spc="-3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sobre</a:t>
            </a:r>
            <a:r>
              <a:rPr sz="2400" b="1" spc="-3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organismo</a:t>
            </a:r>
            <a:r>
              <a:rPr sz="2400" b="1" spc="-3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25" dirty="0">
                <a:solidFill>
                  <a:srgbClr val="843B0C"/>
                </a:solidFill>
                <a:latin typeface="Segoe Print"/>
                <a:cs typeface="Segoe Print"/>
              </a:rPr>
              <a:t>de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prueba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515"/>
              </a:lnSpc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Espectroscopia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780"/>
              </a:lnSpc>
            </a:pP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Otro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31838" y="4002735"/>
            <a:ext cx="15633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6F2F9F"/>
                </a:solidFill>
                <a:latin typeface="Andalus"/>
                <a:cs typeface="Andalus"/>
              </a:rPr>
              <a:t>Biológico</a:t>
            </a:r>
            <a:endParaRPr sz="32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59">
                <a:moveTo>
                  <a:pt x="8566658" y="0"/>
                </a:moveTo>
                <a:lnTo>
                  <a:pt x="82042" y="0"/>
                </a:lnTo>
                <a:lnTo>
                  <a:pt x="50106" y="6443"/>
                </a:lnTo>
                <a:lnTo>
                  <a:pt x="24028" y="24018"/>
                </a:lnTo>
                <a:lnTo>
                  <a:pt x="6446" y="50095"/>
                </a:lnTo>
                <a:lnTo>
                  <a:pt x="0" y="82042"/>
                </a:lnTo>
                <a:lnTo>
                  <a:pt x="0" y="410210"/>
                </a:lnTo>
                <a:lnTo>
                  <a:pt x="6446" y="442156"/>
                </a:lnTo>
                <a:lnTo>
                  <a:pt x="24028" y="468233"/>
                </a:lnTo>
                <a:lnTo>
                  <a:pt x="50106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2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459" y="139065"/>
            <a:ext cx="84290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Clasificación</a:t>
            </a:r>
            <a:r>
              <a:rPr b="1" spc="6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por</a:t>
            </a:r>
            <a:r>
              <a:rPr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el</a:t>
            </a:r>
            <a:r>
              <a:rPr b="1" spc="7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campo</a:t>
            </a:r>
            <a:r>
              <a:rPr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de</a:t>
            </a:r>
            <a:r>
              <a:rPr b="1" spc="9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ndalus"/>
                <a:cs typeface="Andalus"/>
              </a:rPr>
              <a:t>aplicación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6472" y="1014476"/>
            <a:ext cx="5638800" cy="583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Agricultura</a:t>
            </a:r>
            <a:endParaRPr sz="2400">
              <a:latin typeface="Segoe Print"/>
              <a:cs typeface="Segoe Print"/>
            </a:endParaRPr>
          </a:p>
          <a:p>
            <a:pPr marL="12700" marR="5080">
              <a:lnSpc>
                <a:spcPct val="93100"/>
              </a:lnSpc>
              <a:spcBef>
                <a:spcPts val="95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Ingeniería</a:t>
            </a:r>
            <a:r>
              <a:rPr sz="2400" b="1" spc="-4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civil,</a:t>
            </a: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construcción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Generación</a:t>
            </a:r>
            <a:r>
              <a:rPr sz="24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y</a:t>
            </a:r>
            <a:r>
              <a:rPr sz="2400" b="1" spc="-2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distribución</a:t>
            </a:r>
            <a:r>
              <a:rPr sz="2400" b="1" spc="-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de</a:t>
            </a:r>
            <a:r>
              <a:rPr sz="2400" b="1" spc="-3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energía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Salud,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medicina</a:t>
            </a:r>
            <a:endParaRPr sz="2400">
              <a:latin typeface="Segoe Print"/>
              <a:cs typeface="Segoe Print"/>
            </a:endParaRPr>
          </a:p>
          <a:p>
            <a:pPr marL="12700" marR="2529205">
              <a:lnSpc>
                <a:spcPts val="2680"/>
              </a:lnSpc>
              <a:spcBef>
                <a:spcPts val="55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Industria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en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 general Militar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520"/>
              </a:lnSpc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Mediciones</a:t>
            </a:r>
            <a:r>
              <a:rPr sz="24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científicas</a:t>
            </a:r>
            <a:endParaRPr sz="2400">
              <a:latin typeface="Segoe Print"/>
              <a:cs typeface="Segoe Print"/>
            </a:endParaRPr>
          </a:p>
          <a:p>
            <a:pPr marL="12700" marR="3924300" algn="just">
              <a:lnSpc>
                <a:spcPct val="93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Transporte Automotor Domésticas</a:t>
            </a:r>
            <a:endParaRPr sz="2400">
              <a:latin typeface="Segoe Print"/>
              <a:cs typeface="Segoe Print"/>
            </a:endParaRPr>
          </a:p>
          <a:p>
            <a:pPr marL="12700" marR="1000125">
              <a:lnSpc>
                <a:spcPts val="2680"/>
              </a:lnSpc>
              <a:spcBef>
                <a:spcPts val="5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Medio</a:t>
            </a:r>
            <a:r>
              <a:rPr sz="2400" b="1" spc="-3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ambiente,</a:t>
            </a: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meteorología Seguridad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525"/>
              </a:lnSpc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Información,</a:t>
            </a:r>
            <a:r>
              <a:rPr sz="2400" b="1" spc="-7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telecomunicaciones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675"/>
              </a:lnSpc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Marina</a:t>
            </a:r>
            <a:endParaRPr sz="2400">
              <a:latin typeface="Segoe Print"/>
              <a:cs typeface="Segoe Print"/>
            </a:endParaRPr>
          </a:p>
          <a:p>
            <a:pPr marL="12700" marR="2525395">
              <a:lnSpc>
                <a:spcPts val="2680"/>
              </a:lnSpc>
              <a:spcBef>
                <a:spcPts val="155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Recreación,</a:t>
            </a:r>
            <a:r>
              <a:rPr sz="2400" b="1" spc="-7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juguetes Espacio</a:t>
            </a:r>
            <a:endParaRPr sz="2400">
              <a:latin typeface="Segoe Print"/>
              <a:cs typeface="Segoe Print"/>
            </a:endParaRPr>
          </a:p>
          <a:p>
            <a:pPr marL="12700">
              <a:lnSpc>
                <a:spcPts val="2630"/>
              </a:lnSpc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Otros</a:t>
            </a:r>
            <a:endParaRPr sz="24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59">
                <a:moveTo>
                  <a:pt x="8566658" y="0"/>
                </a:moveTo>
                <a:lnTo>
                  <a:pt x="82042" y="0"/>
                </a:lnTo>
                <a:lnTo>
                  <a:pt x="50107" y="6443"/>
                </a:lnTo>
                <a:lnTo>
                  <a:pt x="24029" y="24018"/>
                </a:lnTo>
                <a:lnTo>
                  <a:pt x="6447" y="50095"/>
                </a:lnTo>
                <a:lnTo>
                  <a:pt x="0" y="82042"/>
                </a:lnTo>
                <a:lnTo>
                  <a:pt x="0" y="410210"/>
                </a:lnTo>
                <a:lnTo>
                  <a:pt x="6447" y="442156"/>
                </a:lnTo>
                <a:lnTo>
                  <a:pt x="24029" y="468233"/>
                </a:lnTo>
                <a:lnTo>
                  <a:pt x="50107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2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58" y="0"/>
            <a:ext cx="50000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Clasificación</a:t>
            </a:r>
            <a:r>
              <a:rPr b="1" spc="7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por</a:t>
            </a:r>
            <a:r>
              <a:rPr b="1" spc="8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los</a:t>
            </a:r>
            <a:r>
              <a:rPr b="1" spc="8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ndalus"/>
                <a:cs typeface="Andalus"/>
              </a:rPr>
              <a:t>materiales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744" y="783717"/>
            <a:ext cx="1615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Inorgánico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744" y="1123264"/>
            <a:ext cx="1619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Conductor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744" y="1465326"/>
            <a:ext cx="2306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Semiconductor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744" y="1805178"/>
            <a:ext cx="3061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Substancia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 biológica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7832" y="783717"/>
            <a:ext cx="139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Orgánica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7832" y="1123264"/>
            <a:ext cx="1243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Aislante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7832" y="1465326"/>
            <a:ext cx="3318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Líquido,</a:t>
            </a: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gas</a:t>
            </a:r>
            <a:r>
              <a:rPr sz="2400" b="1" spc="-2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o</a:t>
            </a:r>
            <a:r>
              <a:rPr sz="2400" b="1" spc="-2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plasma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7832" y="1805178"/>
            <a:ext cx="73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Otro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48228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60">
                <a:moveTo>
                  <a:pt x="8566658" y="0"/>
                </a:moveTo>
                <a:lnTo>
                  <a:pt x="82042" y="0"/>
                </a:lnTo>
                <a:lnTo>
                  <a:pt x="50107" y="6443"/>
                </a:lnTo>
                <a:lnTo>
                  <a:pt x="24029" y="24018"/>
                </a:lnTo>
                <a:lnTo>
                  <a:pt x="6447" y="50095"/>
                </a:lnTo>
                <a:lnTo>
                  <a:pt x="0" y="82041"/>
                </a:lnTo>
                <a:lnTo>
                  <a:pt x="0" y="410210"/>
                </a:lnTo>
                <a:lnTo>
                  <a:pt x="6447" y="442156"/>
                </a:lnTo>
                <a:lnTo>
                  <a:pt x="24029" y="468233"/>
                </a:lnTo>
                <a:lnTo>
                  <a:pt x="50107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1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8059" y="3312668"/>
            <a:ext cx="6893103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Clasificación</a:t>
            </a:r>
            <a:r>
              <a:rPr sz="2800"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por</a:t>
            </a:r>
            <a:r>
              <a:rPr sz="2800" b="1" spc="8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los</a:t>
            </a:r>
            <a:r>
              <a:rPr sz="2800" b="1" spc="9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medios</a:t>
            </a:r>
            <a:r>
              <a:rPr sz="2800"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de</a:t>
            </a:r>
            <a:r>
              <a:rPr sz="2800" b="1" spc="9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ndalus"/>
                <a:cs typeface="Andalus"/>
              </a:rPr>
              <a:t>detección</a:t>
            </a:r>
            <a:endParaRPr sz="2800" dirty="0">
              <a:latin typeface="Andalus"/>
              <a:cs typeface="Andalu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6873" y="4364863"/>
            <a:ext cx="6151245" cy="24326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4803775">
              <a:lnSpc>
                <a:spcPts val="2680"/>
              </a:lnSpc>
              <a:spcBef>
                <a:spcPts val="355"/>
              </a:spcBef>
            </a:pP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Biológico Químico</a:t>
            </a:r>
            <a:endParaRPr sz="2400" dirty="0">
              <a:latin typeface="Segoe Print"/>
              <a:cs typeface="Segoe Print"/>
            </a:endParaRPr>
          </a:p>
          <a:p>
            <a:pPr marL="12700">
              <a:lnSpc>
                <a:spcPts val="2525"/>
              </a:lnSpc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Eléctrico,</a:t>
            </a:r>
            <a:r>
              <a:rPr sz="2400" b="1" spc="-4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magnético</a:t>
            </a:r>
            <a:r>
              <a:rPr sz="2400" b="1" spc="-2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o</a:t>
            </a:r>
            <a:r>
              <a:rPr sz="2400" b="1" spc="-3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electromagnético</a:t>
            </a:r>
            <a:endParaRPr sz="2400" dirty="0">
              <a:latin typeface="Segoe Print"/>
              <a:cs typeface="Segoe Print"/>
            </a:endParaRPr>
          </a:p>
          <a:p>
            <a:pPr marL="12700" marR="2215515">
              <a:lnSpc>
                <a:spcPts val="2680"/>
              </a:lnSpc>
              <a:spcBef>
                <a:spcPts val="155"/>
              </a:spcBef>
            </a:pP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Calor,</a:t>
            </a:r>
            <a:r>
              <a:rPr sz="2400" b="1" spc="-3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temperatura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Desplazamiento</a:t>
            </a:r>
            <a:r>
              <a:rPr sz="2400" b="1" spc="-7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mecánico </a:t>
            </a:r>
            <a:r>
              <a:rPr sz="2400" b="1" dirty="0">
                <a:solidFill>
                  <a:srgbClr val="843B0C"/>
                </a:solidFill>
                <a:latin typeface="Segoe Print"/>
                <a:cs typeface="Segoe Print"/>
              </a:rPr>
              <a:t>Radioactividad,</a:t>
            </a:r>
            <a:r>
              <a:rPr sz="24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Segoe Print"/>
                <a:cs typeface="Segoe Print"/>
              </a:rPr>
              <a:t>radiación </a:t>
            </a:r>
            <a:r>
              <a:rPr sz="2400" b="1" spc="-20" dirty="0">
                <a:solidFill>
                  <a:srgbClr val="843B0C"/>
                </a:solidFill>
                <a:latin typeface="Segoe Print"/>
                <a:cs typeface="Segoe Print"/>
              </a:rPr>
              <a:t>Otro</a:t>
            </a:r>
            <a:endParaRPr sz="2400" dirty="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479" y="1232680"/>
            <a:ext cx="2679065" cy="1668780"/>
            <a:chOff x="612479" y="1232680"/>
            <a:chExt cx="2679065" cy="1668780"/>
          </a:xfrm>
        </p:grpSpPr>
        <p:sp>
          <p:nvSpPr>
            <p:cNvPr id="3" name="object 3"/>
            <p:cNvSpPr/>
            <p:nvPr/>
          </p:nvSpPr>
          <p:spPr>
            <a:xfrm>
              <a:off x="618575" y="1238776"/>
              <a:ext cx="2667000" cy="1656714"/>
            </a:xfrm>
            <a:custGeom>
              <a:avLst/>
              <a:gdLst/>
              <a:ahLst/>
              <a:cxnLst/>
              <a:rect l="l" t="t" r="r" b="b"/>
              <a:pathLst>
                <a:path w="2667000" h="1656714">
                  <a:moveTo>
                    <a:pt x="1609493" y="0"/>
                  </a:moveTo>
                  <a:lnTo>
                    <a:pt x="1564026" y="5922"/>
                  </a:lnTo>
                  <a:lnTo>
                    <a:pt x="1520518" y="18240"/>
                  </a:lnTo>
                  <a:lnTo>
                    <a:pt x="1479991" y="36665"/>
                  </a:lnTo>
                  <a:lnTo>
                    <a:pt x="1443464" y="60910"/>
                  </a:lnTo>
                  <a:lnTo>
                    <a:pt x="1411960" y="90688"/>
                  </a:lnTo>
                  <a:lnTo>
                    <a:pt x="1386500" y="125711"/>
                  </a:lnTo>
                  <a:lnTo>
                    <a:pt x="1368910" y="112145"/>
                  </a:lnTo>
                  <a:lnTo>
                    <a:pt x="1330636" y="88349"/>
                  </a:lnTo>
                  <a:lnTo>
                    <a:pt x="1265454" y="61580"/>
                  </a:lnTo>
                  <a:lnTo>
                    <a:pt x="1219630" y="50908"/>
                  </a:lnTo>
                  <a:lnTo>
                    <a:pt x="1173262" y="46019"/>
                  </a:lnTo>
                  <a:lnTo>
                    <a:pt x="1127037" y="46734"/>
                  </a:lnTo>
                  <a:lnTo>
                    <a:pt x="1081644" y="52875"/>
                  </a:lnTo>
                  <a:lnTo>
                    <a:pt x="1037771" y="64263"/>
                  </a:lnTo>
                  <a:lnTo>
                    <a:pt x="996106" y="80719"/>
                  </a:lnTo>
                  <a:lnTo>
                    <a:pt x="957338" y="102065"/>
                  </a:lnTo>
                  <a:lnTo>
                    <a:pt x="922154" y="128123"/>
                  </a:lnTo>
                  <a:lnTo>
                    <a:pt x="891242" y="158712"/>
                  </a:lnTo>
                  <a:lnTo>
                    <a:pt x="865292" y="193656"/>
                  </a:lnTo>
                  <a:lnTo>
                    <a:pt x="815561" y="172629"/>
                  </a:lnTo>
                  <a:lnTo>
                    <a:pt x="763318" y="157478"/>
                  </a:lnTo>
                  <a:lnTo>
                    <a:pt x="709280" y="148320"/>
                  </a:lnTo>
                  <a:lnTo>
                    <a:pt x="654166" y="145270"/>
                  </a:lnTo>
                  <a:lnTo>
                    <a:pt x="598693" y="148444"/>
                  </a:lnTo>
                  <a:lnTo>
                    <a:pt x="547371" y="157134"/>
                  </a:lnTo>
                  <a:lnTo>
                    <a:pt x="498807" y="170822"/>
                  </a:lnTo>
                  <a:lnTo>
                    <a:pt x="453335" y="189139"/>
                  </a:lnTo>
                  <a:lnTo>
                    <a:pt x="411290" y="211712"/>
                  </a:lnTo>
                  <a:lnTo>
                    <a:pt x="373005" y="238171"/>
                  </a:lnTo>
                  <a:lnTo>
                    <a:pt x="338814" y="268145"/>
                  </a:lnTo>
                  <a:lnTo>
                    <a:pt x="309052" y="301262"/>
                  </a:lnTo>
                  <a:lnTo>
                    <a:pt x="284053" y="337151"/>
                  </a:lnTo>
                  <a:lnTo>
                    <a:pt x="264151" y="375441"/>
                  </a:lnTo>
                  <a:lnTo>
                    <a:pt x="249679" y="415762"/>
                  </a:lnTo>
                  <a:lnTo>
                    <a:pt x="240973" y="457741"/>
                  </a:lnTo>
                  <a:lnTo>
                    <a:pt x="238366" y="501008"/>
                  </a:lnTo>
                  <a:lnTo>
                    <a:pt x="242192" y="545192"/>
                  </a:lnTo>
                  <a:lnTo>
                    <a:pt x="239944" y="550399"/>
                  </a:lnTo>
                  <a:lnTo>
                    <a:pt x="190287" y="558801"/>
                  </a:lnTo>
                  <a:lnTo>
                    <a:pt x="143971" y="574762"/>
                  </a:lnTo>
                  <a:lnTo>
                    <a:pt x="102112" y="597673"/>
                  </a:lnTo>
                  <a:lnTo>
                    <a:pt x="65824" y="626924"/>
                  </a:lnTo>
                  <a:lnTo>
                    <a:pt x="36223" y="661905"/>
                  </a:lnTo>
                  <a:lnTo>
                    <a:pt x="13629" y="703910"/>
                  </a:lnTo>
                  <a:lnTo>
                    <a:pt x="1683" y="747556"/>
                  </a:lnTo>
                  <a:lnTo>
                    <a:pt x="0" y="791593"/>
                  </a:lnTo>
                  <a:lnTo>
                    <a:pt x="8193" y="834768"/>
                  </a:lnTo>
                  <a:lnTo>
                    <a:pt x="25877" y="875829"/>
                  </a:lnTo>
                  <a:lnTo>
                    <a:pt x="52666" y="913525"/>
                  </a:lnTo>
                  <a:lnTo>
                    <a:pt x="88176" y="946605"/>
                  </a:lnTo>
                  <a:lnTo>
                    <a:pt x="132019" y="973817"/>
                  </a:lnTo>
                  <a:lnTo>
                    <a:pt x="96856" y="1013427"/>
                  </a:lnTo>
                  <a:lnTo>
                    <a:pt x="72915" y="1058002"/>
                  </a:lnTo>
                  <a:lnTo>
                    <a:pt x="60844" y="1105887"/>
                  </a:lnTo>
                  <a:lnTo>
                    <a:pt x="61293" y="1155427"/>
                  </a:lnTo>
                  <a:lnTo>
                    <a:pt x="71225" y="1195507"/>
                  </a:lnTo>
                  <a:lnTo>
                    <a:pt x="88929" y="1232402"/>
                  </a:lnTo>
                  <a:lnTo>
                    <a:pt x="113562" y="1265550"/>
                  </a:lnTo>
                  <a:lnTo>
                    <a:pt x="144280" y="1294389"/>
                  </a:lnTo>
                  <a:lnTo>
                    <a:pt x="180241" y="1318358"/>
                  </a:lnTo>
                  <a:lnTo>
                    <a:pt x="220602" y="1336896"/>
                  </a:lnTo>
                  <a:lnTo>
                    <a:pt x="264519" y="1349441"/>
                  </a:lnTo>
                  <a:lnTo>
                    <a:pt x="311151" y="1355432"/>
                  </a:lnTo>
                  <a:lnTo>
                    <a:pt x="359654" y="1354309"/>
                  </a:lnTo>
                  <a:lnTo>
                    <a:pt x="364683" y="1361548"/>
                  </a:lnTo>
                  <a:lnTo>
                    <a:pt x="393802" y="1398084"/>
                  </a:lnTo>
                  <a:lnTo>
                    <a:pt x="426711" y="1431082"/>
                  </a:lnTo>
                  <a:lnTo>
                    <a:pt x="463010" y="1460458"/>
                  </a:lnTo>
                  <a:lnTo>
                    <a:pt x="502301" y="1486128"/>
                  </a:lnTo>
                  <a:lnTo>
                    <a:pt x="544185" y="1508007"/>
                  </a:lnTo>
                  <a:lnTo>
                    <a:pt x="588264" y="1526012"/>
                  </a:lnTo>
                  <a:lnTo>
                    <a:pt x="634138" y="1540058"/>
                  </a:lnTo>
                  <a:lnTo>
                    <a:pt x="681410" y="1550062"/>
                  </a:lnTo>
                  <a:lnTo>
                    <a:pt x="729680" y="1555940"/>
                  </a:lnTo>
                  <a:lnTo>
                    <a:pt x="778551" y="1557607"/>
                  </a:lnTo>
                  <a:lnTo>
                    <a:pt x="827622" y="1554981"/>
                  </a:lnTo>
                  <a:lnTo>
                    <a:pt x="876496" y="1547976"/>
                  </a:lnTo>
                  <a:lnTo>
                    <a:pt x="924774" y="1536508"/>
                  </a:lnTo>
                  <a:lnTo>
                    <a:pt x="972056" y="1520495"/>
                  </a:lnTo>
                  <a:lnTo>
                    <a:pt x="1017946" y="1499851"/>
                  </a:lnTo>
                  <a:lnTo>
                    <a:pt x="1053120" y="1538414"/>
                  </a:lnTo>
                  <a:lnTo>
                    <a:pt x="1093902" y="1572289"/>
                  </a:lnTo>
                  <a:lnTo>
                    <a:pt x="1139652" y="1601056"/>
                  </a:lnTo>
                  <a:lnTo>
                    <a:pt x="1189731" y="1624294"/>
                  </a:lnTo>
                  <a:lnTo>
                    <a:pt x="1243498" y="1641583"/>
                  </a:lnTo>
                  <a:lnTo>
                    <a:pt x="1294426" y="1651810"/>
                  </a:lnTo>
                  <a:lnTo>
                    <a:pt x="1345305" y="1656496"/>
                  </a:lnTo>
                  <a:lnTo>
                    <a:pt x="1395648" y="1655865"/>
                  </a:lnTo>
                  <a:lnTo>
                    <a:pt x="1444971" y="1650137"/>
                  </a:lnTo>
                  <a:lnTo>
                    <a:pt x="1492785" y="1639534"/>
                  </a:lnTo>
                  <a:lnTo>
                    <a:pt x="1538606" y="1624279"/>
                  </a:lnTo>
                  <a:lnTo>
                    <a:pt x="1581947" y="1604593"/>
                  </a:lnTo>
                  <a:lnTo>
                    <a:pt x="1622320" y="1580699"/>
                  </a:lnTo>
                  <a:lnTo>
                    <a:pt x="1659242" y="1552819"/>
                  </a:lnTo>
                  <a:lnTo>
                    <a:pt x="1692224" y="1521174"/>
                  </a:lnTo>
                  <a:lnTo>
                    <a:pt x="1720781" y="1485986"/>
                  </a:lnTo>
                  <a:lnTo>
                    <a:pt x="1744426" y="1447478"/>
                  </a:lnTo>
                  <a:lnTo>
                    <a:pt x="1762674" y="1405871"/>
                  </a:lnTo>
                  <a:lnTo>
                    <a:pt x="1805997" y="1425373"/>
                  </a:lnTo>
                  <a:lnTo>
                    <a:pt x="1851891" y="1439589"/>
                  </a:lnTo>
                  <a:lnTo>
                    <a:pt x="1899691" y="1448376"/>
                  </a:lnTo>
                  <a:lnTo>
                    <a:pt x="1948729" y="1451591"/>
                  </a:lnTo>
                  <a:lnTo>
                    <a:pt x="2001463" y="1448661"/>
                  </a:lnTo>
                  <a:lnTo>
                    <a:pt x="2051853" y="1439487"/>
                  </a:lnTo>
                  <a:lnTo>
                    <a:pt x="2099344" y="1424533"/>
                  </a:lnTo>
                  <a:lnTo>
                    <a:pt x="2143381" y="1404262"/>
                  </a:lnTo>
                  <a:lnTo>
                    <a:pt x="2183408" y="1379136"/>
                  </a:lnTo>
                  <a:lnTo>
                    <a:pt x="2218870" y="1349619"/>
                  </a:lnTo>
                  <a:lnTo>
                    <a:pt x="2249211" y="1316174"/>
                  </a:lnTo>
                  <a:lnTo>
                    <a:pt x="2273877" y="1279265"/>
                  </a:lnTo>
                  <a:lnTo>
                    <a:pt x="2292311" y="1239353"/>
                  </a:lnTo>
                  <a:lnTo>
                    <a:pt x="2303959" y="1196904"/>
                  </a:lnTo>
                  <a:lnTo>
                    <a:pt x="2308266" y="1152379"/>
                  </a:lnTo>
                  <a:lnTo>
                    <a:pt x="2360788" y="1143058"/>
                  </a:lnTo>
                  <a:lnTo>
                    <a:pt x="2411263" y="1128201"/>
                  </a:lnTo>
                  <a:lnTo>
                    <a:pt x="2459070" y="1108034"/>
                  </a:lnTo>
                  <a:lnTo>
                    <a:pt x="2503592" y="1082783"/>
                  </a:lnTo>
                  <a:lnTo>
                    <a:pt x="2543174" y="1053570"/>
                  </a:lnTo>
                  <a:lnTo>
                    <a:pt x="2577410" y="1021166"/>
                  </a:lnTo>
                  <a:lnTo>
                    <a:pt x="2606225" y="986035"/>
                  </a:lnTo>
                  <a:lnTo>
                    <a:pt x="2629549" y="948641"/>
                  </a:lnTo>
                  <a:lnTo>
                    <a:pt x="2647308" y="909450"/>
                  </a:lnTo>
                  <a:lnTo>
                    <a:pt x="2659432" y="868926"/>
                  </a:lnTo>
                  <a:lnTo>
                    <a:pt x="2665847" y="827533"/>
                  </a:lnTo>
                  <a:lnTo>
                    <a:pt x="2666482" y="785737"/>
                  </a:lnTo>
                  <a:lnTo>
                    <a:pt x="2661265" y="744003"/>
                  </a:lnTo>
                  <a:lnTo>
                    <a:pt x="2650123" y="702795"/>
                  </a:lnTo>
                  <a:lnTo>
                    <a:pt x="2632984" y="662578"/>
                  </a:lnTo>
                  <a:lnTo>
                    <a:pt x="2609776" y="623816"/>
                  </a:lnTo>
                  <a:lnTo>
                    <a:pt x="2580427" y="586975"/>
                  </a:lnTo>
                  <a:lnTo>
                    <a:pt x="2584788" y="577972"/>
                  </a:lnTo>
                  <a:lnTo>
                    <a:pt x="2605376" y="505671"/>
                  </a:lnTo>
                  <a:lnTo>
                    <a:pt x="2606628" y="461495"/>
                  </a:lnTo>
                  <a:lnTo>
                    <a:pt x="2599771" y="418447"/>
                  </a:lnTo>
                  <a:lnTo>
                    <a:pt x="2585280" y="377235"/>
                  </a:lnTo>
                  <a:lnTo>
                    <a:pt x="2563631" y="338563"/>
                  </a:lnTo>
                  <a:lnTo>
                    <a:pt x="2535299" y="303137"/>
                  </a:lnTo>
                  <a:lnTo>
                    <a:pt x="2500760" y="271663"/>
                  </a:lnTo>
                  <a:lnTo>
                    <a:pt x="2460489" y="244846"/>
                  </a:lnTo>
                  <a:lnTo>
                    <a:pt x="2414962" y="223392"/>
                  </a:lnTo>
                  <a:lnTo>
                    <a:pt x="2364654" y="208007"/>
                  </a:lnTo>
                  <a:lnTo>
                    <a:pt x="2351106" y="165813"/>
                  </a:lnTo>
                  <a:lnTo>
                    <a:pt x="2329332" y="126489"/>
                  </a:lnTo>
                  <a:lnTo>
                    <a:pt x="2299913" y="90903"/>
                  </a:lnTo>
                  <a:lnTo>
                    <a:pt x="2263435" y="59925"/>
                  </a:lnTo>
                  <a:lnTo>
                    <a:pt x="2223860" y="35927"/>
                  </a:lnTo>
                  <a:lnTo>
                    <a:pt x="2181384" y="18073"/>
                  </a:lnTo>
                  <a:lnTo>
                    <a:pt x="2136874" y="6302"/>
                  </a:lnTo>
                  <a:lnTo>
                    <a:pt x="2091200" y="556"/>
                  </a:lnTo>
                  <a:lnTo>
                    <a:pt x="2045233" y="774"/>
                  </a:lnTo>
                  <a:lnTo>
                    <a:pt x="1999841" y="6899"/>
                  </a:lnTo>
                  <a:lnTo>
                    <a:pt x="1955893" y="18869"/>
                  </a:lnTo>
                  <a:lnTo>
                    <a:pt x="1914260" y="36626"/>
                  </a:lnTo>
                  <a:lnTo>
                    <a:pt x="1875810" y="60110"/>
                  </a:lnTo>
                  <a:lnTo>
                    <a:pt x="1841414" y="89262"/>
                  </a:lnTo>
                  <a:lnTo>
                    <a:pt x="1821354" y="69499"/>
                  </a:lnTo>
                  <a:lnTo>
                    <a:pt x="1774137" y="36452"/>
                  </a:lnTo>
                  <a:lnTo>
                    <a:pt x="1702218" y="8489"/>
                  </a:lnTo>
                  <a:lnTo>
                    <a:pt x="1655897" y="759"/>
                  </a:lnTo>
                  <a:lnTo>
                    <a:pt x="1609493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575" y="1238776"/>
              <a:ext cx="2667000" cy="1656714"/>
            </a:xfrm>
            <a:custGeom>
              <a:avLst/>
              <a:gdLst/>
              <a:ahLst/>
              <a:cxnLst/>
              <a:rect l="l" t="t" r="r" b="b"/>
              <a:pathLst>
                <a:path w="2667000" h="1656714">
                  <a:moveTo>
                    <a:pt x="242192" y="545192"/>
                  </a:moveTo>
                  <a:lnTo>
                    <a:pt x="238366" y="501008"/>
                  </a:lnTo>
                  <a:lnTo>
                    <a:pt x="240973" y="457741"/>
                  </a:lnTo>
                  <a:lnTo>
                    <a:pt x="249679" y="415762"/>
                  </a:lnTo>
                  <a:lnTo>
                    <a:pt x="264151" y="375441"/>
                  </a:lnTo>
                  <a:lnTo>
                    <a:pt x="284053" y="337151"/>
                  </a:lnTo>
                  <a:lnTo>
                    <a:pt x="309052" y="301262"/>
                  </a:lnTo>
                  <a:lnTo>
                    <a:pt x="338814" y="268145"/>
                  </a:lnTo>
                  <a:lnTo>
                    <a:pt x="373005" y="238171"/>
                  </a:lnTo>
                  <a:lnTo>
                    <a:pt x="411290" y="211712"/>
                  </a:lnTo>
                  <a:lnTo>
                    <a:pt x="453335" y="189139"/>
                  </a:lnTo>
                  <a:lnTo>
                    <a:pt x="498807" y="170822"/>
                  </a:lnTo>
                  <a:lnTo>
                    <a:pt x="547371" y="157134"/>
                  </a:lnTo>
                  <a:lnTo>
                    <a:pt x="598693" y="148444"/>
                  </a:lnTo>
                  <a:lnTo>
                    <a:pt x="654166" y="145270"/>
                  </a:lnTo>
                  <a:lnTo>
                    <a:pt x="709280" y="148320"/>
                  </a:lnTo>
                  <a:lnTo>
                    <a:pt x="763318" y="157478"/>
                  </a:lnTo>
                  <a:lnTo>
                    <a:pt x="815561" y="172629"/>
                  </a:lnTo>
                  <a:lnTo>
                    <a:pt x="865292" y="193656"/>
                  </a:lnTo>
                  <a:lnTo>
                    <a:pt x="891242" y="158712"/>
                  </a:lnTo>
                  <a:lnTo>
                    <a:pt x="922154" y="128123"/>
                  </a:lnTo>
                  <a:lnTo>
                    <a:pt x="957338" y="102065"/>
                  </a:lnTo>
                  <a:lnTo>
                    <a:pt x="996106" y="80719"/>
                  </a:lnTo>
                  <a:lnTo>
                    <a:pt x="1037771" y="64263"/>
                  </a:lnTo>
                  <a:lnTo>
                    <a:pt x="1081644" y="52875"/>
                  </a:lnTo>
                  <a:lnTo>
                    <a:pt x="1127037" y="46734"/>
                  </a:lnTo>
                  <a:lnTo>
                    <a:pt x="1173262" y="46019"/>
                  </a:lnTo>
                  <a:lnTo>
                    <a:pt x="1219630" y="50908"/>
                  </a:lnTo>
                  <a:lnTo>
                    <a:pt x="1265454" y="61580"/>
                  </a:lnTo>
                  <a:lnTo>
                    <a:pt x="1310046" y="78213"/>
                  </a:lnTo>
                  <a:lnTo>
                    <a:pt x="1350273" y="99676"/>
                  </a:lnTo>
                  <a:lnTo>
                    <a:pt x="1386500" y="125711"/>
                  </a:lnTo>
                  <a:lnTo>
                    <a:pt x="1411960" y="90688"/>
                  </a:lnTo>
                  <a:lnTo>
                    <a:pt x="1443464" y="60910"/>
                  </a:lnTo>
                  <a:lnTo>
                    <a:pt x="1479991" y="36665"/>
                  </a:lnTo>
                  <a:lnTo>
                    <a:pt x="1520518" y="18240"/>
                  </a:lnTo>
                  <a:lnTo>
                    <a:pt x="1564026" y="5922"/>
                  </a:lnTo>
                  <a:lnTo>
                    <a:pt x="1609493" y="0"/>
                  </a:lnTo>
                  <a:lnTo>
                    <a:pt x="1655897" y="759"/>
                  </a:lnTo>
                  <a:lnTo>
                    <a:pt x="1702218" y="8489"/>
                  </a:lnTo>
                  <a:lnTo>
                    <a:pt x="1747434" y="23476"/>
                  </a:lnTo>
                  <a:lnTo>
                    <a:pt x="1798853" y="51844"/>
                  </a:lnTo>
                  <a:lnTo>
                    <a:pt x="1841414" y="89262"/>
                  </a:lnTo>
                  <a:lnTo>
                    <a:pt x="1875810" y="60110"/>
                  </a:lnTo>
                  <a:lnTo>
                    <a:pt x="1914260" y="36626"/>
                  </a:lnTo>
                  <a:lnTo>
                    <a:pt x="1955893" y="18869"/>
                  </a:lnTo>
                  <a:lnTo>
                    <a:pt x="1999841" y="6899"/>
                  </a:lnTo>
                  <a:lnTo>
                    <a:pt x="2045233" y="774"/>
                  </a:lnTo>
                  <a:lnTo>
                    <a:pt x="2091200" y="556"/>
                  </a:lnTo>
                  <a:lnTo>
                    <a:pt x="2136874" y="6302"/>
                  </a:lnTo>
                  <a:lnTo>
                    <a:pt x="2181384" y="18073"/>
                  </a:lnTo>
                  <a:lnTo>
                    <a:pt x="2223860" y="35927"/>
                  </a:lnTo>
                  <a:lnTo>
                    <a:pt x="2263435" y="59925"/>
                  </a:lnTo>
                  <a:lnTo>
                    <a:pt x="2299913" y="90903"/>
                  </a:lnTo>
                  <a:lnTo>
                    <a:pt x="2329332" y="126489"/>
                  </a:lnTo>
                  <a:lnTo>
                    <a:pt x="2351106" y="165813"/>
                  </a:lnTo>
                  <a:lnTo>
                    <a:pt x="2364654" y="208007"/>
                  </a:lnTo>
                  <a:lnTo>
                    <a:pt x="2414962" y="223392"/>
                  </a:lnTo>
                  <a:lnTo>
                    <a:pt x="2460489" y="244846"/>
                  </a:lnTo>
                  <a:lnTo>
                    <a:pt x="2500760" y="271663"/>
                  </a:lnTo>
                  <a:lnTo>
                    <a:pt x="2535299" y="303137"/>
                  </a:lnTo>
                  <a:lnTo>
                    <a:pt x="2563631" y="338563"/>
                  </a:lnTo>
                  <a:lnTo>
                    <a:pt x="2585280" y="377235"/>
                  </a:lnTo>
                  <a:lnTo>
                    <a:pt x="2599771" y="418447"/>
                  </a:lnTo>
                  <a:lnTo>
                    <a:pt x="2606628" y="461495"/>
                  </a:lnTo>
                  <a:lnTo>
                    <a:pt x="2605376" y="505671"/>
                  </a:lnTo>
                  <a:lnTo>
                    <a:pt x="2595540" y="550272"/>
                  </a:lnTo>
                  <a:lnTo>
                    <a:pt x="2580427" y="586975"/>
                  </a:lnTo>
                  <a:lnTo>
                    <a:pt x="2609776" y="623816"/>
                  </a:lnTo>
                  <a:lnTo>
                    <a:pt x="2632984" y="662578"/>
                  </a:lnTo>
                  <a:lnTo>
                    <a:pt x="2650123" y="702795"/>
                  </a:lnTo>
                  <a:lnTo>
                    <a:pt x="2661265" y="744003"/>
                  </a:lnTo>
                  <a:lnTo>
                    <a:pt x="2666482" y="785737"/>
                  </a:lnTo>
                  <a:lnTo>
                    <a:pt x="2665847" y="827533"/>
                  </a:lnTo>
                  <a:lnTo>
                    <a:pt x="2659432" y="868926"/>
                  </a:lnTo>
                  <a:lnTo>
                    <a:pt x="2647308" y="909450"/>
                  </a:lnTo>
                  <a:lnTo>
                    <a:pt x="2629549" y="948641"/>
                  </a:lnTo>
                  <a:lnTo>
                    <a:pt x="2606225" y="986035"/>
                  </a:lnTo>
                  <a:lnTo>
                    <a:pt x="2577410" y="1021166"/>
                  </a:lnTo>
                  <a:lnTo>
                    <a:pt x="2543174" y="1053570"/>
                  </a:lnTo>
                  <a:lnTo>
                    <a:pt x="2503592" y="1082783"/>
                  </a:lnTo>
                  <a:lnTo>
                    <a:pt x="2459070" y="1108034"/>
                  </a:lnTo>
                  <a:lnTo>
                    <a:pt x="2411263" y="1128201"/>
                  </a:lnTo>
                  <a:lnTo>
                    <a:pt x="2360788" y="1143058"/>
                  </a:lnTo>
                  <a:lnTo>
                    <a:pt x="2308266" y="1152379"/>
                  </a:lnTo>
                  <a:lnTo>
                    <a:pt x="2303959" y="1196904"/>
                  </a:lnTo>
                  <a:lnTo>
                    <a:pt x="2292311" y="1239353"/>
                  </a:lnTo>
                  <a:lnTo>
                    <a:pt x="2273877" y="1279265"/>
                  </a:lnTo>
                  <a:lnTo>
                    <a:pt x="2249211" y="1316174"/>
                  </a:lnTo>
                  <a:lnTo>
                    <a:pt x="2218870" y="1349619"/>
                  </a:lnTo>
                  <a:lnTo>
                    <a:pt x="2183408" y="1379136"/>
                  </a:lnTo>
                  <a:lnTo>
                    <a:pt x="2143381" y="1404262"/>
                  </a:lnTo>
                  <a:lnTo>
                    <a:pt x="2099344" y="1424533"/>
                  </a:lnTo>
                  <a:lnTo>
                    <a:pt x="2051853" y="1439487"/>
                  </a:lnTo>
                  <a:lnTo>
                    <a:pt x="2001463" y="1448661"/>
                  </a:lnTo>
                  <a:lnTo>
                    <a:pt x="1948729" y="1451591"/>
                  </a:lnTo>
                  <a:lnTo>
                    <a:pt x="1899691" y="1448376"/>
                  </a:lnTo>
                  <a:lnTo>
                    <a:pt x="1851891" y="1439589"/>
                  </a:lnTo>
                  <a:lnTo>
                    <a:pt x="1805997" y="1425373"/>
                  </a:lnTo>
                  <a:lnTo>
                    <a:pt x="1762674" y="1405871"/>
                  </a:lnTo>
                  <a:lnTo>
                    <a:pt x="1744426" y="1447478"/>
                  </a:lnTo>
                  <a:lnTo>
                    <a:pt x="1720781" y="1485986"/>
                  </a:lnTo>
                  <a:lnTo>
                    <a:pt x="1692224" y="1521174"/>
                  </a:lnTo>
                  <a:lnTo>
                    <a:pt x="1659242" y="1552819"/>
                  </a:lnTo>
                  <a:lnTo>
                    <a:pt x="1622320" y="1580699"/>
                  </a:lnTo>
                  <a:lnTo>
                    <a:pt x="1581947" y="1604593"/>
                  </a:lnTo>
                  <a:lnTo>
                    <a:pt x="1538606" y="1624279"/>
                  </a:lnTo>
                  <a:lnTo>
                    <a:pt x="1492785" y="1639534"/>
                  </a:lnTo>
                  <a:lnTo>
                    <a:pt x="1444971" y="1650137"/>
                  </a:lnTo>
                  <a:lnTo>
                    <a:pt x="1395648" y="1655865"/>
                  </a:lnTo>
                  <a:lnTo>
                    <a:pt x="1345305" y="1656496"/>
                  </a:lnTo>
                  <a:lnTo>
                    <a:pt x="1294426" y="1651810"/>
                  </a:lnTo>
                  <a:lnTo>
                    <a:pt x="1243498" y="1641583"/>
                  </a:lnTo>
                  <a:lnTo>
                    <a:pt x="1189731" y="1624294"/>
                  </a:lnTo>
                  <a:lnTo>
                    <a:pt x="1139652" y="1601056"/>
                  </a:lnTo>
                  <a:lnTo>
                    <a:pt x="1093902" y="1572289"/>
                  </a:lnTo>
                  <a:lnTo>
                    <a:pt x="1053120" y="1538414"/>
                  </a:lnTo>
                  <a:lnTo>
                    <a:pt x="1017946" y="1499851"/>
                  </a:lnTo>
                  <a:lnTo>
                    <a:pt x="972056" y="1520495"/>
                  </a:lnTo>
                  <a:lnTo>
                    <a:pt x="924774" y="1536508"/>
                  </a:lnTo>
                  <a:lnTo>
                    <a:pt x="876496" y="1547976"/>
                  </a:lnTo>
                  <a:lnTo>
                    <a:pt x="827622" y="1554981"/>
                  </a:lnTo>
                  <a:lnTo>
                    <a:pt x="778551" y="1557607"/>
                  </a:lnTo>
                  <a:lnTo>
                    <a:pt x="729680" y="1555940"/>
                  </a:lnTo>
                  <a:lnTo>
                    <a:pt x="681410" y="1550062"/>
                  </a:lnTo>
                  <a:lnTo>
                    <a:pt x="634138" y="1540058"/>
                  </a:lnTo>
                  <a:lnTo>
                    <a:pt x="588264" y="1526012"/>
                  </a:lnTo>
                  <a:lnTo>
                    <a:pt x="544185" y="1508007"/>
                  </a:lnTo>
                  <a:lnTo>
                    <a:pt x="502301" y="1486128"/>
                  </a:lnTo>
                  <a:lnTo>
                    <a:pt x="463010" y="1460458"/>
                  </a:lnTo>
                  <a:lnTo>
                    <a:pt x="426711" y="1431082"/>
                  </a:lnTo>
                  <a:lnTo>
                    <a:pt x="393802" y="1398084"/>
                  </a:lnTo>
                  <a:lnTo>
                    <a:pt x="364683" y="1361548"/>
                  </a:lnTo>
                  <a:lnTo>
                    <a:pt x="359654" y="1354309"/>
                  </a:lnTo>
                  <a:lnTo>
                    <a:pt x="311151" y="1355432"/>
                  </a:lnTo>
                  <a:lnTo>
                    <a:pt x="264519" y="1349441"/>
                  </a:lnTo>
                  <a:lnTo>
                    <a:pt x="220602" y="1336896"/>
                  </a:lnTo>
                  <a:lnTo>
                    <a:pt x="180241" y="1318358"/>
                  </a:lnTo>
                  <a:lnTo>
                    <a:pt x="144280" y="1294389"/>
                  </a:lnTo>
                  <a:lnTo>
                    <a:pt x="113562" y="1265550"/>
                  </a:lnTo>
                  <a:lnTo>
                    <a:pt x="88929" y="1232402"/>
                  </a:lnTo>
                  <a:lnTo>
                    <a:pt x="71225" y="1195507"/>
                  </a:lnTo>
                  <a:lnTo>
                    <a:pt x="61293" y="1155427"/>
                  </a:lnTo>
                  <a:lnTo>
                    <a:pt x="60844" y="1105887"/>
                  </a:lnTo>
                  <a:lnTo>
                    <a:pt x="72915" y="1058002"/>
                  </a:lnTo>
                  <a:lnTo>
                    <a:pt x="96856" y="1013427"/>
                  </a:lnTo>
                  <a:lnTo>
                    <a:pt x="132019" y="973817"/>
                  </a:lnTo>
                  <a:lnTo>
                    <a:pt x="88176" y="946605"/>
                  </a:lnTo>
                  <a:lnTo>
                    <a:pt x="52666" y="913525"/>
                  </a:lnTo>
                  <a:lnTo>
                    <a:pt x="25877" y="875829"/>
                  </a:lnTo>
                  <a:lnTo>
                    <a:pt x="8193" y="834768"/>
                  </a:lnTo>
                  <a:lnTo>
                    <a:pt x="0" y="791593"/>
                  </a:lnTo>
                  <a:lnTo>
                    <a:pt x="1683" y="747556"/>
                  </a:lnTo>
                  <a:lnTo>
                    <a:pt x="13629" y="703910"/>
                  </a:lnTo>
                  <a:lnTo>
                    <a:pt x="36223" y="661905"/>
                  </a:lnTo>
                  <a:lnTo>
                    <a:pt x="65824" y="626924"/>
                  </a:lnTo>
                  <a:lnTo>
                    <a:pt x="102112" y="597673"/>
                  </a:lnTo>
                  <a:lnTo>
                    <a:pt x="143971" y="574762"/>
                  </a:lnTo>
                  <a:lnTo>
                    <a:pt x="190287" y="558801"/>
                  </a:lnTo>
                  <a:lnTo>
                    <a:pt x="239944" y="550399"/>
                  </a:lnTo>
                  <a:lnTo>
                    <a:pt x="242192" y="545192"/>
                  </a:lnTo>
                  <a:close/>
                </a:path>
                <a:path w="2667000" h="1656714">
                  <a:moveTo>
                    <a:pt x="291087" y="997947"/>
                  </a:moveTo>
                  <a:lnTo>
                    <a:pt x="250320" y="997969"/>
                  </a:lnTo>
                  <a:lnTo>
                    <a:pt x="210238" y="992787"/>
                  </a:lnTo>
                  <a:lnTo>
                    <a:pt x="171529" y="982534"/>
                  </a:lnTo>
                  <a:lnTo>
                    <a:pt x="134877" y="967340"/>
                  </a:lnTo>
                </a:path>
                <a:path w="2667000" h="1656714">
                  <a:moveTo>
                    <a:pt x="428907" y="1332465"/>
                  </a:moveTo>
                  <a:lnTo>
                    <a:pt x="412278" y="1337515"/>
                  </a:lnTo>
                  <a:lnTo>
                    <a:pt x="395309" y="1341625"/>
                  </a:lnTo>
                  <a:lnTo>
                    <a:pt x="378054" y="1344806"/>
                  </a:lnTo>
                  <a:lnTo>
                    <a:pt x="360568" y="1347070"/>
                  </a:lnTo>
                </a:path>
                <a:path w="2667000" h="1656714">
                  <a:moveTo>
                    <a:pt x="1017819" y="1493120"/>
                  </a:moveTo>
                  <a:lnTo>
                    <a:pt x="1005942" y="1477147"/>
                  </a:lnTo>
                  <a:lnTo>
                    <a:pt x="995102" y="1460687"/>
                  </a:lnTo>
                  <a:lnTo>
                    <a:pt x="985332" y="1443774"/>
                  </a:lnTo>
                  <a:lnTo>
                    <a:pt x="976671" y="1426445"/>
                  </a:lnTo>
                </a:path>
                <a:path w="2667000" h="1656714">
                  <a:moveTo>
                    <a:pt x="1779311" y="1326750"/>
                  </a:moveTo>
                  <a:lnTo>
                    <a:pt x="1776929" y="1345288"/>
                  </a:lnTo>
                  <a:lnTo>
                    <a:pt x="1773405" y="1363707"/>
                  </a:lnTo>
                  <a:lnTo>
                    <a:pt x="1768738" y="1381935"/>
                  </a:lnTo>
                  <a:lnTo>
                    <a:pt x="1762928" y="1399902"/>
                  </a:lnTo>
                </a:path>
                <a:path w="2667000" h="1656714">
                  <a:moveTo>
                    <a:pt x="2106336" y="874376"/>
                  </a:moveTo>
                  <a:lnTo>
                    <a:pt x="2150472" y="895986"/>
                  </a:lnTo>
                  <a:lnTo>
                    <a:pt x="2189941" y="922263"/>
                  </a:lnTo>
                  <a:lnTo>
                    <a:pt x="2224350" y="952671"/>
                  </a:lnTo>
                  <a:lnTo>
                    <a:pt x="2253306" y="986675"/>
                  </a:lnTo>
                  <a:lnTo>
                    <a:pt x="2276416" y="1023740"/>
                  </a:lnTo>
                  <a:lnTo>
                    <a:pt x="2293288" y="1063328"/>
                  </a:lnTo>
                  <a:lnTo>
                    <a:pt x="2303527" y="1104904"/>
                  </a:lnTo>
                  <a:lnTo>
                    <a:pt x="2306742" y="1147934"/>
                  </a:lnTo>
                </a:path>
                <a:path w="2667000" h="1656714">
                  <a:moveTo>
                    <a:pt x="2579157" y="582911"/>
                  </a:moveTo>
                  <a:lnTo>
                    <a:pt x="2562242" y="611732"/>
                  </a:lnTo>
                  <a:lnTo>
                    <a:pt x="2541565" y="638600"/>
                  </a:lnTo>
                  <a:lnTo>
                    <a:pt x="2517363" y="663278"/>
                  </a:lnTo>
                  <a:lnTo>
                    <a:pt x="2489876" y="685527"/>
                  </a:lnTo>
                </a:path>
                <a:path w="2667000" h="1656714">
                  <a:moveTo>
                    <a:pt x="2364908" y="202165"/>
                  </a:moveTo>
                  <a:lnTo>
                    <a:pt x="2367144" y="214210"/>
                  </a:lnTo>
                  <a:lnTo>
                    <a:pt x="2368702" y="226326"/>
                  </a:lnTo>
                  <a:lnTo>
                    <a:pt x="2369569" y="238491"/>
                  </a:lnTo>
                  <a:lnTo>
                    <a:pt x="2369734" y="250679"/>
                  </a:lnTo>
                </a:path>
                <a:path w="2667000" h="1656714">
                  <a:moveTo>
                    <a:pt x="1794805" y="145650"/>
                  </a:moveTo>
                  <a:lnTo>
                    <a:pt x="1804252" y="129183"/>
                  </a:lnTo>
                  <a:lnTo>
                    <a:pt x="1815045" y="113360"/>
                  </a:lnTo>
                  <a:lnTo>
                    <a:pt x="1827148" y="98251"/>
                  </a:lnTo>
                  <a:lnTo>
                    <a:pt x="1840525" y="83928"/>
                  </a:lnTo>
                </a:path>
                <a:path w="2667000" h="1656714">
                  <a:moveTo>
                    <a:pt x="1367069" y="175114"/>
                  </a:moveTo>
                  <a:lnTo>
                    <a:pt x="1371111" y="161406"/>
                  </a:lnTo>
                  <a:lnTo>
                    <a:pt x="1376165" y="147936"/>
                  </a:lnTo>
                  <a:lnTo>
                    <a:pt x="1382196" y="134751"/>
                  </a:lnTo>
                  <a:lnTo>
                    <a:pt x="1389167" y="121901"/>
                  </a:lnTo>
                </a:path>
                <a:path w="2667000" h="1656714">
                  <a:moveTo>
                    <a:pt x="865038" y="193275"/>
                  </a:moveTo>
                  <a:lnTo>
                    <a:pt x="886435" y="204601"/>
                  </a:lnTo>
                  <a:lnTo>
                    <a:pt x="906964" y="217024"/>
                  </a:lnTo>
                  <a:lnTo>
                    <a:pt x="926563" y="230494"/>
                  </a:lnTo>
                  <a:lnTo>
                    <a:pt x="945175" y="244964"/>
                  </a:lnTo>
                </a:path>
                <a:path w="2667000" h="1656714">
                  <a:moveTo>
                    <a:pt x="256187" y="599548"/>
                  </a:moveTo>
                  <a:lnTo>
                    <a:pt x="251739" y="586143"/>
                  </a:lnTo>
                  <a:lnTo>
                    <a:pt x="247922" y="572608"/>
                  </a:lnTo>
                  <a:lnTo>
                    <a:pt x="244739" y="558953"/>
                  </a:lnTo>
                  <a:lnTo>
                    <a:pt x="242192" y="54519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389376" y="1749552"/>
            <a:ext cx="1346200" cy="685800"/>
            <a:chOff x="3389376" y="1749552"/>
            <a:chExt cx="1346200" cy="685800"/>
          </a:xfrm>
        </p:grpSpPr>
        <p:sp>
          <p:nvSpPr>
            <p:cNvPr id="6" name="object 6"/>
            <p:cNvSpPr/>
            <p:nvPr/>
          </p:nvSpPr>
          <p:spPr>
            <a:xfrm>
              <a:off x="3395472" y="1755648"/>
              <a:ext cx="1333500" cy="673735"/>
            </a:xfrm>
            <a:custGeom>
              <a:avLst/>
              <a:gdLst/>
              <a:ahLst/>
              <a:cxnLst/>
              <a:rect l="l" t="t" r="r" b="b"/>
              <a:pathLst>
                <a:path w="1333500" h="673735">
                  <a:moveTo>
                    <a:pt x="996695" y="0"/>
                  </a:moveTo>
                  <a:lnTo>
                    <a:pt x="996695" y="168401"/>
                  </a:lnTo>
                  <a:lnTo>
                    <a:pt x="0" y="168401"/>
                  </a:lnTo>
                  <a:lnTo>
                    <a:pt x="0" y="505205"/>
                  </a:lnTo>
                  <a:lnTo>
                    <a:pt x="996695" y="505205"/>
                  </a:lnTo>
                  <a:lnTo>
                    <a:pt x="996695" y="673607"/>
                  </a:lnTo>
                  <a:lnTo>
                    <a:pt x="1333500" y="336803"/>
                  </a:lnTo>
                  <a:lnTo>
                    <a:pt x="99669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95472" y="1755648"/>
              <a:ext cx="1333500" cy="673735"/>
            </a:xfrm>
            <a:custGeom>
              <a:avLst/>
              <a:gdLst/>
              <a:ahLst/>
              <a:cxnLst/>
              <a:rect l="l" t="t" r="r" b="b"/>
              <a:pathLst>
                <a:path w="1333500" h="673735">
                  <a:moveTo>
                    <a:pt x="0" y="168401"/>
                  </a:moveTo>
                  <a:lnTo>
                    <a:pt x="996695" y="168401"/>
                  </a:lnTo>
                  <a:lnTo>
                    <a:pt x="996695" y="0"/>
                  </a:lnTo>
                  <a:lnTo>
                    <a:pt x="1333500" y="336803"/>
                  </a:lnTo>
                  <a:lnTo>
                    <a:pt x="996695" y="673607"/>
                  </a:lnTo>
                  <a:lnTo>
                    <a:pt x="996695" y="505205"/>
                  </a:lnTo>
                  <a:lnTo>
                    <a:pt x="0" y="505205"/>
                  </a:lnTo>
                  <a:lnTo>
                    <a:pt x="0" y="16840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75203" y="2478151"/>
            <a:ext cx="136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F2F9F"/>
                </a:solidFill>
                <a:latin typeface="Andalus"/>
                <a:cs typeface="Andalus"/>
              </a:rPr>
              <a:t>Variable</a:t>
            </a:r>
            <a:r>
              <a:rPr sz="1800" b="1" spc="5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Andalus"/>
                <a:cs typeface="Andalus"/>
              </a:rPr>
              <a:t>física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2551" y="2732659"/>
            <a:ext cx="112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F2F9F"/>
                </a:solidFill>
                <a:latin typeface="Andalus"/>
                <a:cs typeface="Andalus"/>
              </a:rPr>
              <a:t>mensurable</a:t>
            </a:r>
            <a:endParaRPr sz="1800" dirty="0">
              <a:latin typeface="Andalus"/>
              <a:cs typeface="Andalu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89932" y="1313688"/>
            <a:ext cx="1548765" cy="1506220"/>
            <a:chOff x="4789932" y="1313688"/>
            <a:chExt cx="1548765" cy="1506220"/>
          </a:xfrm>
        </p:grpSpPr>
        <p:sp>
          <p:nvSpPr>
            <p:cNvPr id="11" name="object 11"/>
            <p:cNvSpPr/>
            <p:nvPr/>
          </p:nvSpPr>
          <p:spPr>
            <a:xfrm>
              <a:off x="4796028" y="1319784"/>
              <a:ext cx="1536700" cy="1493520"/>
            </a:xfrm>
            <a:custGeom>
              <a:avLst/>
              <a:gdLst/>
              <a:ahLst/>
              <a:cxnLst/>
              <a:rect l="l" t="t" r="r" b="b"/>
              <a:pathLst>
                <a:path w="1536700" h="1493520">
                  <a:moveTo>
                    <a:pt x="1287272" y="0"/>
                  </a:moveTo>
                  <a:lnTo>
                    <a:pt x="248920" y="0"/>
                  </a:lnTo>
                  <a:lnTo>
                    <a:pt x="204192" y="4012"/>
                  </a:lnTo>
                  <a:lnTo>
                    <a:pt x="162088" y="15580"/>
                  </a:lnTo>
                  <a:lnTo>
                    <a:pt x="123312" y="33998"/>
                  </a:lnTo>
                  <a:lnTo>
                    <a:pt x="88568" y="58562"/>
                  </a:lnTo>
                  <a:lnTo>
                    <a:pt x="58562" y="88568"/>
                  </a:lnTo>
                  <a:lnTo>
                    <a:pt x="33998" y="123312"/>
                  </a:lnTo>
                  <a:lnTo>
                    <a:pt x="15580" y="162088"/>
                  </a:lnTo>
                  <a:lnTo>
                    <a:pt x="4012" y="204192"/>
                  </a:lnTo>
                  <a:lnTo>
                    <a:pt x="0" y="248919"/>
                  </a:lnTo>
                  <a:lnTo>
                    <a:pt x="0" y="1244600"/>
                  </a:lnTo>
                  <a:lnTo>
                    <a:pt x="4012" y="1289327"/>
                  </a:lnTo>
                  <a:lnTo>
                    <a:pt x="15580" y="1331431"/>
                  </a:lnTo>
                  <a:lnTo>
                    <a:pt x="33998" y="1370207"/>
                  </a:lnTo>
                  <a:lnTo>
                    <a:pt x="58562" y="1404951"/>
                  </a:lnTo>
                  <a:lnTo>
                    <a:pt x="88568" y="1434957"/>
                  </a:lnTo>
                  <a:lnTo>
                    <a:pt x="123312" y="1459521"/>
                  </a:lnTo>
                  <a:lnTo>
                    <a:pt x="162088" y="1477939"/>
                  </a:lnTo>
                  <a:lnTo>
                    <a:pt x="204192" y="1489507"/>
                  </a:lnTo>
                  <a:lnTo>
                    <a:pt x="248920" y="1493519"/>
                  </a:lnTo>
                  <a:lnTo>
                    <a:pt x="1287272" y="1493519"/>
                  </a:lnTo>
                  <a:lnTo>
                    <a:pt x="1331999" y="1489507"/>
                  </a:lnTo>
                  <a:lnTo>
                    <a:pt x="1374103" y="1477939"/>
                  </a:lnTo>
                  <a:lnTo>
                    <a:pt x="1412879" y="1459521"/>
                  </a:lnTo>
                  <a:lnTo>
                    <a:pt x="1447623" y="1434957"/>
                  </a:lnTo>
                  <a:lnTo>
                    <a:pt x="1477629" y="1404951"/>
                  </a:lnTo>
                  <a:lnTo>
                    <a:pt x="1502193" y="1370207"/>
                  </a:lnTo>
                  <a:lnTo>
                    <a:pt x="1520611" y="1331431"/>
                  </a:lnTo>
                  <a:lnTo>
                    <a:pt x="1532179" y="1289327"/>
                  </a:lnTo>
                  <a:lnTo>
                    <a:pt x="1536192" y="1244600"/>
                  </a:lnTo>
                  <a:lnTo>
                    <a:pt x="1536192" y="248919"/>
                  </a:lnTo>
                  <a:lnTo>
                    <a:pt x="1532179" y="204192"/>
                  </a:lnTo>
                  <a:lnTo>
                    <a:pt x="1520611" y="162088"/>
                  </a:lnTo>
                  <a:lnTo>
                    <a:pt x="1502193" y="123312"/>
                  </a:lnTo>
                  <a:lnTo>
                    <a:pt x="1477629" y="88568"/>
                  </a:lnTo>
                  <a:lnTo>
                    <a:pt x="1447623" y="58562"/>
                  </a:lnTo>
                  <a:lnTo>
                    <a:pt x="1412879" y="33998"/>
                  </a:lnTo>
                  <a:lnTo>
                    <a:pt x="1374103" y="15580"/>
                  </a:lnTo>
                  <a:lnTo>
                    <a:pt x="1331999" y="4012"/>
                  </a:lnTo>
                  <a:lnTo>
                    <a:pt x="128727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6028" y="1319784"/>
              <a:ext cx="1536700" cy="1493520"/>
            </a:xfrm>
            <a:custGeom>
              <a:avLst/>
              <a:gdLst/>
              <a:ahLst/>
              <a:cxnLst/>
              <a:rect l="l" t="t" r="r" b="b"/>
              <a:pathLst>
                <a:path w="1536700" h="1493520">
                  <a:moveTo>
                    <a:pt x="0" y="248919"/>
                  </a:moveTo>
                  <a:lnTo>
                    <a:pt x="4012" y="204192"/>
                  </a:lnTo>
                  <a:lnTo>
                    <a:pt x="15580" y="162088"/>
                  </a:lnTo>
                  <a:lnTo>
                    <a:pt x="33998" y="123312"/>
                  </a:lnTo>
                  <a:lnTo>
                    <a:pt x="58562" y="88568"/>
                  </a:lnTo>
                  <a:lnTo>
                    <a:pt x="88568" y="58562"/>
                  </a:lnTo>
                  <a:lnTo>
                    <a:pt x="123312" y="33998"/>
                  </a:lnTo>
                  <a:lnTo>
                    <a:pt x="162088" y="15580"/>
                  </a:lnTo>
                  <a:lnTo>
                    <a:pt x="204192" y="4012"/>
                  </a:lnTo>
                  <a:lnTo>
                    <a:pt x="248920" y="0"/>
                  </a:lnTo>
                  <a:lnTo>
                    <a:pt x="1287272" y="0"/>
                  </a:lnTo>
                  <a:lnTo>
                    <a:pt x="1331999" y="4012"/>
                  </a:lnTo>
                  <a:lnTo>
                    <a:pt x="1374103" y="15580"/>
                  </a:lnTo>
                  <a:lnTo>
                    <a:pt x="1412879" y="33998"/>
                  </a:lnTo>
                  <a:lnTo>
                    <a:pt x="1447623" y="58562"/>
                  </a:lnTo>
                  <a:lnTo>
                    <a:pt x="1477629" y="88568"/>
                  </a:lnTo>
                  <a:lnTo>
                    <a:pt x="1502193" y="123312"/>
                  </a:lnTo>
                  <a:lnTo>
                    <a:pt x="1520611" y="162088"/>
                  </a:lnTo>
                  <a:lnTo>
                    <a:pt x="1532179" y="204192"/>
                  </a:lnTo>
                  <a:lnTo>
                    <a:pt x="1536192" y="248919"/>
                  </a:lnTo>
                  <a:lnTo>
                    <a:pt x="1536192" y="1244600"/>
                  </a:lnTo>
                  <a:lnTo>
                    <a:pt x="1532179" y="1289327"/>
                  </a:lnTo>
                  <a:lnTo>
                    <a:pt x="1520611" y="1331431"/>
                  </a:lnTo>
                  <a:lnTo>
                    <a:pt x="1502193" y="1370207"/>
                  </a:lnTo>
                  <a:lnTo>
                    <a:pt x="1477629" y="1404951"/>
                  </a:lnTo>
                  <a:lnTo>
                    <a:pt x="1447623" y="1434957"/>
                  </a:lnTo>
                  <a:lnTo>
                    <a:pt x="1412879" y="1459521"/>
                  </a:lnTo>
                  <a:lnTo>
                    <a:pt x="1374103" y="1477939"/>
                  </a:lnTo>
                  <a:lnTo>
                    <a:pt x="1331999" y="1489507"/>
                  </a:lnTo>
                  <a:lnTo>
                    <a:pt x="1287272" y="1493519"/>
                  </a:lnTo>
                  <a:lnTo>
                    <a:pt x="248920" y="1493519"/>
                  </a:lnTo>
                  <a:lnTo>
                    <a:pt x="204192" y="1489507"/>
                  </a:lnTo>
                  <a:lnTo>
                    <a:pt x="162088" y="1477939"/>
                  </a:lnTo>
                  <a:lnTo>
                    <a:pt x="123312" y="1459521"/>
                  </a:lnTo>
                  <a:lnTo>
                    <a:pt x="88568" y="1434957"/>
                  </a:lnTo>
                  <a:lnTo>
                    <a:pt x="58562" y="1404951"/>
                  </a:lnTo>
                  <a:lnTo>
                    <a:pt x="33998" y="1370207"/>
                  </a:lnTo>
                  <a:lnTo>
                    <a:pt x="15580" y="1331431"/>
                  </a:lnTo>
                  <a:lnTo>
                    <a:pt x="4012" y="1289327"/>
                  </a:lnTo>
                  <a:lnTo>
                    <a:pt x="0" y="1244600"/>
                  </a:lnTo>
                  <a:lnTo>
                    <a:pt x="0" y="2489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75935" y="1787144"/>
            <a:ext cx="980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Andalus"/>
                <a:cs typeface="Andalus"/>
              </a:rPr>
              <a:t>Sensor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30540" y="2862072"/>
            <a:ext cx="805180" cy="1165860"/>
            <a:chOff x="8130540" y="2862072"/>
            <a:chExt cx="805180" cy="1165860"/>
          </a:xfrm>
        </p:grpSpPr>
        <p:sp>
          <p:nvSpPr>
            <p:cNvPr id="15" name="object 15"/>
            <p:cNvSpPr/>
            <p:nvPr/>
          </p:nvSpPr>
          <p:spPr>
            <a:xfrm>
              <a:off x="8136636" y="2868168"/>
              <a:ext cx="792480" cy="1153795"/>
            </a:xfrm>
            <a:custGeom>
              <a:avLst/>
              <a:gdLst/>
              <a:ahLst/>
              <a:cxnLst/>
              <a:rect l="l" t="t" r="r" b="b"/>
              <a:pathLst>
                <a:path w="792479" h="1153795">
                  <a:moveTo>
                    <a:pt x="594360" y="0"/>
                  </a:moveTo>
                  <a:lnTo>
                    <a:pt x="198120" y="0"/>
                  </a:lnTo>
                  <a:lnTo>
                    <a:pt x="198120" y="757427"/>
                  </a:lnTo>
                  <a:lnTo>
                    <a:pt x="0" y="757427"/>
                  </a:lnTo>
                  <a:lnTo>
                    <a:pt x="396240" y="1153668"/>
                  </a:lnTo>
                  <a:lnTo>
                    <a:pt x="792480" y="757427"/>
                  </a:lnTo>
                  <a:lnTo>
                    <a:pt x="594360" y="757427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36636" y="2868168"/>
              <a:ext cx="792480" cy="1153795"/>
            </a:xfrm>
            <a:custGeom>
              <a:avLst/>
              <a:gdLst/>
              <a:ahLst/>
              <a:cxnLst/>
              <a:rect l="l" t="t" r="r" b="b"/>
              <a:pathLst>
                <a:path w="792479" h="1153795">
                  <a:moveTo>
                    <a:pt x="594360" y="0"/>
                  </a:moveTo>
                  <a:lnTo>
                    <a:pt x="594360" y="757427"/>
                  </a:lnTo>
                  <a:lnTo>
                    <a:pt x="792480" y="757427"/>
                  </a:lnTo>
                  <a:lnTo>
                    <a:pt x="396240" y="1153668"/>
                  </a:lnTo>
                  <a:lnTo>
                    <a:pt x="0" y="757427"/>
                  </a:lnTo>
                  <a:lnTo>
                    <a:pt x="198120" y="757427"/>
                  </a:lnTo>
                  <a:lnTo>
                    <a:pt x="198120" y="0"/>
                  </a:lnTo>
                  <a:lnTo>
                    <a:pt x="59436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1373" y="1402207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0375" y="4062222"/>
            <a:ext cx="1401445" cy="15227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3180" marR="442595" algn="ctr">
              <a:lnSpc>
                <a:spcPct val="931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843B0C"/>
                </a:solidFill>
                <a:latin typeface="Andalus"/>
                <a:cs typeface="Andalus"/>
              </a:rPr>
              <a:t>Resultado </a:t>
            </a:r>
            <a:r>
              <a:rPr sz="1800" b="1" dirty="0">
                <a:solidFill>
                  <a:srgbClr val="843B0C"/>
                </a:solidFill>
                <a:latin typeface="Andalus"/>
                <a:cs typeface="Andalus"/>
              </a:rPr>
              <a:t>de</a:t>
            </a:r>
            <a:r>
              <a:rPr sz="1800" b="1" spc="10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b="1" spc="-35" dirty="0">
                <a:solidFill>
                  <a:srgbClr val="843B0C"/>
                </a:solidFill>
                <a:latin typeface="Andalus"/>
                <a:cs typeface="Andalus"/>
              </a:rPr>
              <a:t>la </a:t>
            </a:r>
            <a:r>
              <a:rPr sz="1800" b="1" spc="-10" dirty="0">
                <a:solidFill>
                  <a:srgbClr val="843B0C"/>
                </a:solidFill>
                <a:latin typeface="Andalus"/>
                <a:cs typeface="Andalus"/>
              </a:rPr>
              <a:t>medición</a:t>
            </a:r>
            <a:endParaRPr sz="1800">
              <a:latin typeface="Andalus"/>
              <a:cs typeface="Andalus"/>
            </a:endParaRPr>
          </a:p>
          <a:p>
            <a:pPr marR="339090" algn="ctr">
              <a:lnSpc>
                <a:spcPts val="2075"/>
              </a:lnSpc>
              <a:spcBef>
                <a:spcPts val="254"/>
              </a:spcBef>
            </a:pPr>
            <a:r>
              <a:rPr sz="1800" b="1" i="1" dirty="0">
                <a:solidFill>
                  <a:srgbClr val="843B0C"/>
                </a:solidFill>
                <a:latin typeface="Times New Roman"/>
                <a:cs typeface="Times New Roman"/>
              </a:rPr>
              <a:t>Y</a:t>
            </a:r>
            <a:r>
              <a:rPr sz="1800" b="1" i="1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843B0C"/>
                </a:solidFill>
                <a:latin typeface="Times New Roman"/>
                <a:cs typeface="Times New Roman"/>
              </a:rPr>
              <a:t>=</a:t>
            </a:r>
            <a:r>
              <a:rPr sz="1800" b="1" spc="-1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1800" b="1" i="1" spc="-20" dirty="0">
                <a:solidFill>
                  <a:srgbClr val="843B0C"/>
                </a:solidFill>
                <a:latin typeface="Times New Roman"/>
                <a:cs typeface="Times New Roman"/>
              </a:rPr>
              <a:t>f</a:t>
            </a:r>
            <a:r>
              <a:rPr sz="1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(</a:t>
            </a:r>
            <a:r>
              <a:rPr sz="1800" b="1" i="1" spc="-20" dirty="0">
                <a:solidFill>
                  <a:srgbClr val="843B0C"/>
                </a:solidFill>
                <a:latin typeface="Times New Roman"/>
                <a:cs typeface="Times New Roman"/>
              </a:rPr>
              <a:t>X</a:t>
            </a:r>
            <a:r>
              <a:rPr sz="1800" b="1" spc="-20" dirty="0">
                <a:solidFill>
                  <a:srgbClr val="843B0C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3275"/>
              </a:lnSpc>
            </a:pPr>
            <a:r>
              <a:rPr sz="2800" spc="-10" dirty="0">
                <a:solidFill>
                  <a:srgbClr val="006FC0"/>
                </a:solidFill>
                <a:latin typeface="Andalus"/>
                <a:cs typeface="Andalus"/>
              </a:rPr>
              <a:t>Medición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690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1F5F"/>
                </a:solidFill>
                <a:latin typeface="Andalus"/>
                <a:cs typeface="Andalus"/>
              </a:rPr>
              <a:t>Modelo</a:t>
            </a:r>
            <a:r>
              <a:rPr spc="-4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dirty="0">
                <a:solidFill>
                  <a:srgbClr val="001F5F"/>
                </a:solidFill>
                <a:latin typeface="Andalus"/>
                <a:cs typeface="Andalus"/>
              </a:rPr>
              <a:t>simple</a:t>
            </a:r>
            <a:r>
              <a:rPr spc="-5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dirty="0">
                <a:solidFill>
                  <a:srgbClr val="001F5F"/>
                </a:solidFill>
                <a:latin typeface="Andalus"/>
                <a:cs typeface="Andalus"/>
              </a:rPr>
              <a:t>(ideal)</a:t>
            </a:r>
            <a:r>
              <a:rPr spc="-5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dirty="0">
                <a:solidFill>
                  <a:srgbClr val="001F5F"/>
                </a:solidFill>
                <a:latin typeface="Andalus"/>
                <a:cs typeface="Andalus"/>
              </a:rPr>
              <a:t>de</a:t>
            </a:r>
            <a:r>
              <a:rPr spc="-7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dirty="0">
                <a:solidFill>
                  <a:srgbClr val="001F5F"/>
                </a:solidFill>
                <a:latin typeface="Andalus"/>
                <a:cs typeface="Andalus"/>
              </a:rPr>
              <a:t>una</a:t>
            </a:r>
            <a:r>
              <a:rPr spc="-7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pc="-10" dirty="0">
                <a:solidFill>
                  <a:srgbClr val="001F5F"/>
                </a:solidFill>
                <a:latin typeface="Andalus"/>
                <a:cs typeface="Andalus"/>
              </a:rPr>
              <a:t>medición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70351" y="2974975"/>
            <a:ext cx="187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  <a:latin typeface="Andalus"/>
                <a:cs typeface="Andalus"/>
              </a:rPr>
              <a:t>Mensurando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0221" y="1704848"/>
            <a:ext cx="1983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ndalus"/>
                <a:cs typeface="Andalus"/>
              </a:rPr>
              <a:t>Proceso</a:t>
            </a:r>
            <a:r>
              <a:rPr sz="2800" spc="-8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ndalus"/>
                <a:cs typeface="Andalus"/>
              </a:rPr>
              <a:t>físico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08420" y="1746504"/>
            <a:ext cx="1347470" cy="684530"/>
            <a:chOff x="6408420" y="1746504"/>
            <a:chExt cx="1347470" cy="684530"/>
          </a:xfrm>
        </p:grpSpPr>
        <p:sp>
          <p:nvSpPr>
            <p:cNvPr id="23" name="object 23"/>
            <p:cNvSpPr/>
            <p:nvPr/>
          </p:nvSpPr>
          <p:spPr>
            <a:xfrm>
              <a:off x="6414516" y="1752600"/>
              <a:ext cx="1335405" cy="672465"/>
            </a:xfrm>
            <a:custGeom>
              <a:avLst/>
              <a:gdLst/>
              <a:ahLst/>
              <a:cxnLst/>
              <a:rect l="l" t="t" r="r" b="b"/>
              <a:pathLst>
                <a:path w="1335404" h="672464">
                  <a:moveTo>
                    <a:pt x="998982" y="0"/>
                  </a:moveTo>
                  <a:lnTo>
                    <a:pt x="998982" y="168020"/>
                  </a:lnTo>
                  <a:lnTo>
                    <a:pt x="0" y="168020"/>
                  </a:lnTo>
                  <a:lnTo>
                    <a:pt x="0" y="504063"/>
                  </a:lnTo>
                  <a:lnTo>
                    <a:pt x="998982" y="504063"/>
                  </a:lnTo>
                  <a:lnTo>
                    <a:pt x="998982" y="672084"/>
                  </a:lnTo>
                  <a:lnTo>
                    <a:pt x="1335024" y="336041"/>
                  </a:lnTo>
                  <a:lnTo>
                    <a:pt x="9989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14516" y="1752600"/>
              <a:ext cx="1335405" cy="672465"/>
            </a:xfrm>
            <a:custGeom>
              <a:avLst/>
              <a:gdLst/>
              <a:ahLst/>
              <a:cxnLst/>
              <a:rect l="l" t="t" r="r" b="b"/>
              <a:pathLst>
                <a:path w="1335404" h="672464">
                  <a:moveTo>
                    <a:pt x="0" y="168020"/>
                  </a:moveTo>
                  <a:lnTo>
                    <a:pt x="998982" y="168020"/>
                  </a:lnTo>
                  <a:lnTo>
                    <a:pt x="998982" y="0"/>
                  </a:lnTo>
                  <a:lnTo>
                    <a:pt x="1335024" y="336041"/>
                  </a:lnTo>
                  <a:lnTo>
                    <a:pt x="998982" y="672084"/>
                  </a:lnTo>
                  <a:lnTo>
                    <a:pt x="998982" y="504063"/>
                  </a:lnTo>
                  <a:lnTo>
                    <a:pt x="0" y="504063"/>
                  </a:lnTo>
                  <a:lnTo>
                    <a:pt x="0" y="16802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428359" y="2454910"/>
            <a:ext cx="134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55A11"/>
                </a:solidFill>
                <a:latin typeface="Andalus"/>
                <a:cs typeface="Andalus"/>
              </a:rPr>
              <a:t>Señal</a:t>
            </a:r>
            <a:r>
              <a:rPr sz="1800" b="1" spc="50" dirty="0">
                <a:solidFill>
                  <a:srgbClr val="C55A11"/>
                </a:solidFill>
                <a:latin typeface="Andalus"/>
                <a:cs typeface="Andalus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Andalus"/>
                <a:cs typeface="Andalus"/>
              </a:rPr>
              <a:t>variable</a:t>
            </a:r>
            <a:endParaRPr sz="1800">
              <a:latin typeface="Andalus"/>
              <a:cs typeface="Andalus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0476" y="1476756"/>
            <a:ext cx="1435673" cy="130434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96947" y="5487145"/>
            <a:ext cx="4947285" cy="350520"/>
          </a:xfrm>
          <a:prstGeom prst="rect">
            <a:avLst/>
          </a:prstGeom>
          <a:solidFill>
            <a:srgbClr val="FFFF00"/>
          </a:solidFill>
          <a:ln w="19811">
            <a:solidFill>
              <a:srgbClr val="843B0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VIM</a:t>
            </a:r>
            <a:r>
              <a:rPr sz="1800" spc="-25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BIPM</a:t>
            </a:r>
            <a:r>
              <a:rPr sz="1800" spc="-15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International</a:t>
            </a:r>
            <a:r>
              <a:rPr sz="1800" spc="30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Vocabulary of</a:t>
            </a:r>
            <a:r>
              <a:rPr sz="1800" spc="-5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spc="-10" dirty="0">
                <a:solidFill>
                  <a:srgbClr val="843B0C"/>
                </a:solidFill>
                <a:latin typeface="Andalus"/>
                <a:cs typeface="Andalus"/>
              </a:rPr>
              <a:t>metrology</a:t>
            </a:r>
            <a:endParaRPr sz="1800" dirty="0">
              <a:latin typeface="Andalus"/>
              <a:cs typeface="Andalu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51773" y="6243066"/>
            <a:ext cx="3900170" cy="355600"/>
          </a:xfrm>
          <a:prstGeom prst="rect">
            <a:avLst/>
          </a:prstGeom>
          <a:solidFill>
            <a:srgbClr val="FFFF00"/>
          </a:solidFill>
          <a:ln w="19811">
            <a:solidFill>
              <a:srgbClr val="843B0C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BIPM</a:t>
            </a:r>
            <a:r>
              <a:rPr sz="1800" spc="-15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The</a:t>
            </a:r>
            <a:r>
              <a:rPr sz="1800" spc="-20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International</a:t>
            </a:r>
            <a:r>
              <a:rPr sz="1800" spc="40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System</a:t>
            </a:r>
            <a:r>
              <a:rPr sz="1800" spc="-15" dirty="0">
                <a:solidFill>
                  <a:srgbClr val="843B0C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843B0C"/>
                </a:solidFill>
                <a:latin typeface="Andalus"/>
                <a:cs typeface="Andalus"/>
              </a:rPr>
              <a:t>of </a:t>
            </a:r>
            <a:r>
              <a:rPr sz="1800" spc="-10" dirty="0">
                <a:solidFill>
                  <a:srgbClr val="843B0C"/>
                </a:solidFill>
                <a:latin typeface="Andalus"/>
                <a:cs typeface="Andalus"/>
              </a:rPr>
              <a:t>Units</a:t>
            </a:r>
            <a:endParaRPr sz="1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8" y="0"/>
            <a:ext cx="82766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Clasificación</a:t>
            </a:r>
            <a:r>
              <a:rPr b="1" spc="6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de</a:t>
            </a:r>
            <a:r>
              <a:rPr b="1" spc="9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los</a:t>
            </a:r>
            <a:r>
              <a:rPr b="1" spc="7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sensores</a:t>
            </a:r>
            <a:r>
              <a:rPr b="1" spc="6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por</a:t>
            </a:r>
            <a:r>
              <a:rPr b="1" spc="6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dirty="0">
                <a:solidFill>
                  <a:srgbClr val="FFFFFF"/>
                </a:solidFill>
                <a:latin typeface="Andalus"/>
                <a:cs typeface="Andalus"/>
              </a:rPr>
              <a:t>sus</a:t>
            </a:r>
            <a:r>
              <a:rPr b="1" spc="60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ndalus"/>
                <a:cs typeface="Andalus"/>
              </a:rPr>
              <a:t>especificaciones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987550">
              <a:lnSpc>
                <a:spcPct val="93100"/>
              </a:lnSpc>
              <a:spcBef>
                <a:spcPts val="330"/>
              </a:spcBef>
            </a:pPr>
            <a:r>
              <a:rPr u="sng" spc="-10" dirty="0">
                <a:uFill>
                  <a:solidFill>
                    <a:srgbClr val="843B0C"/>
                  </a:solidFill>
                </a:uFill>
              </a:rPr>
              <a:t>Sensibilidad</a:t>
            </a:r>
            <a:r>
              <a:rPr spc="-10" dirty="0"/>
              <a:t> Estabilidad Exactitud</a:t>
            </a:r>
          </a:p>
          <a:p>
            <a:pPr marL="12700" marR="5080">
              <a:lnSpc>
                <a:spcPts val="3120"/>
              </a:lnSpc>
              <a:spcBef>
                <a:spcPts val="65"/>
              </a:spcBef>
            </a:pPr>
            <a:r>
              <a:rPr dirty="0"/>
              <a:t>Velocidad</a:t>
            </a:r>
            <a:r>
              <a:rPr spc="-105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spc="-10" dirty="0"/>
              <a:t>respuesta </a:t>
            </a:r>
            <a:r>
              <a:rPr u="sng" spc="-10" dirty="0">
                <a:uFill>
                  <a:solidFill>
                    <a:srgbClr val="843B0C"/>
                  </a:solidFill>
                </a:uFill>
              </a:rPr>
              <a:t>Sobrecarga</a:t>
            </a:r>
          </a:p>
          <a:p>
            <a:pPr marL="12700" marR="2417445">
              <a:lnSpc>
                <a:spcPts val="3120"/>
              </a:lnSpc>
              <a:spcBef>
                <a:spcPts val="10"/>
              </a:spcBef>
            </a:pPr>
            <a:r>
              <a:rPr u="sng" spc="-10" dirty="0">
                <a:uFill>
                  <a:solidFill>
                    <a:srgbClr val="843B0C"/>
                  </a:solidFill>
                </a:uFill>
              </a:rPr>
              <a:t>Histéresis</a:t>
            </a:r>
            <a:r>
              <a:rPr spc="-10" dirty="0"/>
              <a:t> Costo</a:t>
            </a:r>
          </a:p>
          <a:p>
            <a:pPr marL="12700">
              <a:lnSpc>
                <a:spcPts val="2950"/>
              </a:lnSpc>
            </a:pPr>
            <a:r>
              <a:rPr spc="-10" dirty="0"/>
              <a:t>Tamaño</a:t>
            </a:r>
          </a:p>
          <a:p>
            <a:pPr marL="12700" marR="1165225">
              <a:lnSpc>
                <a:spcPts val="3130"/>
              </a:lnSpc>
              <a:spcBef>
                <a:spcPts val="180"/>
              </a:spcBef>
            </a:pPr>
            <a:r>
              <a:rPr dirty="0"/>
              <a:t>Ancho</a:t>
            </a:r>
            <a:r>
              <a:rPr spc="-7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banda Offset</a:t>
            </a:r>
          </a:p>
          <a:p>
            <a:pPr marL="12700">
              <a:lnSpc>
                <a:spcPts val="3055"/>
              </a:lnSpc>
            </a:pPr>
            <a:r>
              <a:rPr dirty="0"/>
              <a:t>Zero</a:t>
            </a:r>
            <a:r>
              <a:rPr spc="-75" dirty="0"/>
              <a:t> </a:t>
            </a:r>
            <a:r>
              <a:rPr spc="-10" dirty="0"/>
              <a:t>drift</a:t>
            </a:r>
          </a:p>
        </p:txBody>
      </p:sp>
      <p:sp>
        <p:nvSpPr>
          <p:cNvPr id="4" name="object 4"/>
          <p:cNvSpPr/>
          <p:nvPr/>
        </p:nvSpPr>
        <p:spPr>
          <a:xfrm>
            <a:off x="5491734" y="4112386"/>
            <a:ext cx="1830705" cy="18415"/>
          </a:xfrm>
          <a:custGeom>
            <a:avLst/>
            <a:gdLst/>
            <a:ahLst/>
            <a:cxnLst/>
            <a:rect l="l" t="t" r="r" b="b"/>
            <a:pathLst>
              <a:path w="1830704" h="18414">
                <a:moveTo>
                  <a:pt x="1830323" y="0"/>
                </a:moveTo>
                <a:lnTo>
                  <a:pt x="0" y="0"/>
                </a:lnTo>
                <a:lnTo>
                  <a:pt x="0" y="18287"/>
                </a:lnTo>
                <a:lnTo>
                  <a:pt x="1830323" y="18287"/>
                </a:lnTo>
                <a:lnTo>
                  <a:pt x="1830323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9796" y="1931669"/>
            <a:ext cx="3839210" cy="34290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330"/>
              </a:spcBef>
            </a:pPr>
            <a:r>
              <a:rPr sz="2800" b="1" u="sng" dirty="0">
                <a:solidFill>
                  <a:srgbClr val="843B0C"/>
                </a:solidFill>
                <a:uFill>
                  <a:solidFill>
                    <a:srgbClr val="843B0C"/>
                  </a:solidFill>
                </a:uFill>
                <a:latin typeface="Segoe Print"/>
                <a:cs typeface="Segoe Print"/>
              </a:rPr>
              <a:t>Rango</a:t>
            </a:r>
            <a:r>
              <a:rPr sz="2800" b="1" spc="-9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Segoe Print"/>
                <a:cs typeface="Segoe Print"/>
              </a:rPr>
              <a:t>(span) Resolución Selectividad</a:t>
            </a:r>
            <a:r>
              <a:rPr sz="2800" b="1" spc="40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843B0C"/>
                </a:solidFill>
                <a:latin typeface="Segoe Print"/>
                <a:cs typeface="Segoe Print"/>
              </a:rPr>
              <a:t>Robustez</a:t>
            </a:r>
            <a:r>
              <a:rPr sz="2800" b="1" spc="-5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1400" b="1" dirty="0">
                <a:solidFill>
                  <a:srgbClr val="843B0C"/>
                </a:solidFill>
                <a:latin typeface="Segoe Print"/>
                <a:cs typeface="Segoe Print"/>
              </a:rPr>
              <a:t>(Capacidad</a:t>
            </a:r>
            <a:r>
              <a:rPr sz="1400" b="1" spc="-3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1400" b="1" dirty="0">
                <a:solidFill>
                  <a:srgbClr val="843B0C"/>
                </a:solidFill>
                <a:latin typeface="Segoe Print"/>
                <a:cs typeface="Segoe Print"/>
              </a:rPr>
              <a:t>de</a:t>
            </a:r>
            <a:r>
              <a:rPr sz="1400" b="1" spc="-4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1400" b="1" spc="-10" dirty="0">
                <a:solidFill>
                  <a:srgbClr val="843B0C"/>
                </a:solidFill>
                <a:latin typeface="Segoe Print"/>
                <a:cs typeface="Segoe Print"/>
              </a:rPr>
              <a:t>soportar</a:t>
            </a:r>
            <a:endParaRPr sz="1400">
              <a:latin typeface="Segoe Print"/>
              <a:cs typeface="Segoe Print"/>
            </a:endParaRPr>
          </a:p>
          <a:p>
            <a:pPr marL="12700">
              <a:lnSpc>
                <a:spcPts val="1480"/>
              </a:lnSpc>
              <a:spcBef>
                <a:spcPts val="55"/>
              </a:spcBef>
            </a:pPr>
            <a:r>
              <a:rPr sz="1400" b="1" dirty="0">
                <a:solidFill>
                  <a:srgbClr val="843B0C"/>
                </a:solidFill>
                <a:latin typeface="Segoe Print"/>
                <a:cs typeface="Segoe Print"/>
              </a:rPr>
              <a:t>condiciones</a:t>
            </a:r>
            <a:r>
              <a:rPr sz="1400" b="1" spc="-4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1400" b="1" spc="-10" dirty="0">
                <a:solidFill>
                  <a:srgbClr val="843B0C"/>
                </a:solidFill>
                <a:latin typeface="Segoe Print"/>
                <a:cs typeface="Segoe Print"/>
              </a:rPr>
              <a:t>ambientales)</a:t>
            </a:r>
            <a:endParaRPr sz="1400">
              <a:latin typeface="Segoe Print"/>
              <a:cs typeface="Segoe Print"/>
            </a:endParaRPr>
          </a:p>
          <a:p>
            <a:pPr marL="12700" marR="1221105">
              <a:lnSpc>
                <a:spcPts val="3120"/>
              </a:lnSpc>
              <a:spcBef>
                <a:spcPts val="105"/>
              </a:spcBef>
            </a:pPr>
            <a:r>
              <a:rPr sz="2800" b="1" spc="80" dirty="0">
                <a:solidFill>
                  <a:srgbClr val="843B0C"/>
                </a:solidFill>
                <a:latin typeface="Segoe Print"/>
                <a:cs typeface="Segoe Print"/>
              </a:rPr>
              <a:t>Linealida</a:t>
            </a:r>
            <a:r>
              <a:rPr sz="2800" b="1" spc="-1695" dirty="0">
                <a:solidFill>
                  <a:srgbClr val="843B0C"/>
                </a:solidFill>
                <a:latin typeface="Segoe Print"/>
                <a:cs typeface="Segoe Print"/>
              </a:rPr>
              <a:t>d</a:t>
            </a:r>
            <a:r>
              <a:rPr sz="2800" b="1" spc="-10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b="1" u="sng" dirty="0">
                <a:solidFill>
                  <a:srgbClr val="843B0C"/>
                </a:solidFill>
                <a:uFill>
                  <a:solidFill>
                    <a:srgbClr val="843B0C"/>
                  </a:solidFill>
                </a:uFill>
                <a:latin typeface="Segoe Print"/>
                <a:cs typeface="Segoe Print"/>
              </a:rPr>
              <a:t>Banda</a:t>
            </a:r>
            <a:r>
              <a:rPr sz="2800" b="1" u="sng" spc="-105" dirty="0">
                <a:solidFill>
                  <a:srgbClr val="843B0C"/>
                </a:solidFill>
                <a:uFill>
                  <a:solidFill>
                    <a:srgbClr val="843B0C"/>
                  </a:solidFill>
                </a:uFill>
                <a:latin typeface="Segoe Print"/>
                <a:cs typeface="Segoe Print"/>
              </a:rPr>
              <a:t> </a:t>
            </a:r>
            <a:r>
              <a:rPr sz="2800" b="1" u="sng" spc="-10" dirty="0">
                <a:solidFill>
                  <a:srgbClr val="843B0C"/>
                </a:solidFill>
                <a:uFill>
                  <a:solidFill>
                    <a:srgbClr val="843B0C"/>
                  </a:solidFill>
                </a:uFill>
                <a:latin typeface="Segoe Print"/>
                <a:cs typeface="Segoe Print"/>
              </a:rPr>
              <a:t>muerta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ts val="2945"/>
              </a:lnSpc>
            </a:pPr>
            <a:r>
              <a:rPr sz="2800" b="1" dirty="0">
                <a:solidFill>
                  <a:srgbClr val="843B0C"/>
                </a:solidFill>
                <a:latin typeface="Segoe Print"/>
                <a:cs typeface="Segoe Print"/>
              </a:rPr>
              <a:t>Formato</a:t>
            </a:r>
            <a:r>
              <a:rPr sz="2800" b="1" spc="-5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843B0C"/>
                </a:solidFill>
                <a:latin typeface="Segoe Print"/>
                <a:cs typeface="Segoe Print"/>
              </a:rPr>
              <a:t>de</a:t>
            </a:r>
            <a:r>
              <a:rPr sz="2800" b="1" spc="-8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Segoe Print"/>
                <a:cs typeface="Segoe Print"/>
              </a:rPr>
              <a:t>salida</a:t>
            </a:r>
            <a:endParaRPr sz="2800">
              <a:latin typeface="Segoe Print"/>
              <a:cs typeface="Segoe Print"/>
            </a:endParaRPr>
          </a:p>
          <a:p>
            <a:pPr marL="12700">
              <a:lnSpc>
                <a:spcPts val="3245"/>
              </a:lnSpc>
            </a:pPr>
            <a:r>
              <a:rPr sz="2800" b="1" spc="-10" dirty="0">
                <a:solidFill>
                  <a:srgbClr val="843B0C"/>
                </a:solidFill>
                <a:latin typeface="Segoe Print"/>
                <a:cs typeface="Segoe Print"/>
              </a:rPr>
              <a:t>Alimentación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9796" y="5304790"/>
            <a:ext cx="1035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43B0C"/>
                </a:solidFill>
                <a:latin typeface="Segoe Print"/>
                <a:cs typeface="Segoe Print"/>
              </a:rPr>
              <a:t>Ruido</a:t>
            </a:r>
            <a:endParaRPr sz="28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443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Evolución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90" dirty="0"/>
              <a:t> </a:t>
            </a:r>
            <a:r>
              <a:rPr dirty="0"/>
              <a:t>los</a:t>
            </a:r>
            <a:r>
              <a:rPr spc="-85" dirty="0"/>
              <a:t> </a:t>
            </a:r>
            <a:r>
              <a:rPr spc="-10" dirty="0"/>
              <a:t>sensores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616" y="879348"/>
            <a:ext cx="4267200" cy="30952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69539" y="4340352"/>
            <a:ext cx="4229100" cy="3086100"/>
            <a:chOff x="3169539" y="4340352"/>
            <a:chExt cx="4229100" cy="3086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539" y="4340352"/>
              <a:ext cx="4229099" cy="3086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374" y="5148834"/>
              <a:ext cx="647700" cy="734695"/>
            </a:xfrm>
            <a:custGeom>
              <a:avLst/>
              <a:gdLst/>
              <a:ahLst/>
              <a:cxnLst/>
              <a:rect l="l" t="t" r="r" b="b"/>
              <a:pathLst>
                <a:path w="647700" h="734695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539750" y="0"/>
                  </a:lnTo>
                  <a:lnTo>
                    <a:pt x="581745" y="8491"/>
                  </a:lnTo>
                  <a:lnTo>
                    <a:pt x="616061" y="31638"/>
                  </a:lnTo>
                  <a:lnTo>
                    <a:pt x="639208" y="65954"/>
                  </a:lnTo>
                  <a:lnTo>
                    <a:pt x="647700" y="107949"/>
                  </a:lnTo>
                  <a:lnTo>
                    <a:pt x="647700" y="626617"/>
                  </a:lnTo>
                  <a:lnTo>
                    <a:pt x="639208" y="668613"/>
                  </a:lnTo>
                  <a:lnTo>
                    <a:pt x="616061" y="702929"/>
                  </a:lnTo>
                  <a:lnTo>
                    <a:pt x="581745" y="726076"/>
                  </a:lnTo>
                  <a:lnTo>
                    <a:pt x="539750" y="734567"/>
                  </a:lnTo>
                  <a:lnTo>
                    <a:pt x="107950" y="734567"/>
                  </a:lnTo>
                  <a:lnTo>
                    <a:pt x="65954" y="726076"/>
                  </a:lnTo>
                  <a:lnTo>
                    <a:pt x="31638" y="702929"/>
                  </a:lnTo>
                  <a:lnTo>
                    <a:pt x="8491" y="668613"/>
                  </a:lnTo>
                  <a:lnTo>
                    <a:pt x="0" y="626617"/>
                  </a:lnTo>
                  <a:lnTo>
                    <a:pt x="0" y="10794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1071" y="1926717"/>
            <a:ext cx="593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-37" baseline="-16975" dirty="0">
                <a:solidFill>
                  <a:srgbClr val="FF0000"/>
                </a:solidFill>
                <a:latin typeface="Andalus"/>
                <a:cs typeface="Andalus"/>
              </a:rPr>
              <a:t>1</a:t>
            </a:r>
            <a:r>
              <a:rPr sz="2400" spc="-25" dirty="0">
                <a:solidFill>
                  <a:srgbClr val="FF0000"/>
                </a:solidFill>
                <a:latin typeface="Andalus"/>
                <a:cs typeface="Andalus"/>
              </a:rPr>
              <a:t>ra</a:t>
            </a:r>
            <a:endParaRPr sz="2400">
              <a:latin typeface="Andalus"/>
              <a:cs typeface="Andalu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071" y="5901944"/>
            <a:ext cx="63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-37" baseline="-16975" dirty="0">
                <a:solidFill>
                  <a:srgbClr val="FF0000"/>
                </a:solidFill>
                <a:latin typeface="Andalus"/>
                <a:cs typeface="Andalus"/>
              </a:rPr>
              <a:t>2</a:t>
            </a:r>
            <a:r>
              <a:rPr sz="2400" spc="-25" dirty="0">
                <a:solidFill>
                  <a:srgbClr val="FF0000"/>
                </a:solidFill>
                <a:latin typeface="Andalus"/>
                <a:cs typeface="Andalus"/>
              </a:rPr>
              <a:t>da</a:t>
            </a:r>
            <a:endParaRPr sz="24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8562" y="383524"/>
            <a:ext cx="7715630" cy="2164079"/>
            <a:chOff x="1580388" y="394885"/>
            <a:chExt cx="7833995" cy="2122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681" y="394885"/>
              <a:ext cx="5413511" cy="21090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716280"/>
              <a:ext cx="2380488" cy="180136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6175" y="2772355"/>
            <a:ext cx="4648017" cy="22865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5923" y="5154479"/>
            <a:ext cx="4818269" cy="21640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71418" y="2760175"/>
            <a:ext cx="629263" cy="24563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459" y="1020945"/>
            <a:ext cx="977392" cy="11570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039" y="0"/>
            <a:ext cx="6455410" cy="4372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3320"/>
              </a:lnSpc>
              <a:spcBef>
                <a:spcPts val="95"/>
              </a:spcBef>
            </a:pPr>
            <a:r>
              <a:rPr sz="2800" dirty="0">
                <a:solidFill>
                  <a:srgbClr val="843B0C"/>
                </a:solidFill>
                <a:latin typeface="Segoe Print"/>
                <a:cs typeface="Segoe Print"/>
              </a:rPr>
              <a:t>Evolución</a:t>
            </a:r>
            <a:r>
              <a:rPr sz="2800" spc="-4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843B0C"/>
                </a:solidFill>
                <a:latin typeface="Segoe Print"/>
                <a:cs typeface="Segoe Print"/>
              </a:rPr>
              <a:t>de</a:t>
            </a:r>
            <a:r>
              <a:rPr sz="2800" spc="-90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dirty="0" err="1">
                <a:solidFill>
                  <a:srgbClr val="843B0C"/>
                </a:solidFill>
                <a:latin typeface="Segoe Print"/>
                <a:cs typeface="Segoe Print"/>
              </a:rPr>
              <a:t>los</a:t>
            </a:r>
            <a:r>
              <a:rPr sz="2800" spc="-85" dirty="0">
                <a:solidFill>
                  <a:srgbClr val="843B0C"/>
                </a:solidFill>
                <a:latin typeface="Segoe Print"/>
                <a:cs typeface="Segoe Print"/>
              </a:rPr>
              <a:t> </a:t>
            </a:r>
            <a:r>
              <a:rPr sz="2800" spc="-10" dirty="0" err="1">
                <a:solidFill>
                  <a:srgbClr val="843B0C"/>
                </a:solidFill>
                <a:latin typeface="Segoe Print"/>
                <a:cs typeface="Segoe Print"/>
              </a:rPr>
              <a:t>sensores</a:t>
            </a:r>
            <a:endParaRPr sz="2800" dirty="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7970" y="2595361"/>
            <a:ext cx="56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-37" baseline="-16975" dirty="0">
                <a:solidFill>
                  <a:srgbClr val="FF0000"/>
                </a:solidFill>
                <a:latin typeface="Andalus"/>
                <a:cs typeface="Andalus"/>
              </a:rPr>
              <a:t>4</a:t>
            </a:r>
            <a:r>
              <a:rPr sz="2400" spc="-25" dirty="0">
                <a:solidFill>
                  <a:srgbClr val="FF0000"/>
                </a:solidFill>
                <a:latin typeface="Andalus"/>
                <a:cs typeface="Andalus"/>
              </a:rPr>
              <a:t>ta</a:t>
            </a:r>
            <a:endParaRPr sz="2400" dirty="0">
              <a:latin typeface="Andalus"/>
              <a:cs typeface="Andal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1900" y="5150618"/>
            <a:ext cx="1172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aseline="-16865" dirty="0">
                <a:solidFill>
                  <a:srgbClr val="FF0000"/>
                </a:solidFill>
                <a:latin typeface="Andalus"/>
                <a:cs typeface="Andalus"/>
              </a:rPr>
              <a:t>5</a:t>
            </a:r>
            <a:r>
              <a:rPr sz="1850" dirty="0">
                <a:solidFill>
                  <a:srgbClr val="FF0000"/>
                </a:solidFill>
                <a:latin typeface="Andalus"/>
                <a:cs typeface="Andalus"/>
              </a:rPr>
              <a:t>ta</a:t>
            </a:r>
            <a:r>
              <a:rPr sz="1850" spc="225" dirty="0">
                <a:solidFill>
                  <a:srgbClr val="FF0000"/>
                </a:solidFill>
                <a:latin typeface="Andalus"/>
                <a:cs typeface="Andalus"/>
              </a:rPr>
              <a:t> </a:t>
            </a:r>
            <a:r>
              <a:rPr sz="4200" baseline="-16865" dirty="0">
                <a:solidFill>
                  <a:srgbClr val="FF0000"/>
                </a:solidFill>
                <a:latin typeface="Andalus"/>
                <a:cs typeface="Andalus"/>
              </a:rPr>
              <a:t>y </a:t>
            </a:r>
            <a:r>
              <a:rPr sz="4200" spc="-37" baseline="-16865" dirty="0">
                <a:solidFill>
                  <a:srgbClr val="FF0000"/>
                </a:solidFill>
                <a:latin typeface="Andalus"/>
                <a:cs typeface="Andalus"/>
              </a:rPr>
              <a:t>6</a:t>
            </a:r>
            <a:r>
              <a:rPr sz="1850" spc="-25" dirty="0">
                <a:solidFill>
                  <a:srgbClr val="FF0000"/>
                </a:solidFill>
                <a:latin typeface="Andalus"/>
                <a:cs typeface="Andalus"/>
              </a:rPr>
              <a:t>ta</a:t>
            </a:r>
            <a:endParaRPr sz="1850" dirty="0">
              <a:latin typeface="Andalus"/>
              <a:cs typeface="Andalu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2853" y="5154479"/>
            <a:ext cx="1920640" cy="23127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9C55365-BCF1-5EFB-9645-66C3971627CF}"/>
              </a:ext>
            </a:extLst>
          </p:cNvPr>
          <p:cNvSpPr txBox="1"/>
          <p:nvPr/>
        </p:nvSpPr>
        <p:spPr>
          <a:xfrm>
            <a:off x="5098329" y="431523"/>
            <a:ext cx="810054" cy="629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3180" algn="r">
              <a:lnSpc>
                <a:spcPts val="4280"/>
              </a:lnSpc>
            </a:pPr>
            <a:r>
              <a:rPr lang="en-US" sz="4800" spc="-37" baseline="-16975" dirty="0">
                <a:solidFill>
                  <a:srgbClr val="FF0000"/>
                </a:solidFill>
                <a:latin typeface="Andalus"/>
                <a:cs typeface="Andalus"/>
              </a:rPr>
              <a:t>3</a:t>
            </a:r>
            <a:r>
              <a:rPr lang="en-US" sz="2000" spc="-25" dirty="0">
                <a:solidFill>
                  <a:srgbClr val="FF0000"/>
                </a:solidFill>
                <a:latin typeface="Andalus"/>
                <a:cs typeface="Andalus"/>
              </a:rPr>
              <a:t>ra</a:t>
            </a:r>
            <a:endParaRPr lang="en-US" sz="2000" dirty="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223"/>
            <a:ext cx="8449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Sensores</a:t>
            </a:r>
            <a:r>
              <a:rPr sz="2800" spc="-10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integrados</a:t>
            </a:r>
            <a:r>
              <a:rPr sz="2800" spc="-9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y</a:t>
            </a:r>
            <a:r>
              <a:rPr sz="2800" spc="-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sensores</a:t>
            </a:r>
            <a:r>
              <a:rPr sz="2800" spc="-1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inteligentes</a:t>
            </a:r>
            <a:r>
              <a:rPr sz="2800" spc="-1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843B0C"/>
                </a:solidFill>
                <a:latin typeface="Times New Roman"/>
                <a:cs typeface="Times New Roman"/>
              </a:rPr>
              <a:t>(Smart</a:t>
            </a:r>
            <a:r>
              <a:rPr sz="280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843B0C"/>
                </a:solidFill>
                <a:latin typeface="Times New Roman"/>
                <a:cs typeface="Times New Roman"/>
              </a:rPr>
              <a:t>sensors)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5559" y="1509522"/>
            <a:ext cx="9685020" cy="56592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7540" indent="-510540">
              <a:lnSpc>
                <a:spcPts val="3240"/>
              </a:lnSpc>
              <a:spcBef>
                <a:spcPts val="95"/>
              </a:spcBef>
              <a:buChar char="-"/>
              <a:tabLst>
                <a:tab pos="637540" algn="l"/>
              </a:tabLst>
            </a:pP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Van</a:t>
            </a:r>
            <a:r>
              <a:rPr sz="2800" spc="-6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más</a:t>
            </a:r>
            <a:r>
              <a:rPr sz="2800" spc="-8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allá</a:t>
            </a:r>
            <a:r>
              <a:rPr sz="2800" spc="-9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que</a:t>
            </a:r>
            <a:r>
              <a:rPr sz="2800" spc="-7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las</a:t>
            </a:r>
            <a:r>
              <a:rPr sz="2800" spc="-8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simples</a:t>
            </a:r>
            <a:r>
              <a:rPr sz="2800" spc="-8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posibilidades</a:t>
            </a:r>
            <a:r>
              <a:rPr sz="2800" spc="-7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de</a:t>
            </a:r>
            <a:r>
              <a:rPr sz="2800" spc="-8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spc="-25" dirty="0">
                <a:solidFill>
                  <a:srgbClr val="6F2F9F"/>
                </a:solidFill>
                <a:latin typeface="Segoe Print"/>
                <a:cs typeface="Segoe Print"/>
              </a:rPr>
              <a:t>un</a:t>
            </a:r>
            <a:endParaRPr sz="2800" dirty="0">
              <a:latin typeface="Segoe Print"/>
              <a:cs typeface="Segoe Print"/>
            </a:endParaRPr>
          </a:p>
          <a:p>
            <a:pPr marL="576580" indent="-449580">
              <a:lnSpc>
                <a:spcPts val="3125"/>
              </a:lnSpc>
              <a:buChar char="-"/>
              <a:tabLst>
                <a:tab pos="576580" algn="l"/>
              </a:tabLst>
            </a:pP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sensor</a:t>
            </a:r>
            <a:r>
              <a:rPr sz="2800" spc="-9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Segoe Print"/>
                <a:cs typeface="Segoe Print"/>
              </a:rPr>
              <a:t>tradicional</a:t>
            </a:r>
            <a:endParaRPr sz="2800" dirty="0">
              <a:latin typeface="Segoe Print"/>
              <a:cs typeface="Segoe Print"/>
            </a:endParaRPr>
          </a:p>
          <a:p>
            <a:pPr marL="1026160" marR="2500630" indent="-257810">
              <a:lnSpc>
                <a:spcPts val="3120"/>
              </a:lnSpc>
              <a:spcBef>
                <a:spcPts val="190"/>
              </a:spcBef>
            </a:pP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Proveen</a:t>
            </a:r>
            <a:r>
              <a:rPr sz="2800" spc="-10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de</a:t>
            </a:r>
            <a:r>
              <a:rPr sz="2800" spc="-10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las</a:t>
            </a:r>
            <a:r>
              <a:rPr sz="2800" spc="-9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 err="1">
                <a:solidFill>
                  <a:srgbClr val="6F2F9F"/>
                </a:solidFill>
                <a:latin typeface="Segoe Print"/>
                <a:cs typeface="Segoe Print"/>
              </a:rPr>
              <a:t>siguientes</a:t>
            </a:r>
            <a:r>
              <a:rPr sz="2800" spc="-6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endParaRPr lang="es-AR" sz="2800" spc="-65" dirty="0">
              <a:solidFill>
                <a:srgbClr val="6F2F9F"/>
              </a:solidFill>
              <a:latin typeface="Segoe Print"/>
              <a:cs typeface="Segoe Print"/>
            </a:endParaRPr>
          </a:p>
          <a:p>
            <a:pPr marL="1026160" marR="2500630" indent="-257810">
              <a:lnSpc>
                <a:spcPts val="3120"/>
              </a:lnSpc>
              <a:spcBef>
                <a:spcPts val="190"/>
              </a:spcBef>
            </a:pPr>
            <a:r>
              <a:rPr lang="es-AR" sz="2800" spc="-10" dirty="0">
                <a:solidFill>
                  <a:srgbClr val="6F2F9F"/>
                </a:solidFill>
                <a:latin typeface="Segoe Print"/>
                <a:cs typeface="Segoe Print"/>
              </a:rPr>
              <a:t>C</a:t>
            </a:r>
            <a:r>
              <a:rPr sz="2800" spc="-10" dirty="0" err="1">
                <a:solidFill>
                  <a:srgbClr val="6F2F9F"/>
                </a:solidFill>
                <a:latin typeface="Segoe Print"/>
                <a:cs typeface="Segoe Print"/>
              </a:rPr>
              <a:t>ualidades</a:t>
            </a:r>
            <a:r>
              <a:rPr lang="es-AR" sz="2800" spc="-10" dirty="0">
                <a:solidFill>
                  <a:srgbClr val="6F2F9F"/>
                </a:solidFill>
                <a:latin typeface="Segoe Print"/>
                <a:cs typeface="Segoe Print"/>
              </a:rPr>
              <a:t>:</a:t>
            </a:r>
          </a:p>
          <a:p>
            <a:pPr marL="1026160" marR="2500630" indent="-257810">
              <a:lnSpc>
                <a:spcPts val="3120"/>
              </a:lnSpc>
              <a:spcBef>
                <a:spcPts val="190"/>
              </a:spcBef>
            </a:pPr>
            <a:r>
              <a:rPr lang="es-AR" sz="2800" spc="-10" dirty="0">
                <a:solidFill>
                  <a:srgbClr val="6F2F9F"/>
                </a:solidFill>
                <a:latin typeface="Segoe Print"/>
                <a:cs typeface="Segoe Print"/>
              </a:rPr>
              <a:t> 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Interface</a:t>
            </a:r>
            <a:r>
              <a:rPr sz="2800" spc="-13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Segoe Print"/>
                <a:cs typeface="Segoe Print"/>
              </a:rPr>
              <a:t>estándar</a:t>
            </a:r>
            <a:endParaRPr sz="2800" dirty="0">
              <a:latin typeface="Segoe Print"/>
              <a:cs typeface="Segoe Print"/>
            </a:endParaRPr>
          </a:p>
          <a:p>
            <a:pPr marL="1026160">
              <a:lnSpc>
                <a:spcPts val="2945"/>
              </a:lnSpc>
            </a:pP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Autotest</a:t>
            </a:r>
            <a:r>
              <a:rPr sz="2800" spc="-7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Segoe Print"/>
                <a:cs typeface="Segoe Print"/>
              </a:rPr>
              <a:t>(Self-</a:t>
            </a:r>
            <a:r>
              <a:rPr sz="2800" spc="-10" dirty="0">
                <a:solidFill>
                  <a:srgbClr val="6F2F9F"/>
                </a:solidFill>
                <a:latin typeface="Segoe Print"/>
                <a:cs typeface="Segoe Print"/>
              </a:rPr>
              <a:t>testing)</a:t>
            </a:r>
            <a:endParaRPr sz="2800" dirty="0">
              <a:latin typeface="Segoe Print"/>
              <a:cs typeface="Segoe Print"/>
            </a:endParaRPr>
          </a:p>
          <a:p>
            <a:pPr marL="1026160" marR="2370455">
              <a:lnSpc>
                <a:spcPts val="3120"/>
              </a:lnSpc>
              <a:spcBef>
                <a:spcPts val="190"/>
              </a:spcBef>
            </a:pP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Tolerancia</a:t>
            </a:r>
            <a:r>
              <a:rPr sz="2800" spc="-2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6F2F9F"/>
                </a:solidFill>
                <a:latin typeface="Segoe Print"/>
                <a:cs typeface="Segoe Print"/>
              </a:rPr>
              <a:t>a</a:t>
            </a:r>
            <a:r>
              <a:rPr sz="2800" spc="-5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dirty="0" err="1">
                <a:solidFill>
                  <a:srgbClr val="6F2F9F"/>
                </a:solidFill>
                <a:latin typeface="Segoe Print"/>
                <a:cs typeface="Segoe Print"/>
              </a:rPr>
              <a:t>falla</a:t>
            </a:r>
            <a:r>
              <a:rPr sz="2800" spc="-80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endParaRPr lang="es-AR" sz="2800" spc="-80" dirty="0">
              <a:solidFill>
                <a:srgbClr val="6F2F9F"/>
              </a:solidFill>
              <a:latin typeface="Segoe Print"/>
              <a:cs typeface="Segoe Print"/>
            </a:endParaRPr>
          </a:p>
          <a:p>
            <a:pPr marL="1026160" marR="2370455">
              <a:lnSpc>
                <a:spcPts val="3120"/>
              </a:lnSpc>
              <a:spcBef>
                <a:spcPts val="190"/>
              </a:spcBef>
            </a:pPr>
            <a:r>
              <a:rPr sz="2800" dirty="0" err="1">
                <a:solidFill>
                  <a:srgbClr val="6F2F9F"/>
                </a:solidFill>
                <a:latin typeface="Segoe Print"/>
                <a:cs typeface="Segoe Print"/>
              </a:rPr>
              <a:t>Compensación</a:t>
            </a:r>
            <a:r>
              <a:rPr sz="2800" spc="-195" dirty="0">
                <a:solidFill>
                  <a:srgbClr val="6F2F9F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Segoe Print"/>
                <a:cs typeface="Segoe Print"/>
              </a:rPr>
              <a:t>digital</a:t>
            </a:r>
            <a:endParaRPr sz="2800" dirty="0">
              <a:latin typeface="Segoe Print"/>
              <a:cs typeface="Segoe Print"/>
            </a:endParaRPr>
          </a:p>
          <a:p>
            <a:pPr marL="413384" marR="350520" indent="-287020">
              <a:lnSpc>
                <a:spcPts val="3579"/>
              </a:lnSpc>
              <a:spcBef>
                <a:spcPts val="4160"/>
              </a:spcBef>
              <a:tabLst>
                <a:tab pos="631190" algn="l"/>
              </a:tabLst>
            </a:pPr>
            <a:r>
              <a:rPr sz="3200" spc="-50" dirty="0">
                <a:solidFill>
                  <a:srgbClr val="385622"/>
                </a:solidFill>
                <a:latin typeface="Wingdings"/>
                <a:cs typeface="Wingdings"/>
              </a:rPr>
              <a:t>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La</a:t>
            </a:r>
            <a:r>
              <a:rPr sz="3200" spc="-5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exactitud</a:t>
            </a:r>
            <a:r>
              <a:rPr sz="3200" spc="-5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general</a:t>
            </a:r>
            <a:r>
              <a:rPr sz="3200" spc="-5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del</a:t>
            </a:r>
            <a:r>
              <a:rPr sz="3200" spc="-5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sistema,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su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Segoe Print"/>
                <a:cs typeface="Segoe Print"/>
              </a:rPr>
              <a:t>rango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dinámico</a:t>
            </a:r>
            <a:r>
              <a:rPr sz="3200" spc="-5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y</a:t>
            </a:r>
            <a:r>
              <a:rPr sz="3200" spc="-2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su</a:t>
            </a:r>
            <a:r>
              <a:rPr sz="3200" spc="-2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confiabilidad</a:t>
            </a:r>
            <a:r>
              <a:rPr sz="3200" spc="-2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mejoró</a:t>
            </a:r>
            <a:r>
              <a:rPr sz="3200" spc="-2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Segoe Print"/>
                <a:cs typeface="Segoe Print"/>
              </a:rPr>
              <a:t>mucho.</a:t>
            </a:r>
            <a:endParaRPr sz="3200" dirty="0">
              <a:latin typeface="Segoe Print"/>
              <a:cs typeface="Segoe Print"/>
            </a:endParaRPr>
          </a:p>
          <a:p>
            <a:pPr marL="127000">
              <a:lnSpc>
                <a:spcPts val="3354"/>
              </a:lnSpc>
              <a:tabLst>
                <a:tab pos="631190" algn="l"/>
              </a:tabLst>
            </a:pPr>
            <a:r>
              <a:rPr sz="3200" spc="-50" dirty="0">
                <a:solidFill>
                  <a:srgbClr val="385622"/>
                </a:solidFill>
                <a:latin typeface="Wingdings"/>
                <a:cs typeface="Wingdings"/>
              </a:rPr>
              <a:t></a:t>
            </a:r>
            <a:r>
              <a:rPr sz="32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El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desarrollo</a:t>
            </a:r>
            <a:r>
              <a:rPr sz="3200" spc="-7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de</a:t>
            </a:r>
            <a:r>
              <a:rPr sz="3200" spc="-3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nuevos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sistemas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de</a:t>
            </a:r>
            <a:r>
              <a:rPr sz="3200" spc="-3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spc="-10" dirty="0">
                <a:solidFill>
                  <a:srgbClr val="385622"/>
                </a:solidFill>
                <a:latin typeface="Segoe Print"/>
                <a:cs typeface="Segoe Print"/>
              </a:rPr>
              <a:t>sensores</a:t>
            </a:r>
            <a:endParaRPr sz="3200" dirty="0">
              <a:latin typeface="Segoe Print"/>
              <a:cs typeface="Segoe Print"/>
            </a:endParaRPr>
          </a:p>
          <a:p>
            <a:pPr marL="413384">
              <a:lnSpc>
                <a:spcPts val="3710"/>
              </a:lnSpc>
            </a:pP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e</a:t>
            </a:r>
            <a:r>
              <a:rPr sz="3200" spc="-3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instrumentación</a:t>
            </a:r>
            <a:r>
              <a:rPr sz="3200" spc="-45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pasó</a:t>
            </a:r>
            <a:r>
              <a:rPr sz="3200" spc="-2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a</a:t>
            </a:r>
            <a:r>
              <a:rPr sz="3200" spc="-3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ser</a:t>
            </a:r>
            <a:r>
              <a:rPr sz="3200" spc="-40" dirty="0">
                <a:solidFill>
                  <a:srgbClr val="385622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385622"/>
                </a:solidFill>
                <a:latin typeface="Segoe Print"/>
                <a:cs typeface="Segoe Print"/>
              </a:rPr>
              <a:t>más</a:t>
            </a:r>
            <a:r>
              <a:rPr sz="3200" spc="-10" dirty="0">
                <a:solidFill>
                  <a:srgbClr val="385622"/>
                </a:solidFill>
                <a:latin typeface="Segoe Print"/>
                <a:cs typeface="Segoe Print"/>
              </a:rPr>
              <a:t> simple.</a:t>
            </a:r>
            <a:endParaRPr sz="3200" dirty="0">
              <a:latin typeface="Segoe Print"/>
              <a:cs typeface="Segoe Prin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C909F2-C4FD-4E12-95D0-47D6CED8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24" y="1724025"/>
            <a:ext cx="4431426" cy="31087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827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Sensores</a:t>
            </a:r>
            <a:r>
              <a:rPr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resistivos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4176" y="4465009"/>
            <a:ext cx="5461930" cy="3097841"/>
            <a:chOff x="217931" y="4463796"/>
            <a:chExt cx="5461930" cy="3097841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931" y="4463796"/>
              <a:ext cx="2530555" cy="19846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8985" y="5877617"/>
              <a:ext cx="3960876" cy="168402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5605" y="3116399"/>
            <a:ext cx="5494019" cy="10378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34569" y="860584"/>
            <a:ext cx="1915795" cy="329365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Temperatura Humedad Iluminación Posición Distancia </a:t>
            </a: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Esfuerzo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 Nivel</a:t>
            </a:r>
            <a:endParaRPr lang="es-US" sz="2800" b="1" spc="-10" dirty="0">
              <a:solidFill>
                <a:srgbClr val="6F2F9F"/>
              </a:solidFill>
              <a:latin typeface="Andalus"/>
              <a:cs typeface="Andalus"/>
            </a:endParaRPr>
          </a:p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lang="es-AR" sz="2800" b="1" spc="-10" dirty="0">
                <a:solidFill>
                  <a:srgbClr val="6F2F9F"/>
                </a:solidFill>
                <a:latin typeface="Andalus"/>
                <a:cs typeface="Andalus"/>
              </a:rPr>
              <a:t>Presión</a:t>
            </a:r>
            <a:endParaRPr sz="2800" dirty="0">
              <a:latin typeface="Andalus"/>
              <a:cs typeface="Andalu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A1D7438-276E-44D0-85A2-AA3A301F1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r="19851"/>
          <a:stretch/>
        </p:blipFill>
        <p:spPr>
          <a:xfrm>
            <a:off x="7156460" y="352425"/>
            <a:ext cx="2773164" cy="23682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ABC3B16-6395-8DB1-7E67-6DD9ECC17D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r="19416"/>
          <a:stretch/>
        </p:blipFill>
        <p:spPr>
          <a:xfrm>
            <a:off x="141846" y="672290"/>
            <a:ext cx="2103868" cy="37886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638A0D-34AB-5095-4C18-8F0232502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60" y="177766"/>
            <a:ext cx="2638422" cy="2638422"/>
          </a:xfrm>
          <a:prstGeom prst="rect">
            <a:avLst/>
          </a:prstGeom>
        </p:spPr>
      </p:pic>
      <p:pic>
        <p:nvPicPr>
          <p:cNvPr id="17" name="object 5">
            <a:extLst>
              <a:ext uri="{FF2B5EF4-FFF2-40B4-BE49-F238E27FC236}">
                <a16:creationId xmlns:a16="http://schemas.microsoft.com/office/drawing/2014/main" id="{2213662A-070A-D884-A2A9-065A7BBF2F0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1096" y="4305409"/>
            <a:ext cx="1302336" cy="1302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4601A24-C087-04EA-083B-531C61C2B4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6830" r="13713" b="6285"/>
          <a:stretch/>
        </p:blipFill>
        <p:spPr>
          <a:xfrm>
            <a:off x="7843824" y="4597325"/>
            <a:ext cx="2239976" cy="265102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6042A48-A60C-D95A-695E-1F0404D65C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95" y="4441432"/>
            <a:ext cx="2651029" cy="26510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67817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Sensores</a:t>
            </a:r>
            <a:r>
              <a:rPr sz="28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capacitivos</a:t>
            </a:r>
            <a:endParaRPr sz="2800" dirty="0">
              <a:latin typeface="Times New Roman"/>
              <a:cs typeface="Times New Roman"/>
            </a:endParaRPr>
          </a:p>
          <a:p>
            <a:pPr marL="2040889" marR="1858010">
              <a:lnSpc>
                <a:spcPct val="93000"/>
              </a:lnSpc>
              <a:spcBef>
                <a:spcPts val="2360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Humedad Posición Distancia Movimiento Proximidad Nivel Presión Fuerza</a:t>
            </a:r>
            <a:endParaRPr sz="2800" dirty="0">
              <a:latin typeface="Andalus"/>
              <a:cs typeface="Andalus"/>
            </a:endParaRPr>
          </a:p>
          <a:p>
            <a:pPr marL="2040889">
              <a:lnSpc>
                <a:spcPts val="3120"/>
              </a:lnSpc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Composición</a:t>
            </a:r>
            <a:r>
              <a:rPr sz="2800" b="1" spc="8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de</a:t>
            </a:r>
            <a:r>
              <a:rPr sz="2800" b="1" spc="13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material</a:t>
            </a:r>
            <a:endParaRPr sz="2800" dirty="0">
              <a:latin typeface="Andalus"/>
              <a:cs typeface="Andalu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258" y="5276466"/>
            <a:ext cx="2021419" cy="20123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0454" y="5483095"/>
            <a:ext cx="1066800" cy="191735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85" y="1152451"/>
            <a:ext cx="1712213" cy="2105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46D45F-A4AA-EE02-183D-86CC794BD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r="31680"/>
          <a:stretch/>
        </p:blipFill>
        <p:spPr>
          <a:xfrm rot="3225620">
            <a:off x="751892" y="4800660"/>
            <a:ext cx="1117705" cy="20649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13F1D7-9C5E-418C-11B4-2AAF99E8F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86212"/>
            <a:ext cx="4440544" cy="51591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5497E1-E3DC-B4EE-F5BE-8FD07DE00D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" t="14843" r="717" b="12470"/>
          <a:stretch/>
        </p:blipFill>
        <p:spPr>
          <a:xfrm>
            <a:off x="3963081" y="5276466"/>
            <a:ext cx="2919638" cy="21221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67161" y="423545"/>
            <a:ext cx="3942600" cy="4482464"/>
            <a:chOff x="5400421" y="140208"/>
            <a:chExt cx="3942600" cy="44824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421" y="735537"/>
              <a:ext cx="3942600" cy="3887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2" y="140208"/>
              <a:ext cx="3020568" cy="10195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992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Sensores</a:t>
            </a:r>
            <a:r>
              <a:rPr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inductivos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96809" y="1018874"/>
            <a:ext cx="1530690" cy="169065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Posición </a:t>
            </a: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Distancia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Esfuerzo</a:t>
            </a:r>
            <a:endParaRPr lang="es-US" sz="2800" b="1" spc="-10" dirty="0">
              <a:solidFill>
                <a:srgbClr val="6F2F9F"/>
              </a:solidFill>
              <a:latin typeface="Andalus"/>
              <a:cs typeface="Andalus"/>
            </a:endParaRPr>
          </a:p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lang="es-AR" sz="2800" b="1" spc="-10" dirty="0">
                <a:solidFill>
                  <a:srgbClr val="6F2F9F"/>
                </a:solidFill>
                <a:latin typeface="Andalus"/>
                <a:cs typeface="Andalus"/>
              </a:rPr>
              <a:t>Velocidad</a:t>
            </a:r>
            <a:endParaRPr sz="2800" dirty="0">
              <a:latin typeface="Andalus"/>
              <a:cs typeface="Andalu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F6B404E-F066-097B-E070-E4AFF1E5D07A}"/>
              </a:ext>
            </a:extLst>
          </p:cNvPr>
          <p:cNvSpPr/>
          <p:nvPr/>
        </p:nvSpPr>
        <p:spPr>
          <a:xfrm>
            <a:off x="5667160" y="1427996"/>
            <a:ext cx="3942599" cy="2540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98E56E-EFED-D5C2-A347-DBCC38384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8" b="60595"/>
          <a:stretch/>
        </p:blipFill>
        <p:spPr>
          <a:xfrm>
            <a:off x="7771860" y="1802217"/>
            <a:ext cx="2304860" cy="2713213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D9FA09CB-5532-E7C0-2DD7-47EDAF3388F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700" y="1060347"/>
            <a:ext cx="1502057" cy="20099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CB540C-D35A-0DA6-C29A-1E50B4AB6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60" y="5016241"/>
            <a:ext cx="2237226" cy="22372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0D38B5-3960-44E0-87E7-87C4FEC081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302"/>
          <a:stretch/>
        </p:blipFill>
        <p:spPr>
          <a:xfrm>
            <a:off x="4127499" y="1641809"/>
            <a:ext cx="3384209" cy="295380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8E20CE0-13C8-4982-BC97-A098A1A327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5" b="25734"/>
          <a:stretch/>
        </p:blipFill>
        <p:spPr>
          <a:xfrm>
            <a:off x="2304018" y="5081039"/>
            <a:ext cx="4679334" cy="237574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184CBCE-4741-277B-E95B-026DBE2BB5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0" y="3268415"/>
            <a:ext cx="3110395" cy="28215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498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Sensores</a:t>
            </a:r>
            <a:r>
              <a:rPr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ópticos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08554" y="1370838"/>
            <a:ext cx="1915795" cy="2492157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Temperatura Posición Distancia </a:t>
            </a: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Presencia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Movimiento</a:t>
            </a:r>
            <a:endParaRPr lang="es-US" sz="2800" b="1" spc="-10" dirty="0">
              <a:solidFill>
                <a:srgbClr val="6F2F9F"/>
              </a:solidFill>
              <a:latin typeface="Andalus"/>
              <a:cs typeface="Andalus"/>
            </a:endParaRPr>
          </a:p>
          <a:p>
            <a:pPr marL="12700" marR="5080">
              <a:lnSpc>
                <a:spcPct val="93100"/>
              </a:lnSpc>
              <a:spcBef>
                <a:spcPts val="325"/>
              </a:spcBef>
            </a:pPr>
            <a:r>
              <a:rPr lang="es-AR" sz="2800" b="1" spc="-10" dirty="0">
                <a:solidFill>
                  <a:srgbClr val="6F2F9F"/>
                </a:solidFill>
                <a:latin typeface="Andalus"/>
                <a:cs typeface="Andalus"/>
              </a:rPr>
              <a:t>Velocidad</a:t>
            </a:r>
            <a:endParaRPr sz="2800" dirty="0">
              <a:latin typeface="Andalus"/>
              <a:cs typeface="Andalu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960" y="3543631"/>
            <a:ext cx="1915795" cy="15396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961" y="5534025"/>
            <a:ext cx="2107564" cy="1662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9F44E1-0D91-0184-5A3C-011EF98E2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33" y="3474949"/>
            <a:ext cx="3216605" cy="32166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DD67B4-A4B8-A040-AE3A-0032E218E6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r="14060" b="5795"/>
          <a:stretch/>
        </p:blipFill>
        <p:spPr>
          <a:xfrm>
            <a:off x="7331166" y="0"/>
            <a:ext cx="2681731" cy="30956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E10FF5-5B07-CE74-1073-0E8026338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21" y="904137"/>
            <a:ext cx="2161673" cy="21835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6AD61E-9794-89A8-B029-A56B806B9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56" y="4774349"/>
            <a:ext cx="1834540" cy="278850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77D5F83-227D-E7AB-143B-4681AE128F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49" y="4148791"/>
            <a:ext cx="2419565" cy="250992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3045D5E-B8C3-7ED4-DE1A-C683E768C48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r="10099"/>
          <a:stretch/>
        </p:blipFill>
        <p:spPr>
          <a:xfrm>
            <a:off x="0" y="930685"/>
            <a:ext cx="2619655" cy="23328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128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Sensores</a:t>
            </a:r>
            <a:r>
              <a:rPr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magnéticos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2355" y="257676"/>
            <a:ext cx="7423088" cy="5042751"/>
            <a:chOff x="134112" y="373545"/>
            <a:chExt cx="7423088" cy="5042751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2253996"/>
              <a:ext cx="5390388" cy="3162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2801" y="373545"/>
              <a:ext cx="2734399" cy="1982256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104FFB94-F8C6-31E7-56C5-E15AA867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46" y="5108767"/>
            <a:ext cx="5918200" cy="23274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5C2DE-FFDF-FD61-289F-F328B53B5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575"/>
            <a:ext cx="2891009" cy="23534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0AFE80-08A6-627C-C306-EB44286A38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78" r="25743"/>
          <a:stretch/>
        </p:blipFill>
        <p:spPr>
          <a:xfrm>
            <a:off x="7743486" y="568439"/>
            <a:ext cx="1945930" cy="3771288"/>
          </a:xfrm>
          <a:prstGeom prst="rect">
            <a:avLst/>
          </a:prstGeom>
        </p:spPr>
      </p:pic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00B2A903-1528-0C4D-0341-2155D109F2AD}"/>
              </a:ext>
            </a:extLst>
          </p:cNvPr>
          <p:cNvSpPr/>
          <p:nvPr/>
        </p:nvSpPr>
        <p:spPr>
          <a:xfrm rot="16200000">
            <a:off x="2478460" y="3677865"/>
            <a:ext cx="1926480" cy="13716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4AC8B93-1A57-A08F-5E42-B669B1EDB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16" y="2435805"/>
            <a:ext cx="2252828" cy="3264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4091" y="721921"/>
            <a:ext cx="3397250" cy="20473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400"/>
              </a:spcBef>
            </a:pP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Parámetros</a:t>
            </a:r>
            <a:r>
              <a:rPr sz="2800" b="1" spc="14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magnéticos Posición</a:t>
            </a:r>
            <a:endParaRPr sz="2800" dirty="0">
              <a:latin typeface="Andalus"/>
              <a:cs typeface="Andalus"/>
            </a:endParaRPr>
          </a:p>
          <a:p>
            <a:pPr marL="12700">
              <a:lnSpc>
                <a:spcPts val="3070"/>
              </a:lnSpc>
            </a:pPr>
            <a:r>
              <a:rPr sz="2800" b="1" spc="-10" dirty="0" err="1">
                <a:solidFill>
                  <a:srgbClr val="6F2F9F"/>
                </a:solidFill>
                <a:latin typeface="Andalus"/>
                <a:cs typeface="Andalus"/>
              </a:rPr>
              <a:t>Corriente</a:t>
            </a:r>
            <a:endParaRPr lang="es-US" sz="2800" b="1" spc="-10" dirty="0">
              <a:solidFill>
                <a:srgbClr val="6F2F9F"/>
              </a:solidFill>
              <a:latin typeface="Andalus"/>
              <a:cs typeface="Andalus"/>
            </a:endParaRPr>
          </a:p>
          <a:p>
            <a:pPr marL="12700">
              <a:lnSpc>
                <a:spcPts val="3070"/>
              </a:lnSpc>
            </a:pPr>
            <a:r>
              <a:rPr lang="es-AR" sz="2800" b="1" spc="-10" dirty="0">
                <a:solidFill>
                  <a:srgbClr val="6F2F9F"/>
                </a:solidFill>
                <a:latin typeface="Andalus"/>
                <a:cs typeface="Andalus"/>
              </a:rPr>
              <a:t>Distancia</a:t>
            </a:r>
          </a:p>
          <a:p>
            <a:pPr marL="12700">
              <a:lnSpc>
                <a:spcPts val="3070"/>
              </a:lnSpc>
            </a:pPr>
            <a:r>
              <a:rPr lang="es-AR" sz="2800" b="1" spc="-10" dirty="0">
                <a:solidFill>
                  <a:srgbClr val="6F2F9F"/>
                </a:solidFill>
                <a:latin typeface="Andalus"/>
                <a:cs typeface="Andalus"/>
              </a:rPr>
              <a:t>Caudal</a:t>
            </a:r>
            <a:endParaRPr sz="2800" dirty="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7731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US" b="1" dirty="0">
                <a:solidFill>
                  <a:srgbClr val="001F5F"/>
                </a:solidFill>
                <a:latin typeface="Times New Roman"/>
                <a:cs typeface="Times New Roman"/>
              </a:rPr>
              <a:t>Sensores de ultrasonido, piezoeléctricos y de microondas</a:t>
            </a:r>
            <a:endParaRPr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00B2A903-1528-0C4D-0341-2155D109F2AD}"/>
              </a:ext>
            </a:extLst>
          </p:cNvPr>
          <p:cNvSpPr/>
          <p:nvPr/>
        </p:nvSpPr>
        <p:spPr>
          <a:xfrm rot="16200000">
            <a:off x="2478460" y="3677865"/>
            <a:ext cx="1926480" cy="13716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C6F6A5-847A-352A-3BF8-7A3C73A2DA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13646"/>
          <a:stretch/>
        </p:blipFill>
        <p:spPr>
          <a:xfrm>
            <a:off x="6858481" y="644135"/>
            <a:ext cx="3225319" cy="4109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06C410-3732-5F63-9E63-5F0907317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r="9883"/>
          <a:stretch/>
        </p:blipFill>
        <p:spPr>
          <a:xfrm>
            <a:off x="4458494" y="925772"/>
            <a:ext cx="2424112" cy="32211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85BD083-ABA4-2A39-ABE4-7D5F0D4D2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684619"/>
            <a:ext cx="2314575" cy="1981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A1556A-976C-0C72-D403-3B805E586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6"/>
          <a:stretch/>
        </p:blipFill>
        <p:spPr>
          <a:xfrm>
            <a:off x="7233217" y="5143369"/>
            <a:ext cx="2628776" cy="17581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8C3B234-A646-7183-EECF-77B69CAB7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" y="3791139"/>
            <a:ext cx="4675552" cy="36021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792CD6-3345-41D6-0B7B-E04DF25B5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6316" y="1832314"/>
            <a:ext cx="1386819" cy="215010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0E8082A-269C-98AC-D63E-8423A3CE9E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4" t="26398" b="6461"/>
          <a:stretch/>
        </p:blipFill>
        <p:spPr>
          <a:xfrm>
            <a:off x="5186443" y="4611355"/>
            <a:ext cx="1827557" cy="27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6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1979" y="1734072"/>
            <a:ext cx="2679065" cy="1667510"/>
            <a:chOff x="421979" y="1734072"/>
            <a:chExt cx="2679065" cy="1667510"/>
          </a:xfrm>
        </p:grpSpPr>
        <p:sp>
          <p:nvSpPr>
            <p:cNvPr id="3" name="object 3"/>
            <p:cNvSpPr/>
            <p:nvPr/>
          </p:nvSpPr>
          <p:spPr>
            <a:xfrm>
              <a:off x="428075" y="1740168"/>
              <a:ext cx="2667000" cy="1655445"/>
            </a:xfrm>
            <a:custGeom>
              <a:avLst/>
              <a:gdLst/>
              <a:ahLst/>
              <a:cxnLst/>
              <a:rect l="l" t="t" r="r" b="b"/>
              <a:pathLst>
                <a:path w="2667000" h="1655445">
                  <a:moveTo>
                    <a:pt x="1609493" y="0"/>
                  </a:moveTo>
                  <a:lnTo>
                    <a:pt x="1564026" y="5916"/>
                  </a:lnTo>
                  <a:lnTo>
                    <a:pt x="1520518" y="18223"/>
                  </a:lnTo>
                  <a:lnTo>
                    <a:pt x="1479991" y="36632"/>
                  </a:lnTo>
                  <a:lnTo>
                    <a:pt x="1443464" y="60855"/>
                  </a:lnTo>
                  <a:lnTo>
                    <a:pt x="1411960" y="90603"/>
                  </a:lnTo>
                  <a:lnTo>
                    <a:pt x="1386500" y="125588"/>
                  </a:lnTo>
                  <a:lnTo>
                    <a:pt x="1368910" y="112025"/>
                  </a:lnTo>
                  <a:lnTo>
                    <a:pt x="1330636" y="88280"/>
                  </a:lnTo>
                  <a:lnTo>
                    <a:pt x="1265454" y="61581"/>
                  </a:lnTo>
                  <a:lnTo>
                    <a:pt x="1219630" y="50901"/>
                  </a:lnTo>
                  <a:lnTo>
                    <a:pt x="1173262" y="45998"/>
                  </a:lnTo>
                  <a:lnTo>
                    <a:pt x="1127037" y="46695"/>
                  </a:lnTo>
                  <a:lnTo>
                    <a:pt x="1081644" y="52813"/>
                  </a:lnTo>
                  <a:lnTo>
                    <a:pt x="1037771" y="64175"/>
                  </a:lnTo>
                  <a:lnTo>
                    <a:pt x="996106" y="80603"/>
                  </a:lnTo>
                  <a:lnTo>
                    <a:pt x="957338" y="101917"/>
                  </a:lnTo>
                  <a:lnTo>
                    <a:pt x="922154" y="127942"/>
                  </a:lnTo>
                  <a:lnTo>
                    <a:pt x="891242" y="158497"/>
                  </a:lnTo>
                  <a:lnTo>
                    <a:pt x="865292" y="193406"/>
                  </a:lnTo>
                  <a:lnTo>
                    <a:pt x="815565" y="172441"/>
                  </a:lnTo>
                  <a:lnTo>
                    <a:pt x="763320" y="157328"/>
                  </a:lnTo>
                  <a:lnTo>
                    <a:pt x="709279" y="148189"/>
                  </a:lnTo>
                  <a:lnTo>
                    <a:pt x="654162" y="145146"/>
                  </a:lnTo>
                  <a:lnTo>
                    <a:pt x="598693" y="148321"/>
                  </a:lnTo>
                  <a:lnTo>
                    <a:pt x="547371" y="157009"/>
                  </a:lnTo>
                  <a:lnTo>
                    <a:pt x="498807" y="170691"/>
                  </a:lnTo>
                  <a:lnTo>
                    <a:pt x="453335" y="188996"/>
                  </a:lnTo>
                  <a:lnTo>
                    <a:pt x="411290" y="211554"/>
                  </a:lnTo>
                  <a:lnTo>
                    <a:pt x="373005" y="237993"/>
                  </a:lnTo>
                  <a:lnTo>
                    <a:pt x="338814" y="267942"/>
                  </a:lnTo>
                  <a:lnTo>
                    <a:pt x="309052" y="301029"/>
                  </a:lnTo>
                  <a:lnTo>
                    <a:pt x="284053" y="336884"/>
                  </a:lnTo>
                  <a:lnTo>
                    <a:pt x="264151" y="375136"/>
                  </a:lnTo>
                  <a:lnTo>
                    <a:pt x="249679" y="415414"/>
                  </a:lnTo>
                  <a:lnTo>
                    <a:pt x="240973" y="457346"/>
                  </a:lnTo>
                  <a:lnTo>
                    <a:pt x="238366" y="500561"/>
                  </a:lnTo>
                  <a:lnTo>
                    <a:pt x="242192" y="544688"/>
                  </a:lnTo>
                  <a:lnTo>
                    <a:pt x="239944" y="549895"/>
                  </a:lnTo>
                  <a:lnTo>
                    <a:pt x="190287" y="558297"/>
                  </a:lnTo>
                  <a:lnTo>
                    <a:pt x="143971" y="574251"/>
                  </a:lnTo>
                  <a:lnTo>
                    <a:pt x="102112" y="597142"/>
                  </a:lnTo>
                  <a:lnTo>
                    <a:pt x="65824" y="626355"/>
                  </a:lnTo>
                  <a:lnTo>
                    <a:pt x="36223" y="661274"/>
                  </a:lnTo>
                  <a:lnTo>
                    <a:pt x="13629" y="703237"/>
                  </a:lnTo>
                  <a:lnTo>
                    <a:pt x="1683" y="746851"/>
                  </a:lnTo>
                  <a:lnTo>
                    <a:pt x="0" y="790860"/>
                  </a:lnTo>
                  <a:lnTo>
                    <a:pt x="8193" y="834010"/>
                  </a:lnTo>
                  <a:lnTo>
                    <a:pt x="25877" y="875047"/>
                  </a:lnTo>
                  <a:lnTo>
                    <a:pt x="52666" y="912717"/>
                  </a:lnTo>
                  <a:lnTo>
                    <a:pt x="88176" y="945763"/>
                  </a:lnTo>
                  <a:lnTo>
                    <a:pt x="132019" y="972932"/>
                  </a:lnTo>
                  <a:lnTo>
                    <a:pt x="96856" y="1012521"/>
                  </a:lnTo>
                  <a:lnTo>
                    <a:pt x="72915" y="1057038"/>
                  </a:lnTo>
                  <a:lnTo>
                    <a:pt x="60844" y="1104842"/>
                  </a:lnTo>
                  <a:lnTo>
                    <a:pt x="61293" y="1154288"/>
                  </a:lnTo>
                  <a:lnTo>
                    <a:pt x="71225" y="1194331"/>
                  </a:lnTo>
                  <a:lnTo>
                    <a:pt x="88929" y="1231197"/>
                  </a:lnTo>
                  <a:lnTo>
                    <a:pt x="113562" y="1264322"/>
                  </a:lnTo>
                  <a:lnTo>
                    <a:pt x="144280" y="1293145"/>
                  </a:lnTo>
                  <a:lnTo>
                    <a:pt x="180241" y="1317104"/>
                  </a:lnTo>
                  <a:lnTo>
                    <a:pt x="220602" y="1335635"/>
                  </a:lnTo>
                  <a:lnTo>
                    <a:pt x="264519" y="1348177"/>
                  </a:lnTo>
                  <a:lnTo>
                    <a:pt x="311151" y="1354167"/>
                  </a:lnTo>
                  <a:lnTo>
                    <a:pt x="359654" y="1353043"/>
                  </a:lnTo>
                  <a:lnTo>
                    <a:pt x="364683" y="1360282"/>
                  </a:lnTo>
                  <a:lnTo>
                    <a:pt x="393802" y="1396795"/>
                  </a:lnTo>
                  <a:lnTo>
                    <a:pt x="426710" y="1429773"/>
                  </a:lnTo>
                  <a:lnTo>
                    <a:pt x="463009" y="1459131"/>
                  </a:lnTo>
                  <a:lnTo>
                    <a:pt x="502299" y="1484786"/>
                  </a:lnTo>
                  <a:lnTo>
                    <a:pt x="544182" y="1506652"/>
                  </a:lnTo>
                  <a:lnTo>
                    <a:pt x="588260" y="1524647"/>
                  </a:lnTo>
                  <a:lnTo>
                    <a:pt x="634134" y="1538685"/>
                  </a:lnTo>
                  <a:lnTo>
                    <a:pt x="681405" y="1548683"/>
                  </a:lnTo>
                  <a:lnTo>
                    <a:pt x="729675" y="1554556"/>
                  </a:lnTo>
                  <a:lnTo>
                    <a:pt x="778545" y="1556220"/>
                  </a:lnTo>
                  <a:lnTo>
                    <a:pt x="827617" y="1553591"/>
                  </a:lnTo>
                  <a:lnTo>
                    <a:pt x="876491" y="1546584"/>
                  </a:lnTo>
                  <a:lnTo>
                    <a:pt x="924770" y="1535116"/>
                  </a:lnTo>
                  <a:lnTo>
                    <a:pt x="972054" y="1519102"/>
                  </a:lnTo>
                  <a:lnTo>
                    <a:pt x="1017946" y="1498458"/>
                  </a:lnTo>
                  <a:lnTo>
                    <a:pt x="1053120" y="1537008"/>
                  </a:lnTo>
                  <a:lnTo>
                    <a:pt x="1093902" y="1570852"/>
                  </a:lnTo>
                  <a:lnTo>
                    <a:pt x="1139652" y="1599582"/>
                  </a:lnTo>
                  <a:lnTo>
                    <a:pt x="1189731" y="1622788"/>
                  </a:lnTo>
                  <a:lnTo>
                    <a:pt x="1243498" y="1640063"/>
                  </a:lnTo>
                  <a:lnTo>
                    <a:pt x="1294426" y="1650268"/>
                  </a:lnTo>
                  <a:lnTo>
                    <a:pt x="1345305" y="1654943"/>
                  </a:lnTo>
                  <a:lnTo>
                    <a:pt x="1395648" y="1654311"/>
                  </a:lnTo>
                  <a:lnTo>
                    <a:pt x="1444971" y="1648590"/>
                  </a:lnTo>
                  <a:lnTo>
                    <a:pt x="1492785" y="1638001"/>
                  </a:lnTo>
                  <a:lnTo>
                    <a:pt x="1538606" y="1622765"/>
                  </a:lnTo>
                  <a:lnTo>
                    <a:pt x="1581947" y="1603101"/>
                  </a:lnTo>
                  <a:lnTo>
                    <a:pt x="1622320" y="1579231"/>
                  </a:lnTo>
                  <a:lnTo>
                    <a:pt x="1659242" y="1551373"/>
                  </a:lnTo>
                  <a:lnTo>
                    <a:pt x="1692224" y="1519749"/>
                  </a:lnTo>
                  <a:lnTo>
                    <a:pt x="1720781" y="1484578"/>
                  </a:lnTo>
                  <a:lnTo>
                    <a:pt x="1744426" y="1446081"/>
                  </a:lnTo>
                  <a:lnTo>
                    <a:pt x="1762674" y="1404478"/>
                  </a:lnTo>
                  <a:lnTo>
                    <a:pt x="1805997" y="1423999"/>
                  </a:lnTo>
                  <a:lnTo>
                    <a:pt x="1851891" y="1438245"/>
                  </a:lnTo>
                  <a:lnTo>
                    <a:pt x="1899691" y="1447037"/>
                  </a:lnTo>
                  <a:lnTo>
                    <a:pt x="1948729" y="1450198"/>
                  </a:lnTo>
                  <a:lnTo>
                    <a:pt x="2001463" y="1447303"/>
                  </a:lnTo>
                  <a:lnTo>
                    <a:pt x="2051853" y="1438163"/>
                  </a:lnTo>
                  <a:lnTo>
                    <a:pt x="2099344" y="1423242"/>
                  </a:lnTo>
                  <a:lnTo>
                    <a:pt x="2143381" y="1403002"/>
                  </a:lnTo>
                  <a:lnTo>
                    <a:pt x="2183408" y="1377905"/>
                  </a:lnTo>
                  <a:lnTo>
                    <a:pt x="2218870" y="1348414"/>
                  </a:lnTo>
                  <a:lnTo>
                    <a:pt x="2249211" y="1314992"/>
                  </a:lnTo>
                  <a:lnTo>
                    <a:pt x="2273877" y="1278101"/>
                  </a:lnTo>
                  <a:lnTo>
                    <a:pt x="2292311" y="1238203"/>
                  </a:lnTo>
                  <a:lnTo>
                    <a:pt x="2303959" y="1195762"/>
                  </a:lnTo>
                  <a:lnTo>
                    <a:pt x="2308266" y="1151240"/>
                  </a:lnTo>
                  <a:lnTo>
                    <a:pt x="2360788" y="1141993"/>
                  </a:lnTo>
                  <a:lnTo>
                    <a:pt x="2411263" y="1127174"/>
                  </a:lnTo>
                  <a:lnTo>
                    <a:pt x="2459070" y="1107021"/>
                  </a:lnTo>
                  <a:lnTo>
                    <a:pt x="2503592" y="1081771"/>
                  </a:lnTo>
                  <a:lnTo>
                    <a:pt x="2543174" y="1052591"/>
                  </a:lnTo>
                  <a:lnTo>
                    <a:pt x="2577410" y="1020222"/>
                  </a:lnTo>
                  <a:lnTo>
                    <a:pt x="2606225" y="985129"/>
                  </a:lnTo>
                  <a:lnTo>
                    <a:pt x="2629549" y="947776"/>
                  </a:lnTo>
                  <a:lnTo>
                    <a:pt x="2647308" y="908627"/>
                  </a:lnTo>
                  <a:lnTo>
                    <a:pt x="2659432" y="868146"/>
                  </a:lnTo>
                  <a:lnTo>
                    <a:pt x="2665847" y="826798"/>
                  </a:lnTo>
                  <a:lnTo>
                    <a:pt x="2666482" y="785046"/>
                  </a:lnTo>
                  <a:lnTo>
                    <a:pt x="2661265" y="743354"/>
                  </a:lnTo>
                  <a:lnTo>
                    <a:pt x="2650123" y="702186"/>
                  </a:lnTo>
                  <a:lnTo>
                    <a:pt x="2632984" y="662008"/>
                  </a:lnTo>
                  <a:lnTo>
                    <a:pt x="2609776" y="623281"/>
                  </a:lnTo>
                  <a:lnTo>
                    <a:pt x="2580427" y="586471"/>
                  </a:lnTo>
                  <a:lnTo>
                    <a:pt x="2584788" y="577468"/>
                  </a:lnTo>
                  <a:lnTo>
                    <a:pt x="2605376" y="505206"/>
                  </a:lnTo>
                  <a:lnTo>
                    <a:pt x="2606628" y="461067"/>
                  </a:lnTo>
                  <a:lnTo>
                    <a:pt x="2599771" y="418055"/>
                  </a:lnTo>
                  <a:lnTo>
                    <a:pt x="2585280" y="376876"/>
                  </a:lnTo>
                  <a:lnTo>
                    <a:pt x="2563631" y="338234"/>
                  </a:lnTo>
                  <a:lnTo>
                    <a:pt x="2535299" y="302835"/>
                  </a:lnTo>
                  <a:lnTo>
                    <a:pt x="2500760" y="271382"/>
                  </a:lnTo>
                  <a:lnTo>
                    <a:pt x="2460489" y="244582"/>
                  </a:lnTo>
                  <a:lnTo>
                    <a:pt x="2414962" y="223139"/>
                  </a:lnTo>
                  <a:lnTo>
                    <a:pt x="2364654" y="207757"/>
                  </a:lnTo>
                  <a:lnTo>
                    <a:pt x="2351106" y="165655"/>
                  </a:lnTo>
                  <a:lnTo>
                    <a:pt x="2329332" y="126398"/>
                  </a:lnTo>
                  <a:lnTo>
                    <a:pt x="2299913" y="90832"/>
                  </a:lnTo>
                  <a:lnTo>
                    <a:pt x="2263435" y="59802"/>
                  </a:lnTo>
                  <a:lnTo>
                    <a:pt x="2223860" y="35839"/>
                  </a:lnTo>
                  <a:lnTo>
                    <a:pt x="2181384" y="18011"/>
                  </a:lnTo>
                  <a:lnTo>
                    <a:pt x="2136874" y="6260"/>
                  </a:lnTo>
                  <a:lnTo>
                    <a:pt x="2091200" y="525"/>
                  </a:lnTo>
                  <a:lnTo>
                    <a:pt x="2045233" y="747"/>
                  </a:lnTo>
                  <a:lnTo>
                    <a:pt x="1999841" y="6868"/>
                  </a:lnTo>
                  <a:lnTo>
                    <a:pt x="1955893" y="18827"/>
                  </a:lnTo>
                  <a:lnTo>
                    <a:pt x="1914260" y="36564"/>
                  </a:lnTo>
                  <a:lnTo>
                    <a:pt x="1875810" y="60022"/>
                  </a:lnTo>
                  <a:lnTo>
                    <a:pt x="1841414" y="89139"/>
                  </a:lnTo>
                  <a:lnTo>
                    <a:pt x="1821354" y="69379"/>
                  </a:lnTo>
                  <a:lnTo>
                    <a:pt x="1774137" y="36383"/>
                  </a:lnTo>
                  <a:lnTo>
                    <a:pt x="1702218" y="8493"/>
                  </a:lnTo>
                  <a:lnTo>
                    <a:pt x="1655897" y="763"/>
                  </a:lnTo>
                  <a:lnTo>
                    <a:pt x="160949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8075" y="1740168"/>
              <a:ext cx="2667000" cy="1655445"/>
            </a:xfrm>
            <a:custGeom>
              <a:avLst/>
              <a:gdLst/>
              <a:ahLst/>
              <a:cxnLst/>
              <a:rect l="l" t="t" r="r" b="b"/>
              <a:pathLst>
                <a:path w="2667000" h="1655445">
                  <a:moveTo>
                    <a:pt x="242192" y="544688"/>
                  </a:moveTo>
                  <a:lnTo>
                    <a:pt x="238366" y="500561"/>
                  </a:lnTo>
                  <a:lnTo>
                    <a:pt x="240973" y="457346"/>
                  </a:lnTo>
                  <a:lnTo>
                    <a:pt x="249679" y="415414"/>
                  </a:lnTo>
                  <a:lnTo>
                    <a:pt x="264151" y="375136"/>
                  </a:lnTo>
                  <a:lnTo>
                    <a:pt x="284053" y="336884"/>
                  </a:lnTo>
                  <a:lnTo>
                    <a:pt x="309052" y="301029"/>
                  </a:lnTo>
                  <a:lnTo>
                    <a:pt x="338814" y="267942"/>
                  </a:lnTo>
                  <a:lnTo>
                    <a:pt x="373005" y="237993"/>
                  </a:lnTo>
                  <a:lnTo>
                    <a:pt x="411290" y="211554"/>
                  </a:lnTo>
                  <a:lnTo>
                    <a:pt x="453335" y="188996"/>
                  </a:lnTo>
                  <a:lnTo>
                    <a:pt x="498807" y="170691"/>
                  </a:lnTo>
                  <a:lnTo>
                    <a:pt x="547371" y="157009"/>
                  </a:lnTo>
                  <a:lnTo>
                    <a:pt x="598693" y="148321"/>
                  </a:lnTo>
                  <a:lnTo>
                    <a:pt x="654162" y="145146"/>
                  </a:lnTo>
                  <a:lnTo>
                    <a:pt x="709279" y="148189"/>
                  </a:lnTo>
                  <a:lnTo>
                    <a:pt x="763320" y="157328"/>
                  </a:lnTo>
                  <a:lnTo>
                    <a:pt x="815565" y="172441"/>
                  </a:lnTo>
                  <a:lnTo>
                    <a:pt x="865292" y="193406"/>
                  </a:lnTo>
                  <a:lnTo>
                    <a:pt x="891242" y="158497"/>
                  </a:lnTo>
                  <a:lnTo>
                    <a:pt x="922154" y="127942"/>
                  </a:lnTo>
                  <a:lnTo>
                    <a:pt x="957338" y="101917"/>
                  </a:lnTo>
                  <a:lnTo>
                    <a:pt x="996106" y="80603"/>
                  </a:lnTo>
                  <a:lnTo>
                    <a:pt x="1037771" y="64175"/>
                  </a:lnTo>
                  <a:lnTo>
                    <a:pt x="1081644" y="52813"/>
                  </a:lnTo>
                  <a:lnTo>
                    <a:pt x="1127037" y="46695"/>
                  </a:lnTo>
                  <a:lnTo>
                    <a:pt x="1173262" y="45998"/>
                  </a:lnTo>
                  <a:lnTo>
                    <a:pt x="1219630" y="50901"/>
                  </a:lnTo>
                  <a:lnTo>
                    <a:pt x="1265454" y="61581"/>
                  </a:lnTo>
                  <a:lnTo>
                    <a:pt x="1310046" y="78217"/>
                  </a:lnTo>
                  <a:lnTo>
                    <a:pt x="1350273" y="99569"/>
                  </a:lnTo>
                  <a:lnTo>
                    <a:pt x="1386500" y="125588"/>
                  </a:lnTo>
                  <a:lnTo>
                    <a:pt x="1411960" y="90603"/>
                  </a:lnTo>
                  <a:lnTo>
                    <a:pt x="1443464" y="60855"/>
                  </a:lnTo>
                  <a:lnTo>
                    <a:pt x="1479991" y="36632"/>
                  </a:lnTo>
                  <a:lnTo>
                    <a:pt x="1520518" y="18223"/>
                  </a:lnTo>
                  <a:lnTo>
                    <a:pt x="1564026" y="5916"/>
                  </a:lnTo>
                  <a:lnTo>
                    <a:pt x="1609493" y="0"/>
                  </a:lnTo>
                  <a:lnTo>
                    <a:pt x="1655897" y="763"/>
                  </a:lnTo>
                  <a:lnTo>
                    <a:pt x="1702218" y="8493"/>
                  </a:lnTo>
                  <a:lnTo>
                    <a:pt x="1747434" y="23480"/>
                  </a:lnTo>
                  <a:lnTo>
                    <a:pt x="1798853" y="51738"/>
                  </a:lnTo>
                  <a:lnTo>
                    <a:pt x="1841414" y="89139"/>
                  </a:lnTo>
                  <a:lnTo>
                    <a:pt x="1875810" y="60022"/>
                  </a:lnTo>
                  <a:lnTo>
                    <a:pt x="1914260" y="36564"/>
                  </a:lnTo>
                  <a:lnTo>
                    <a:pt x="1955893" y="18827"/>
                  </a:lnTo>
                  <a:lnTo>
                    <a:pt x="1999841" y="6868"/>
                  </a:lnTo>
                  <a:lnTo>
                    <a:pt x="2045233" y="747"/>
                  </a:lnTo>
                  <a:lnTo>
                    <a:pt x="2091200" y="525"/>
                  </a:lnTo>
                  <a:lnTo>
                    <a:pt x="2136874" y="6260"/>
                  </a:lnTo>
                  <a:lnTo>
                    <a:pt x="2181384" y="18011"/>
                  </a:lnTo>
                  <a:lnTo>
                    <a:pt x="2223860" y="35839"/>
                  </a:lnTo>
                  <a:lnTo>
                    <a:pt x="2263435" y="59802"/>
                  </a:lnTo>
                  <a:lnTo>
                    <a:pt x="2299913" y="90832"/>
                  </a:lnTo>
                  <a:lnTo>
                    <a:pt x="2329332" y="126398"/>
                  </a:lnTo>
                  <a:lnTo>
                    <a:pt x="2351106" y="165655"/>
                  </a:lnTo>
                  <a:lnTo>
                    <a:pt x="2364654" y="207757"/>
                  </a:lnTo>
                  <a:lnTo>
                    <a:pt x="2414962" y="223139"/>
                  </a:lnTo>
                  <a:lnTo>
                    <a:pt x="2460489" y="244582"/>
                  </a:lnTo>
                  <a:lnTo>
                    <a:pt x="2500760" y="271382"/>
                  </a:lnTo>
                  <a:lnTo>
                    <a:pt x="2535299" y="302835"/>
                  </a:lnTo>
                  <a:lnTo>
                    <a:pt x="2563631" y="338234"/>
                  </a:lnTo>
                  <a:lnTo>
                    <a:pt x="2585280" y="376876"/>
                  </a:lnTo>
                  <a:lnTo>
                    <a:pt x="2599771" y="418055"/>
                  </a:lnTo>
                  <a:lnTo>
                    <a:pt x="2606628" y="461067"/>
                  </a:lnTo>
                  <a:lnTo>
                    <a:pt x="2605376" y="505206"/>
                  </a:lnTo>
                  <a:lnTo>
                    <a:pt x="2595540" y="549768"/>
                  </a:lnTo>
                  <a:lnTo>
                    <a:pt x="2580427" y="586471"/>
                  </a:lnTo>
                  <a:lnTo>
                    <a:pt x="2609776" y="623281"/>
                  </a:lnTo>
                  <a:lnTo>
                    <a:pt x="2632984" y="662008"/>
                  </a:lnTo>
                  <a:lnTo>
                    <a:pt x="2650123" y="702186"/>
                  </a:lnTo>
                  <a:lnTo>
                    <a:pt x="2661265" y="743354"/>
                  </a:lnTo>
                  <a:lnTo>
                    <a:pt x="2666482" y="785046"/>
                  </a:lnTo>
                  <a:lnTo>
                    <a:pt x="2665847" y="826798"/>
                  </a:lnTo>
                  <a:lnTo>
                    <a:pt x="2659432" y="868146"/>
                  </a:lnTo>
                  <a:lnTo>
                    <a:pt x="2647308" y="908627"/>
                  </a:lnTo>
                  <a:lnTo>
                    <a:pt x="2629549" y="947776"/>
                  </a:lnTo>
                  <a:lnTo>
                    <a:pt x="2606225" y="985129"/>
                  </a:lnTo>
                  <a:lnTo>
                    <a:pt x="2577410" y="1020222"/>
                  </a:lnTo>
                  <a:lnTo>
                    <a:pt x="2543174" y="1052591"/>
                  </a:lnTo>
                  <a:lnTo>
                    <a:pt x="2503592" y="1081771"/>
                  </a:lnTo>
                  <a:lnTo>
                    <a:pt x="2459070" y="1107021"/>
                  </a:lnTo>
                  <a:lnTo>
                    <a:pt x="2411263" y="1127174"/>
                  </a:lnTo>
                  <a:lnTo>
                    <a:pt x="2360788" y="1141993"/>
                  </a:lnTo>
                  <a:lnTo>
                    <a:pt x="2308266" y="1151240"/>
                  </a:lnTo>
                  <a:lnTo>
                    <a:pt x="2303959" y="1195762"/>
                  </a:lnTo>
                  <a:lnTo>
                    <a:pt x="2292311" y="1238203"/>
                  </a:lnTo>
                  <a:lnTo>
                    <a:pt x="2273877" y="1278101"/>
                  </a:lnTo>
                  <a:lnTo>
                    <a:pt x="2249211" y="1314992"/>
                  </a:lnTo>
                  <a:lnTo>
                    <a:pt x="2218870" y="1348414"/>
                  </a:lnTo>
                  <a:lnTo>
                    <a:pt x="2183408" y="1377905"/>
                  </a:lnTo>
                  <a:lnTo>
                    <a:pt x="2143381" y="1403002"/>
                  </a:lnTo>
                  <a:lnTo>
                    <a:pt x="2099344" y="1423242"/>
                  </a:lnTo>
                  <a:lnTo>
                    <a:pt x="2051853" y="1438163"/>
                  </a:lnTo>
                  <a:lnTo>
                    <a:pt x="2001463" y="1447303"/>
                  </a:lnTo>
                  <a:lnTo>
                    <a:pt x="1948729" y="1450198"/>
                  </a:lnTo>
                  <a:lnTo>
                    <a:pt x="1899691" y="1447037"/>
                  </a:lnTo>
                  <a:lnTo>
                    <a:pt x="1851891" y="1438245"/>
                  </a:lnTo>
                  <a:lnTo>
                    <a:pt x="1805997" y="1423999"/>
                  </a:lnTo>
                  <a:lnTo>
                    <a:pt x="1762674" y="1404478"/>
                  </a:lnTo>
                  <a:lnTo>
                    <a:pt x="1744426" y="1446081"/>
                  </a:lnTo>
                  <a:lnTo>
                    <a:pt x="1720781" y="1484578"/>
                  </a:lnTo>
                  <a:lnTo>
                    <a:pt x="1692224" y="1519749"/>
                  </a:lnTo>
                  <a:lnTo>
                    <a:pt x="1659242" y="1551373"/>
                  </a:lnTo>
                  <a:lnTo>
                    <a:pt x="1622320" y="1579231"/>
                  </a:lnTo>
                  <a:lnTo>
                    <a:pt x="1581947" y="1603101"/>
                  </a:lnTo>
                  <a:lnTo>
                    <a:pt x="1538606" y="1622765"/>
                  </a:lnTo>
                  <a:lnTo>
                    <a:pt x="1492785" y="1638001"/>
                  </a:lnTo>
                  <a:lnTo>
                    <a:pt x="1444971" y="1648590"/>
                  </a:lnTo>
                  <a:lnTo>
                    <a:pt x="1395648" y="1654311"/>
                  </a:lnTo>
                  <a:lnTo>
                    <a:pt x="1345305" y="1654943"/>
                  </a:lnTo>
                  <a:lnTo>
                    <a:pt x="1294426" y="1650268"/>
                  </a:lnTo>
                  <a:lnTo>
                    <a:pt x="1243498" y="1640063"/>
                  </a:lnTo>
                  <a:lnTo>
                    <a:pt x="1189731" y="1622788"/>
                  </a:lnTo>
                  <a:lnTo>
                    <a:pt x="1139652" y="1599582"/>
                  </a:lnTo>
                  <a:lnTo>
                    <a:pt x="1093902" y="1570852"/>
                  </a:lnTo>
                  <a:lnTo>
                    <a:pt x="1053120" y="1537008"/>
                  </a:lnTo>
                  <a:lnTo>
                    <a:pt x="1017946" y="1498458"/>
                  </a:lnTo>
                  <a:lnTo>
                    <a:pt x="972054" y="1519102"/>
                  </a:lnTo>
                  <a:lnTo>
                    <a:pt x="924770" y="1535116"/>
                  </a:lnTo>
                  <a:lnTo>
                    <a:pt x="876491" y="1546584"/>
                  </a:lnTo>
                  <a:lnTo>
                    <a:pt x="827617" y="1553591"/>
                  </a:lnTo>
                  <a:lnTo>
                    <a:pt x="778545" y="1556220"/>
                  </a:lnTo>
                  <a:lnTo>
                    <a:pt x="729675" y="1554556"/>
                  </a:lnTo>
                  <a:lnTo>
                    <a:pt x="681405" y="1548683"/>
                  </a:lnTo>
                  <a:lnTo>
                    <a:pt x="634134" y="1538685"/>
                  </a:lnTo>
                  <a:lnTo>
                    <a:pt x="588260" y="1524647"/>
                  </a:lnTo>
                  <a:lnTo>
                    <a:pt x="544182" y="1506652"/>
                  </a:lnTo>
                  <a:lnTo>
                    <a:pt x="502299" y="1484786"/>
                  </a:lnTo>
                  <a:lnTo>
                    <a:pt x="463009" y="1459131"/>
                  </a:lnTo>
                  <a:lnTo>
                    <a:pt x="426710" y="1429773"/>
                  </a:lnTo>
                  <a:lnTo>
                    <a:pt x="393802" y="1396795"/>
                  </a:lnTo>
                  <a:lnTo>
                    <a:pt x="364683" y="1360282"/>
                  </a:lnTo>
                  <a:lnTo>
                    <a:pt x="359654" y="1353043"/>
                  </a:lnTo>
                  <a:lnTo>
                    <a:pt x="311151" y="1354167"/>
                  </a:lnTo>
                  <a:lnTo>
                    <a:pt x="264519" y="1348177"/>
                  </a:lnTo>
                  <a:lnTo>
                    <a:pt x="220602" y="1335635"/>
                  </a:lnTo>
                  <a:lnTo>
                    <a:pt x="180241" y="1317104"/>
                  </a:lnTo>
                  <a:lnTo>
                    <a:pt x="144280" y="1293145"/>
                  </a:lnTo>
                  <a:lnTo>
                    <a:pt x="113562" y="1264322"/>
                  </a:lnTo>
                  <a:lnTo>
                    <a:pt x="88929" y="1231197"/>
                  </a:lnTo>
                  <a:lnTo>
                    <a:pt x="71225" y="1194331"/>
                  </a:lnTo>
                  <a:lnTo>
                    <a:pt x="61293" y="1154288"/>
                  </a:lnTo>
                  <a:lnTo>
                    <a:pt x="60844" y="1104842"/>
                  </a:lnTo>
                  <a:lnTo>
                    <a:pt x="72915" y="1057038"/>
                  </a:lnTo>
                  <a:lnTo>
                    <a:pt x="96856" y="1012521"/>
                  </a:lnTo>
                  <a:lnTo>
                    <a:pt x="132019" y="972932"/>
                  </a:lnTo>
                  <a:lnTo>
                    <a:pt x="88176" y="945763"/>
                  </a:lnTo>
                  <a:lnTo>
                    <a:pt x="52666" y="912717"/>
                  </a:lnTo>
                  <a:lnTo>
                    <a:pt x="25877" y="875047"/>
                  </a:lnTo>
                  <a:lnTo>
                    <a:pt x="8193" y="834010"/>
                  </a:lnTo>
                  <a:lnTo>
                    <a:pt x="0" y="790860"/>
                  </a:lnTo>
                  <a:lnTo>
                    <a:pt x="1683" y="746851"/>
                  </a:lnTo>
                  <a:lnTo>
                    <a:pt x="13629" y="703237"/>
                  </a:lnTo>
                  <a:lnTo>
                    <a:pt x="36223" y="661274"/>
                  </a:lnTo>
                  <a:lnTo>
                    <a:pt x="65824" y="626355"/>
                  </a:lnTo>
                  <a:lnTo>
                    <a:pt x="102112" y="597142"/>
                  </a:lnTo>
                  <a:lnTo>
                    <a:pt x="143971" y="574251"/>
                  </a:lnTo>
                  <a:lnTo>
                    <a:pt x="190287" y="558297"/>
                  </a:lnTo>
                  <a:lnTo>
                    <a:pt x="239944" y="549895"/>
                  </a:lnTo>
                  <a:lnTo>
                    <a:pt x="242192" y="544688"/>
                  </a:lnTo>
                  <a:close/>
                </a:path>
                <a:path w="2667000" h="1655445">
                  <a:moveTo>
                    <a:pt x="291087" y="997062"/>
                  </a:moveTo>
                  <a:lnTo>
                    <a:pt x="250320" y="997084"/>
                  </a:lnTo>
                  <a:lnTo>
                    <a:pt x="210238" y="991903"/>
                  </a:lnTo>
                  <a:lnTo>
                    <a:pt x="171529" y="981650"/>
                  </a:lnTo>
                  <a:lnTo>
                    <a:pt x="134877" y="966455"/>
                  </a:lnTo>
                </a:path>
                <a:path w="2667000" h="1655445">
                  <a:moveTo>
                    <a:pt x="428907" y="1331199"/>
                  </a:moveTo>
                  <a:lnTo>
                    <a:pt x="412278" y="1336267"/>
                  </a:lnTo>
                  <a:lnTo>
                    <a:pt x="395309" y="1340407"/>
                  </a:lnTo>
                  <a:lnTo>
                    <a:pt x="378054" y="1343594"/>
                  </a:lnTo>
                  <a:lnTo>
                    <a:pt x="360568" y="1345804"/>
                  </a:lnTo>
                </a:path>
                <a:path w="2667000" h="1655445">
                  <a:moveTo>
                    <a:pt x="1017819" y="1491727"/>
                  </a:moveTo>
                  <a:lnTo>
                    <a:pt x="1005942" y="1475773"/>
                  </a:lnTo>
                  <a:lnTo>
                    <a:pt x="995102" y="1459342"/>
                  </a:lnTo>
                  <a:lnTo>
                    <a:pt x="985332" y="1442436"/>
                  </a:lnTo>
                  <a:lnTo>
                    <a:pt x="976671" y="1425052"/>
                  </a:lnTo>
                </a:path>
                <a:path w="2667000" h="1655445">
                  <a:moveTo>
                    <a:pt x="1779311" y="1325484"/>
                  </a:moveTo>
                  <a:lnTo>
                    <a:pt x="1776929" y="1344076"/>
                  </a:lnTo>
                  <a:lnTo>
                    <a:pt x="1773405" y="1362489"/>
                  </a:lnTo>
                  <a:lnTo>
                    <a:pt x="1768738" y="1380688"/>
                  </a:lnTo>
                  <a:lnTo>
                    <a:pt x="1762928" y="1398636"/>
                  </a:lnTo>
                </a:path>
                <a:path w="2667000" h="1655445">
                  <a:moveTo>
                    <a:pt x="2106336" y="873491"/>
                  </a:moveTo>
                  <a:lnTo>
                    <a:pt x="2150472" y="895096"/>
                  </a:lnTo>
                  <a:lnTo>
                    <a:pt x="2189941" y="921358"/>
                  </a:lnTo>
                  <a:lnTo>
                    <a:pt x="2224350" y="951747"/>
                  </a:lnTo>
                  <a:lnTo>
                    <a:pt x="2253306" y="985728"/>
                  </a:lnTo>
                  <a:lnTo>
                    <a:pt x="2276416" y="1022768"/>
                  </a:lnTo>
                  <a:lnTo>
                    <a:pt x="2293288" y="1062336"/>
                  </a:lnTo>
                  <a:lnTo>
                    <a:pt x="2303527" y="1103899"/>
                  </a:lnTo>
                  <a:lnTo>
                    <a:pt x="2306742" y="1146922"/>
                  </a:lnTo>
                </a:path>
                <a:path w="2667000" h="1655445">
                  <a:moveTo>
                    <a:pt x="2579157" y="582407"/>
                  </a:moveTo>
                  <a:lnTo>
                    <a:pt x="2562242" y="611173"/>
                  </a:lnTo>
                  <a:lnTo>
                    <a:pt x="2541565" y="638033"/>
                  </a:lnTo>
                  <a:lnTo>
                    <a:pt x="2517363" y="662703"/>
                  </a:lnTo>
                  <a:lnTo>
                    <a:pt x="2489876" y="684896"/>
                  </a:lnTo>
                </a:path>
                <a:path w="2667000" h="1655445">
                  <a:moveTo>
                    <a:pt x="2364908" y="202042"/>
                  </a:moveTo>
                  <a:lnTo>
                    <a:pt x="2367144" y="214068"/>
                  </a:lnTo>
                  <a:lnTo>
                    <a:pt x="2368702" y="226141"/>
                  </a:lnTo>
                  <a:lnTo>
                    <a:pt x="2369569" y="238261"/>
                  </a:lnTo>
                  <a:lnTo>
                    <a:pt x="2369734" y="250429"/>
                  </a:lnTo>
                </a:path>
                <a:path w="2667000" h="1655445">
                  <a:moveTo>
                    <a:pt x="1794805" y="145527"/>
                  </a:moveTo>
                  <a:lnTo>
                    <a:pt x="1804252" y="129079"/>
                  </a:lnTo>
                  <a:lnTo>
                    <a:pt x="1815045" y="113285"/>
                  </a:lnTo>
                  <a:lnTo>
                    <a:pt x="1827148" y="98182"/>
                  </a:lnTo>
                  <a:lnTo>
                    <a:pt x="1840525" y="83805"/>
                  </a:lnTo>
                </a:path>
                <a:path w="2667000" h="1655445">
                  <a:moveTo>
                    <a:pt x="1367069" y="174991"/>
                  </a:moveTo>
                  <a:lnTo>
                    <a:pt x="1371111" y="161283"/>
                  </a:lnTo>
                  <a:lnTo>
                    <a:pt x="1376165" y="147813"/>
                  </a:lnTo>
                  <a:lnTo>
                    <a:pt x="1382196" y="134629"/>
                  </a:lnTo>
                  <a:lnTo>
                    <a:pt x="1389167" y="121778"/>
                  </a:lnTo>
                </a:path>
                <a:path w="2667000" h="1655445">
                  <a:moveTo>
                    <a:pt x="865038" y="193025"/>
                  </a:moveTo>
                  <a:lnTo>
                    <a:pt x="886435" y="204406"/>
                  </a:lnTo>
                  <a:lnTo>
                    <a:pt x="906964" y="216822"/>
                  </a:lnTo>
                  <a:lnTo>
                    <a:pt x="926563" y="230262"/>
                  </a:lnTo>
                  <a:lnTo>
                    <a:pt x="945175" y="244714"/>
                  </a:lnTo>
                </a:path>
                <a:path w="2667000" h="1655445">
                  <a:moveTo>
                    <a:pt x="256187" y="599044"/>
                  </a:moveTo>
                  <a:lnTo>
                    <a:pt x="251737" y="585640"/>
                  </a:lnTo>
                  <a:lnTo>
                    <a:pt x="247918" y="572105"/>
                  </a:lnTo>
                  <a:lnTo>
                    <a:pt x="244734" y="558450"/>
                  </a:lnTo>
                  <a:lnTo>
                    <a:pt x="242192" y="54468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3680460"/>
            <a:ext cx="2921508" cy="234696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93364" y="2226564"/>
            <a:ext cx="1164590" cy="805180"/>
            <a:chOff x="3293364" y="2226564"/>
            <a:chExt cx="1164590" cy="805180"/>
          </a:xfrm>
        </p:grpSpPr>
        <p:sp>
          <p:nvSpPr>
            <p:cNvPr id="7" name="object 7"/>
            <p:cNvSpPr/>
            <p:nvPr/>
          </p:nvSpPr>
          <p:spPr>
            <a:xfrm>
              <a:off x="3299460" y="2232660"/>
              <a:ext cx="1152525" cy="792480"/>
            </a:xfrm>
            <a:custGeom>
              <a:avLst/>
              <a:gdLst/>
              <a:ahLst/>
              <a:cxnLst/>
              <a:rect l="l" t="t" r="r" b="b"/>
              <a:pathLst>
                <a:path w="1152525" h="792480">
                  <a:moveTo>
                    <a:pt x="755903" y="0"/>
                  </a:moveTo>
                  <a:lnTo>
                    <a:pt x="755903" y="198119"/>
                  </a:lnTo>
                  <a:lnTo>
                    <a:pt x="0" y="198119"/>
                  </a:lnTo>
                  <a:lnTo>
                    <a:pt x="0" y="594359"/>
                  </a:lnTo>
                  <a:lnTo>
                    <a:pt x="755903" y="594359"/>
                  </a:lnTo>
                  <a:lnTo>
                    <a:pt x="755903" y="792479"/>
                  </a:lnTo>
                  <a:lnTo>
                    <a:pt x="1152143" y="396239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9460" y="2232660"/>
              <a:ext cx="1152525" cy="792480"/>
            </a:xfrm>
            <a:custGeom>
              <a:avLst/>
              <a:gdLst/>
              <a:ahLst/>
              <a:cxnLst/>
              <a:rect l="l" t="t" r="r" b="b"/>
              <a:pathLst>
                <a:path w="1152525" h="792480">
                  <a:moveTo>
                    <a:pt x="0" y="198119"/>
                  </a:moveTo>
                  <a:lnTo>
                    <a:pt x="755903" y="198119"/>
                  </a:lnTo>
                  <a:lnTo>
                    <a:pt x="755903" y="0"/>
                  </a:lnTo>
                  <a:lnTo>
                    <a:pt x="1152143" y="396239"/>
                  </a:lnTo>
                  <a:lnTo>
                    <a:pt x="755903" y="792479"/>
                  </a:lnTo>
                  <a:lnTo>
                    <a:pt x="755903" y="594359"/>
                  </a:lnTo>
                  <a:lnTo>
                    <a:pt x="0" y="594359"/>
                  </a:lnTo>
                  <a:lnTo>
                    <a:pt x="0" y="19811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16401" y="1566799"/>
            <a:ext cx="810895" cy="8102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860" marR="5080" indent="-10795" algn="just">
              <a:lnSpc>
                <a:spcPct val="93100"/>
              </a:lnSpc>
              <a:spcBef>
                <a:spcPts val="250"/>
              </a:spcBef>
            </a:pPr>
            <a:r>
              <a:rPr sz="1800" spc="-10" dirty="0">
                <a:latin typeface="Andalus"/>
                <a:cs typeface="Andalus"/>
              </a:rPr>
              <a:t>Variable </a:t>
            </a:r>
            <a:r>
              <a:rPr sz="1800" dirty="0">
                <a:latin typeface="Andalus"/>
                <a:cs typeface="Andalus"/>
              </a:rPr>
              <a:t>física</a:t>
            </a:r>
            <a:r>
              <a:rPr sz="1800" spc="-15" dirty="0">
                <a:latin typeface="Andalus"/>
                <a:cs typeface="Andalus"/>
              </a:rPr>
              <a:t> </a:t>
            </a:r>
            <a:r>
              <a:rPr sz="1800" spc="-25" dirty="0">
                <a:latin typeface="Andalus"/>
                <a:cs typeface="Andalus"/>
              </a:rPr>
              <a:t>de </a:t>
            </a:r>
            <a:r>
              <a:rPr sz="1800" spc="-10" dirty="0">
                <a:latin typeface="Andalus"/>
                <a:cs typeface="Andalus"/>
              </a:rPr>
              <a:t>interés</a:t>
            </a:r>
            <a:endParaRPr sz="1800">
              <a:latin typeface="Andalus"/>
              <a:cs typeface="Andalu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44897" y="1778254"/>
            <a:ext cx="1741170" cy="1694180"/>
            <a:chOff x="4644897" y="1778254"/>
            <a:chExt cx="1741170" cy="1694180"/>
          </a:xfrm>
        </p:grpSpPr>
        <p:sp>
          <p:nvSpPr>
            <p:cNvPr id="11" name="object 11"/>
            <p:cNvSpPr/>
            <p:nvPr/>
          </p:nvSpPr>
          <p:spPr>
            <a:xfrm>
              <a:off x="4651247" y="1784604"/>
              <a:ext cx="1728470" cy="1681480"/>
            </a:xfrm>
            <a:custGeom>
              <a:avLst/>
              <a:gdLst/>
              <a:ahLst/>
              <a:cxnLst/>
              <a:rect l="l" t="t" r="r" b="b"/>
              <a:pathLst>
                <a:path w="1728470" h="1681479">
                  <a:moveTo>
                    <a:pt x="1448053" y="0"/>
                  </a:moveTo>
                  <a:lnTo>
                    <a:pt x="280162" y="0"/>
                  </a:lnTo>
                  <a:lnTo>
                    <a:pt x="234728" y="3668"/>
                  </a:lnTo>
                  <a:lnTo>
                    <a:pt x="191625" y="14286"/>
                  </a:lnTo>
                  <a:lnTo>
                    <a:pt x="151430" y="31279"/>
                  </a:lnTo>
                  <a:lnTo>
                    <a:pt x="114720" y="54067"/>
                  </a:lnTo>
                  <a:lnTo>
                    <a:pt x="82073" y="82073"/>
                  </a:lnTo>
                  <a:lnTo>
                    <a:pt x="54067" y="114720"/>
                  </a:lnTo>
                  <a:lnTo>
                    <a:pt x="31279" y="151430"/>
                  </a:lnTo>
                  <a:lnTo>
                    <a:pt x="14286" y="191625"/>
                  </a:lnTo>
                  <a:lnTo>
                    <a:pt x="3668" y="234728"/>
                  </a:lnTo>
                  <a:lnTo>
                    <a:pt x="0" y="280162"/>
                  </a:lnTo>
                  <a:lnTo>
                    <a:pt x="0" y="1400810"/>
                  </a:lnTo>
                  <a:lnTo>
                    <a:pt x="3668" y="1446243"/>
                  </a:lnTo>
                  <a:lnTo>
                    <a:pt x="14286" y="1489346"/>
                  </a:lnTo>
                  <a:lnTo>
                    <a:pt x="31279" y="1529541"/>
                  </a:lnTo>
                  <a:lnTo>
                    <a:pt x="54067" y="1566251"/>
                  </a:lnTo>
                  <a:lnTo>
                    <a:pt x="82073" y="1598898"/>
                  </a:lnTo>
                  <a:lnTo>
                    <a:pt x="114720" y="1626904"/>
                  </a:lnTo>
                  <a:lnTo>
                    <a:pt x="151430" y="1649692"/>
                  </a:lnTo>
                  <a:lnTo>
                    <a:pt x="191625" y="1666685"/>
                  </a:lnTo>
                  <a:lnTo>
                    <a:pt x="234728" y="1677303"/>
                  </a:lnTo>
                  <a:lnTo>
                    <a:pt x="280162" y="1680972"/>
                  </a:lnTo>
                  <a:lnTo>
                    <a:pt x="1448053" y="1680972"/>
                  </a:lnTo>
                  <a:lnTo>
                    <a:pt x="1493487" y="1677303"/>
                  </a:lnTo>
                  <a:lnTo>
                    <a:pt x="1536590" y="1666685"/>
                  </a:lnTo>
                  <a:lnTo>
                    <a:pt x="1576785" y="1649692"/>
                  </a:lnTo>
                  <a:lnTo>
                    <a:pt x="1613495" y="1626904"/>
                  </a:lnTo>
                  <a:lnTo>
                    <a:pt x="1646142" y="1598898"/>
                  </a:lnTo>
                  <a:lnTo>
                    <a:pt x="1674148" y="1566251"/>
                  </a:lnTo>
                  <a:lnTo>
                    <a:pt x="1696936" y="1529541"/>
                  </a:lnTo>
                  <a:lnTo>
                    <a:pt x="1713929" y="1489346"/>
                  </a:lnTo>
                  <a:lnTo>
                    <a:pt x="1724547" y="1446243"/>
                  </a:lnTo>
                  <a:lnTo>
                    <a:pt x="1728215" y="1400810"/>
                  </a:lnTo>
                  <a:lnTo>
                    <a:pt x="1728215" y="280162"/>
                  </a:lnTo>
                  <a:lnTo>
                    <a:pt x="1724547" y="234728"/>
                  </a:lnTo>
                  <a:lnTo>
                    <a:pt x="1713929" y="191625"/>
                  </a:lnTo>
                  <a:lnTo>
                    <a:pt x="1696936" y="151430"/>
                  </a:lnTo>
                  <a:lnTo>
                    <a:pt x="1674148" y="114720"/>
                  </a:lnTo>
                  <a:lnTo>
                    <a:pt x="1646142" y="82073"/>
                  </a:lnTo>
                  <a:lnTo>
                    <a:pt x="1613495" y="54067"/>
                  </a:lnTo>
                  <a:lnTo>
                    <a:pt x="1576785" y="31279"/>
                  </a:lnTo>
                  <a:lnTo>
                    <a:pt x="1536590" y="14286"/>
                  </a:lnTo>
                  <a:lnTo>
                    <a:pt x="1493487" y="3668"/>
                  </a:lnTo>
                  <a:lnTo>
                    <a:pt x="144805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51247" y="1784604"/>
              <a:ext cx="1728470" cy="1681480"/>
            </a:xfrm>
            <a:custGeom>
              <a:avLst/>
              <a:gdLst/>
              <a:ahLst/>
              <a:cxnLst/>
              <a:rect l="l" t="t" r="r" b="b"/>
              <a:pathLst>
                <a:path w="1728470" h="1681479">
                  <a:moveTo>
                    <a:pt x="0" y="280162"/>
                  </a:moveTo>
                  <a:lnTo>
                    <a:pt x="3668" y="234728"/>
                  </a:lnTo>
                  <a:lnTo>
                    <a:pt x="14286" y="191625"/>
                  </a:lnTo>
                  <a:lnTo>
                    <a:pt x="31279" y="151430"/>
                  </a:lnTo>
                  <a:lnTo>
                    <a:pt x="54067" y="114720"/>
                  </a:lnTo>
                  <a:lnTo>
                    <a:pt x="82073" y="82073"/>
                  </a:lnTo>
                  <a:lnTo>
                    <a:pt x="114720" y="54067"/>
                  </a:lnTo>
                  <a:lnTo>
                    <a:pt x="151430" y="31279"/>
                  </a:lnTo>
                  <a:lnTo>
                    <a:pt x="191625" y="14286"/>
                  </a:lnTo>
                  <a:lnTo>
                    <a:pt x="234728" y="3668"/>
                  </a:lnTo>
                  <a:lnTo>
                    <a:pt x="280162" y="0"/>
                  </a:lnTo>
                  <a:lnTo>
                    <a:pt x="1448053" y="0"/>
                  </a:lnTo>
                  <a:lnTo>
                    <a:pt x="1493487" y="3668"/>
                  </a:lnTo>
                  <a:lnTo>
                    <a:pt x="1536590" y="14286"/>
                  </a:lnTo>
                  <a:lnTo>
                    <a:pt x="1576785" y="31279"/>
                  </a:lnTo>
                  <a:lnTo>
                    <a:pt x="1613495" y="54067"/>
                  </a:lnTo>
                  <a:lnTo>
                    <a:pt x="1646142" y="82073"/>
                  </a:lnTo>
                  <a:lnTo>
                    <a:pt x="1674148" y="114720"/>
                  </a:lnTo>
                  <a:lnTo>
                    <a:pt x="1696936" y="151430"/>
                  </a:lnTo>
                  <a:lnTo>
                    <a:pt x="1713929" y="191625"/>
                  </a:lnTo>
                  <a:lnTo>
                    <a:pt x="1724547" y="234728"/>
                  </a:lnTo>
                  <a:lnTo>
                    <a:pt x="1728215" y="280162"/>
                  </a:lnTo>
                  <a:lnTo>
                    <a:pt x="1728215" y="1400810"/>
                  </a:lnTo>
                  <a:lnTo>
                    <a:pt x="1724547" y="1446243"/>
                  </a:lnTo>
                  <a:lnTo>
                    <a:pt x="1713929" y="1489346"/>
                  </a:lnTo>
                  <a:lnTo>
                    <a:pt x="1696936" y="1529541"/>
                  </a:lnTo>
                  <a:lnTo>
                    <a:pt x="1674148" y="1566251"/>
                  </a:lnTo>
                  <a:lnTo>
                    <a:pt x="1646142" y="1598898"/>
                  </a:lnTo>
                  <a:lnTo>
                    <a:pt x="1613495" y="1626904"/>
                  </a:lnTo>
                  <a:lnTo>
                    <a:pt x="1576785" y="1649692"/>
                  </a:lnTo>
                  <a:lnTo>
                    <a:pt x="1536590" y="1666685"/>
                  </a:lnTo>
                  <a:lnTo>
                    <a:pt x="1493487" y="1677303"/>
                  </a:lnTo>
                  <a:lnTo>
                    <a:pt x="1448053" y="1680972"/>
                  </a:lnTo>
                  <a:lnTo>
                    <a:pt x="280162" y="1680972"/>
                  </a:lnTo>
                  <a:lnTo>
                    <a:pt x="234728" y="1677303"/>
                  </a:lnTo>
                  <a:lnTo>
                    <a:pt x="191625" y="1666685"/>
                  </a:lnTo>
                  <a:lnTo>
                    <a:pt x="151430" y="1649692"/>
                  </a:lnTo>
                  <a:lnTo>
                    <a:pt x="114720" y="1626904"/>
                  </a:lnTo>
                  <a:lnTo>
                    <a:pt x="82073" y="1598898"/>
                  </a:lnTo>
                  <a:lnTo>
                    <a:pt x="54067" y="1566251"/>
                  </a:lnTo>
                  <a:lnTo>
                    <a:pt x="31279" y="1529541"/>
                  </a:lnTo>
                  <a:lnTo>
                    <a:pt x="14286" y="1489346"/>
                  </a:lnTo>
                  <a:lnTo>
                    <a:pt x="3668" y="1446243"/>
                  </a:lnTo>
                  <a:lnTo>
                    <a:pt x="0" y="1400810"/>
                  </a:lnTo>
                  <a:lnTo>
                    <a:pt x="0" y="28016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26278" y="2346147"/>
            <a:ext cx="980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Andalus"/>
                <a:cs typeface="Andalus"/>
              </a:rPr>
              <a:t>Sensor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5684" y="313563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78854" y="2232406"/>
            <a:ext cx="1166495" cy="805180"/>
            <a:chOff x="6578854" y="2232406"/>
            <a:chExt cx="1166495" cy="805180"/>
          </a:xfrm>
        </p:grpSpPr>
        <p:sp>
          <p:nvSpPr>
            <p:cNvPr id="16" name="object 16"/>
            <p:cNvSpPr/>
            <p:nvPr/>
          </p:nvSpPr>
          <p:spPr>
            <a:xfrm>
              <a:off x="6585204" y="2238756"/>
              <a:ext cx="1153795" cy="792480"/>
            </a:xfrm>
            <a:custGeom>
              <a:avLst/>
              <a:gdLst/>
              <a:ahLst/>
              <a:cxnLst/>
              <a:rect l="l" t="t" r="r" b="b"/>
              <a:pathLst>
                <a:path w="1153795" h="792480">
                  <a:moveTo>
                    <a:pt x="757427" y="0"/>
                  </a:moveTo>
                  <a:lnTo>
                    <a:pt x="757427" y="198120"/>
                  </a:lnTo>
                  <a:lnTo>
                    <a:pt x="0" y="198120"/>
                  </a:lnTo>
                  <a:lnTo>
                    <a:pt x="0" y="594360"/>
                  </a:lnTo>
                  <a:lnTo>
                    <a:pt x="757427" y="594360"/>
                  </a:lnTo>
                  <a:lnTo>
                    <a:pt x="757427" y="792480"/>
                  </a:lnTo>
                  <a:lnTo>
                    <a:pt x="1153668" y="396239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85204" y="2238756"/>
              <a:ext cx="1153795" cy="792480"/>
            </a:xfrm>
            <a:custGeom>
              <a:avLst/>
              <a:gdLst/>
              <a:ahLst/>
              <a:cxnLst/>
              <a:rect l="l" t="t" r="r" b="b"/>
              <a:pathLst>
                <a:path w="1153795" h="792480">
                  <a:moveTo>
                    <a:pt x="0" y="198120"/>
                  </a:moveTo>
                  <a:lnTo>
                    <a:pt x="757427" y="198120"/>
                  </a:lnTo>
                  <a:lnTo>
                    <a:pt x="757427" y="0"/>
                  </a:lnTo>
                  <a:lnTo>
                    <a:pt x="1153668" y="396239"/>
                  </a:lnTo>
                  <a:lnTo>
                    <a:pt x="757427" y="792480"/>
                  </a:lnTo>
                  <a:lnTo>
                    <a:pt x="757427" y="594360"/>
                  </a:lnTo>
                  <a:lnTo>
                    <a:pt x="0" y="594360"/>
                  </a:lnTo>
                  <a:lnTo>
                    <a:pt x="0" y="19812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47992" y="3122422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8025" y="3723513"/>
            <a:ext cx="1237615" cy="28517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ct val="93000"/>
              </a:lnSpc>
              <a:spcBef>
                <a:spcPts val="250"/>
              </a:spcBef>
            </a:pPr>
            <a:r>
              <a:rPr sz="1800" spc="-10" dirty="0">
                <a:latin typeface="Andalus"/>
                <a:cs typeface="Andalus"/>
              </a:rPr>
              <a:t>Fuerza Distancia Temperatura Aceleración Velocidad Presión Frecuencia Capacidad Resistencia Tiempo</a:t>
            </a:r>
            <a:endParaRPr sz="1800">
              <a:latin typeface="Andalus"/>
              <a:cs typeface="Andalus"/>
            </a:endParaRPr>
          </a:p>
          <a:p>
            <a:pPr marL="1270" algn="ctr">
              <a:lnSpc>
                <a:spcPts val="2005"/>
              </a:lnSpc>
            </a:pPr>
            <a:r>
              <a:rPr sz="1800" spc="-25" dirty="0">
                <a:latin typeface="Andalus"/>
                <a:cs typeface="Andalus"/>
              </a:rPr>
              <a:t>…….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0033" y="3879850"/>
            <a:ext cx="1607820" cy="23412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ct val="93100"/>
              </a:lnSpc>
              <a:spcBef>
                <a:spcPts val="250"/>
              </a:spcBef>
            </a:pPr>
            <a:r>
              <a:rPr sz="1800" dirty="0">
                <a:latin typeface="Andalus"/>
                <a:cs typeface="Andalus"/>
              </a:rPr>
              <a:t>Tensión</a:t>
            </a:r>
            <a:r>
              <a:rPr sz="1800" spc="20" dirty="0">
                <a:latin typeface="Andalus"/>
                <a:cs typeface="Andalus"/>
              </a:rPr>
              <a:t> </a:t>
            </a:r>
            <a:r>
              <a:rPr sz="1800" spc="-10" dirty="0">
                <a:latin typeface="Andalus"/>
                <a:cs typeface="Andalus"/>
              </a:rPr>
              <a:t>eléctrica Corriente Frecuencia</a:t>
            </a:r>
            <a:endParaRPr sz="1800">
              <a:latin typeface="Andalus"/>
              <a:cs typeface="Andalus"/>
            </a:endParaRPr>
          </a:p>
          <a:p>
            <a:pPr marL="460375" marR="48260" indent="-405765">
              <a:lnSpc>
                <a:spcPct val="92800"/>
              </a:lnSpc>
              <a:spcBef>
                <a:spcPts val="2015"/>
              </a:spcBef>
            </a:pPr>
            <a:r>
              <a:rPr sz="1800" spc="-10" dirty="0">
                <a:latin typeface="Andalus"/>
                <a:cs typeface="Andalus"/>
              </a:rPr>
              <a:t>Desplazamiento Fuerza Presión</a:t>
            </a:r>
            <a:endParaRPr sz="1800">
              <a:latin typeface="Andalus"/>
              <a:cs typeface="Andalus"/>
            </a:endParaRPr>
          </a:p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sz="1800" spc="-25" dirty="0">
                <a:latin typeface="Andalus"/>
                <a:cs typeface="Andalus"/>
              </a:rPr>
              <a:t>Luz</a:t>
            </a:r>
            <a:endParaRPr sz="1800">
              <a:latin typeface="Andalus"/>
              <a:cs typeface="Andalu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88764" y="964692"/>
            <a:ext cx="5354320" cy="5343525"/>
            <a:chOff x="4588764" y="964692"/>
            <a:chExt cx="5354320" cy="534352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00" y="1571244"/>
              <a:ext cx="1871472" cy="1018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0435" y="2442972"/>
              <a:ext cx="1600200" cy="14721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94860" y="970788"/>
              <a:ext cx="5341620" cy="5331460"/>
            </a:xfrm>
            <a:custGeom>
              <a:avLst/>
              <a:gdLst/>
              <a:ahLst/>
              <a:cxnLst/>
              <a:rect l="l" t="t" r="r" b="b"/>
              <a:pathLst>
                <a:path w="5341620" h="5331460">
                  <a:moveTo>
                    <a:pt x="0" y="888491"/>
                  </a:moveTo>
                  <a:lnTo>
                    <a:pt x="1314" y="839740"/>
                  </a:lnTo>
                  <a:lnTo>
                    <a:pt x="5213" y="791676"/>
                  </a:lnTo>
                  <a:lnTo>
                    <a:pt x="11628" y="744367"/>
                  </a:lnTo>
                  <a:lnTo>
                    <a:pt x="20491" y="697881"/>
                  </a:lnTo>
                  <a:lnTo>
                    <a:pt x="31735" y="652286"/>
                  </a:lnTo>
                  <a:lnTo>
                    <a:pt x="45293" y="607649"/>
                  </a:lnTo>
                  <a:lnTo>
                    <a:pt x="61096" y="564038"/>
                  </a:lnTo>
                  <a:lnTo>
                    <a:pt x="79076" y="521521"/>
                  </a:lnTo>
                  <a:lnTo>
                    <a:pt x="99166" y="480166"/>
                  </a:lnTo>
                  <a:lnTo>
                    <a:pt x="121299" y="440040"/>
                  </a:lnTo>
                  <a:lnTo>
                    <a:pt x="145405" y="401212"/>
                  </a:lnTo>
                  <a:lnTo>
                    <a:pt x="171419" y="363748"/>
                  </a:lnTo>
                  <a:lnTo>
                    <a:pt x="199272" y="327717"/>
                  </a:lnTo>
                  <a:lnTo>
                    <a:pt x="228895" y="293185"/>
                  </a:lnTo>
                  <a:lnTo>
                    <a:pt x="260223" y="260222"/>
                  </a:lnTo>
                  <a:lnTo>
                    <a:pt x="293185" y="228895"/>
                  </a:lnTo>
                  <a:lnTo>
                    <a:pt x="327717" y="199272"/>
                  </a:lnTo>
                  <a:lnTo>
                    <a:pt x="363748" y="171419"/>
                  </a:lnTo>
                  <a:lnTo>
                    <a:pt x="401212" y="145405"/>
                  </a:lnTo>
                  <a:lnTo>
                    <a:pt x="440040" y="121299"/>
                  </a:lnTo>
                  <a:lnTo>
                    <a:pt x="480166" y="99166"/>
                  </a:lnTo>
                  <a:lnTo>
                    <a:pt x="521521" y="79076"/>
                  </a:lnTo>
                  <a:lnTo>
                    <a:pt x="564038" y="61096"/>
                  </a:lnTo>
                  <a:lnTo>
                    <a:pt x="607649" y="45293"/>
                  </a:lnTo>
                  <a:lnTo>
                    <a:pt x="652286" y="31735"/>
                  </a:lnTo>
                  <a:lnTo>
                    <a:pt x="697881" y="20491"/>
                  </a:lnTo>
                  <a:lnTo>
                    <a:pt x="744367" y="11628"/>
                  </a:lnTo>
                  <a:lnTo>
                    <a:pt x="791676" y="5213"/>
                  </a:lnTo>
                  <a:lnTo>
                    <a:pt x="839740" y="1314"/>
                  </a:lnTo>
                  <a:lnTo>
                    <a:pt x="888491" y="0"/>
                  </a:lnTo>
                  <a:lnTo>
                    <a:pt x="4453128" y="0"/>
                  </a:lnTo>
                  <a:lnTo>
                    <a:pt x="4501879" y="1314"/>
                  </a:lnTo>
                  <a:lnTo>
                    <a:pt x="4549943" y="5213"/>
                  </a:lnTo>
                  <a:lnTo>
                    <a:pt x="4597252" y="11628"/>
                  </a:lnTo>
                  <a:lnTo>
                    <a:pt x="4643738" y="20491"/>
                  </a:lnTo>
                  <a:lnTo>
                    <a:pt x="4689333" y="31735"/>
                  </a:lnTo>
                  <a:lnTo>
                    <a:pt x="4733970" y="45293"/>
                  </a:lnTo>
                  <a:lnTo>
                    <a:pt x="4777581" y="61096"/>
                  </a:lnTo>
                  <a:lnTo>
                    <a:pt x="4820098" y="79076"/>
                  </a:lnTo>
                  <a:lnTo>
                    <a:pt x="4861453" y="99166"/>
                  </a:lnTo>
                  <a:lnTo>
                    <a:pt x="4901579" y="121299"/>
                  </a:lnTo>
                  <a:lnTo>
                    <a:pt x="4940407" y="145405"/>
                  </a:lnTo>
                  <a:lnTo>
                    <a:pt x="4977871" y="171419"/>
                  </a:lnTo>
                  <a:lnTo>
                    <a:pt x="5013902" y="199272"/>
                  </a:lnTo>
                  <a:lnTo>
                    <a:pt x="5048434" y="228895"/>
                  </a:lnTo>
                  <a:lnTo>
                    <a:pt x="5081397" y="260222"/>
                  </a:lnTo>
                  <a:lnTo>
                    <a:pt x="5112724" y="293185"/>
                  </a:lnTo>
                  <a:lnTo>
                    <a:pt x="5142347" y="327717"/>
                  </a:lnTo>
                  <a:lnTo>
                    <a:pt x="5170200" y="363748"/>
                  </a:lnTo>
                  <a:lnTo>
                    <a:pt x="5196214" y="401212"/>
                  </a:lnTo>
                  <a:lnTo>
                    <a:pt x="5220320" y="440040"/>
                  </a:lnTo>
                  <a:lnTo>
                    <a:pt x="5242453" y="480166"/>
                  </a:lnTo>
                  <a:lnTo>
                    <a:pt x="5262543" y="521521"/>
                  </a:lnTo>
                  <a:lnTo>
                    <a:pt x="5280523" y="564038"/>
                  </a:lnTo>
                  <a:lnTo>
                    <a:pt x="5296326" y="607649"/>
                  </a:lnTo>
                  <a:lnTo>
                    <a:pt x="5309884" y="652286"/>
                  </a:lnTo>
                  <a:lnTo>
                    <a:pt x="5321128" y="697881"/>
                  </a:lnTo>
                  <a:lnTo>
                    <a:pt x="5329991" y="744367"/>
                  </a:lnTo>
                  <a:lnTo>
                    <a:pt x="5336406" y="791676"/>
                  </a:lnTo>
                  <a:lnTo>
                    <a:pt x="5340305" y="839740"/>
                  </a:lnTo>
                  <a:lnTo>
                    <a:pt x="5341620" y="888491"/>
                  </a:lnTo>
                  <a:lnTo>
                    <a:pt x="5341620" y="4442459"/>
                  </a:lnTo>
                  <a:lnTo>
                    <a:pt x="5340305" y="4491211"/>
                  </a:lnTo>
                  <a:lnTo>
                    <a:pt x="5336406" y="4539275"/>
                  </a:lnTo>
                  <a:lnTo>
                    <a:pt x="5329991" y="4586584"/>
                  </a:lnTo>
                  <a:lnTo>
                    <a:pt x="5321128" y="4633070"/>
                  </a:lnTo>
                  <a:lnTo>
                    <a:pt x="5309884" y="4678665"/>
                  </a:lnTo>
                  <a:lnTo>
                    <a:pt x="5296326" y="4723302"/>
                  </a:lnTo>
                  <a:lnTo>
                    <a:pt x="5280523" y="4766913"/>
                  </a:lnTo>
                  <a:lnTo>
                    <a:pt x="5262543" y="4809430"/>
                  </a:lnTo>
                  <a:lnTo>
                    <a:pt x="5242453" y="4850785"/>
                  </a:lnTo>
                  <a:lnTo>
                    <a:pt x="5220320" y="4890911"/>
                  </a:lnTo>
                  <a:lnTo>
                    <a:pt x="5196214" y="4929739"/>
                  </a:lnTo>
                  <a:lnTo>
                    <a:pt x="5170200" y="4967203"/>
                  </a:lnTo>
                  <a:lnTo>
                    <a:pt x="5142347" y="5003234"/>
                  </a:lnTo>
                  <a:lnTo>
                    <a:pt x="5112724" y="5037766"/>
                  </a:lnTo>
                  <a:lnTo>
                    <a:pt x="5081397" y="5070729"/>
                  </a:lnTo>
                  <a:lnTo>
                    <a:pt x="5048434" y="5102056"/>
                  </a:lnTo>
                  <a:lnTo>
                    <a:pt x="5013902" y="5131679"/>
                  </a:lnTo>
                  <a:lnTo>
                    <a:pt x="4977871" y="5159532"/>
                  </a:lnTo>
                  <a:lnTo>
                    <a:pt x="4940407" y="5185546"/>
                  </a:lnTo>
                  <a:lnTo>
                    <a:pt x="4901579" y="5209652"/>
                  </a:lnTo>
                  <a:lnTo>
                    <a:pt x="4861453" y="5231785"/>
                  </a:lnTo>
                  <a:lnTo>
                    <a:pt x="4820098" y="5251875"/>
                  </a:lnTo>
                  <a:lnTo>
                    <a:pt x="4777581" y="5269855"/>
                  </a:lnTo>
                  <a:lnTo>
                    <a:pt x="4733970" y="5285658"/>
                  </a:lnTo>
                  <a:lnTo>
                    <a:pt x="4689333" y="5299216"/>
                  </a:lnTo>
                  <a:lnTo>
                    <a:pt x="4643738" y="5310460"/>
                  </a:lnTo>
                  <a:lnTo>
                    <a:pt x="4597252" y="5319323"/>
                  </a:lnTo>
                  <a:lnTo>
                    <a:pt x="4549943" y="5325738"/>
                  </a:lnTo>
                  <a:lnTo>
                    <a:pt x="4501879" y="5329637"/>
                  </a:lnTo>
                  <a:lnTo>
                    <a:pt x="4453128" y="5330952"/>
                  </a:lnTo>
                  <a:lnTo>
                    <a:pt x="888491" y="5330952"/>
                  </a:lnTo>
                  <a:lnTo>
                    <a:pt x="839740" y="5329637"/>
                  </a:lnTo>
                  <a:lnTo>
                    <a:pt x="791676" y="5325738"/>
                  </a:lnTo>
                  <a:lnTo>
                    <a:pt x="744367" y="5319323"/>
                  </a:lnTo>
                  <a:lnTo>
                    <a:pt x="697881" y="5310460"/>
                  </a:lnTo>
                  <a:lnTo>
                    <a:pt x="652286" y="5299216"/>
                  </a:lnTo>
                  <a:lnTo>
                    <a:pt x="607649" y="5285658"/>
                  </a:lnTo>
                  <a:lnTo>
                    <a:pt x="564038" y="5269855"/>
                  </a:lnTo>
                  <a:lnTo>
                    <a:pt x="521521" y="5251875"/>
                  </a:lnTo>
                  <a:lnTo>
                    <a:pt x="480166" y="5231785"/>
                  </a:lnTo>
                  <a:lnTo>
                    <a:pt x="440040" y="5209652"/>
                  </a:lnTo>
                  <a:lnTo>
                    <a:pt x="401212" y="5185546"/>
                  </a:lnTo>
                  <a:lnTo>
                    <a:pt x="363748" y="5159532"/>
                  </a:lnTo>
                  <a:lnTo>
                    <a:pt x="327717" y="5131679"/>
                  </a:lnTo>
                  <a:lnTo>
                    <a:pt x="293185" y="5102056"/>
                  </a:lnTo>
                  <a:lnTo>
                    <a:pt x="260222" y="5070729"/>
                  </a:lnTo>
                  <a:lnTo>
                    <a:pt x="228895" y="5037766"/>
                  </a:lnTo>
                  <a:lnTo>
                    <a:pt x="199272" y="5003234"/>
                  </a:lnTo>
                  <a:lnTo>
                    <a:pt x="171419" y="4967203"/>
                  </a:lnTo>
                  <a:lnTo>
                    <a:pt x="145405" y="4929739"/>
                  </a:lnTo>
                  <a:lnTo>
                    <a:pt x="121299" y="4890911"/>
                  </a:lnTo>
                  <a:lnTo>
                    <a:pt x="99166" y="4850785"/>
                  </a:lnTo>
                  <a:lnTo>
                    <a:pt x="79076" y="4809430"/>
                  </a:lnTo>
                  <a:lnTo>
                    <a:pt x="61096" y="4766913"/>
                  </a:lnTo>
                  <a:lnTo>
                    <a:pt x="45293" y="4723302"/>
                  </a:lnTo>
                  <a:lnTo>
                    <a:pt x="31735" y="4678665"/>
                  </a:lnTo>
                  <a:lnTo>
                    <a:pt x="20491" y="4633070"/>
                  </a:lnTo>
                  <a:lnTo>
                    <a:pt x="11628" y="4586584"/>
                  </a:lnTo>
                  <a:lnTo>
                    <a:pt x="5213" y="4539275"/>
                  </a:lnTo>
                  <a:lnTo>
                    <a:pt x="1314" y="4491211"/>
                  </a:lnTo>
                  <a:lnTo>
                    <a:pt x="0" y="4442459"/>
                  </a:lnTo>
                  <a:lnTo>
                    <a:pt x="0" y="8884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429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Medición</a:t>
            </a:r>
            <a:r>
              <a:rPr spc="-35" dirty="0"/>
              <a:t> </a:t>
            </a:r>
            <a:r>
              <a:rPr dirty="0"/>
              <a:t>y</a:t>
            </a:r>
            <a:r>
              <a:rPr spc="-65" dirty="0"/>
              <a:t> </a:t>
            </a:r>
            <a:r>
              <a:rPr dirty="0"/>
              <a:t>conversión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dirty="0"/>
              <a:t>la</a:t>
            </a:r>
            <a:r>
              <a:rPr spc="-80" dirty="0"/>
              <a:t> </a:t>
            </a:r>
            <a:r>
              <a:rPr spc="-10" dirty="0"/>
              <a:t>energía</a:t>
            </a:r>
          </a:p>
        </p:txBody>
      </p:sp>
      <p:sp>
        <p:nvSpPr>
          <p:cNvPr id="26" name="object 26"/>
          <p:cNvSpPr/>
          <p:nvPr/>
        </p:nvSpPr>
        <p:spPr>
          <a:xfrm>
            <a:off x="32765" y="6909054"/>
            <a:ext cx="10048875" cy="608330"/>
          </a:xfrm>
          <a:custGeom>
            <a:avLst/>
            <a:gdLst/>
            <a:ahLst/>
            <a:cxnLst/>
            <a:rect l="l" t="t" r="r" b="b"/>
            <a:pathLst>
              <a:path w="10048875" h="608329">
                <a:moveTo>
                  <a:pt x="10048493" y="0"/>
                </a:moveTo>
                <a:lnTo>
                  <a:pt x="0" y="0"/>
                </a:lnTo>
                <a:lnTo>
                  <a:pt x="0" y="60807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066" y="6898640"/>
            <a:ext cx="1007427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Recuerden</a:t>
            </a:r>
            <a:r>
              <a:rPr sz="1800" spc="-1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verificar</a:t>
            </a:r>
            <a:r>
              <a:rPr sz="1800" spc="-1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el</a:t>
            </a:r>
            <a:r>
              <a:rPr sz="1800" spc="-2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significado</a:t>
            </a:r>
            <a:r>
              <a:rPr sz="1800" spc="-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de</a:t>
            </a:r>
            <a:r>
              <a:rPr sz="1800" spc="-2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cada</a:t>
            </a:r>
            <a:r>
              <a:rPr sz="1800" spc="-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término específico</a:t>
            </a:r>
            <a:r>
              <a:rPr sz="1800" spc="-2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en</a:t>
            </a:r>
            <a:r>
              <a:rPr sz="1800" spc="-1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el</a:t>
            </a:r>
            <a:r>
              <a:rPr sz="1800" spc="-10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VIM</a:t>
            </a:r>
            <a:r>
              <a:rPr sz="1800" spc="-1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(Vocabulario</a:t>
            </a:r>
            <a:r>
              <a:rPr sz="1800" spc="1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dirty="0">
                <a:solidFill>
                  <a:srgbClr val="001F5F"/>
                </a:solidFill>
                <a:latin typeface="Andalus"/>
                <a:cs typeface="Andalus"/>
              </a:rPr>
              <a:t>Internacional</a:t>
            </a:r>
            <a:r>
              <a:rPr sz="1800" spc="35" dirty="0">
                <a:solidFill>
                  <a:srgbClr val="001F5F"/>
                </a:solidFill>
                <a:latin typeface="Andalus"/>
                <a:cs typeface="Andalus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ndalus"/>
                <a:cs typeface="Andalus"/>
              </a:rPr>
              <a:t>de</a:t>
            </a:r>
            <a:endParaRPr sz="1800">
              <a:latin typeface="Andalus"/>
              <a:cs typeface="Andalus"/>
            </a:endParaRPr>
          </a:p>
          <a:p>
            <a:pPr marL="12700">
              <a:lnSpc>
                <a:spcPts val="2105"/>
              </a:lnSpc>
              <a:tabLst>
                <a:tab pos="10060940" algn="l"/>
              </a:tabLst>
            </a:pPr>
            <a:r>
              <a:rPr sz="1800" u="heavy" spc="254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Andalus"/>
                <a:cs typeface="Andalus"/>
              </a:rPr>
              <a:t> </a:t>
            </a:r>
            <a:r>
              <a:rPr sz="1800" u="heavy" spc="-10" dirty="0">
                <a:solidFill>
                  <a:srgbClr val="001F5F"/>
                </a:solidFill>
                <a:uFill>
                  <a:solidFill>
                    <a:srgbClr val="FF0000"/>
                  </a:solidFill>
                </a:uFill>
                <a:latin typeface="Andalus"/>
                <a:cs typeface="Andalus"/>
              </a:rPr>
              <a:t>Metrología)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r>
              <a:rPr sz="18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45656" y="695154"/>
            <a:ext cx="141477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30" dirty="0">
                <a:solidFill>
                  <a:srgbClr val="001F5F"/>
                </a:solidFill>
                <a:latin typeface="Andalus"/>
                <a:cs typeface="Andalus"/>
              </a:rPr>
              <a:t>instrumento</a:t>
            </a:r>
            <a:endParaRPr sz="1900" dirty="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2011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US" b="1" dirty="0">
                <a:solidFill>
                  <a:srgbClr val="001F5F"/>
                </a:solidFill>
                <a:latin typeface="Times New Roman"/>
                <a:cs typeface="Times New Roman"/>
              </a:rPr>
              <a:t>Instrumentos de Analítica</a:t>
            </a:r>
            <a:endParaRPr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00B2A903-1528-0C4D-0341-2155D109F2AD}"/>
              </a:ext>
            </a:extLst>
          </p:cNvPr>
          <p:cNvSpPr/>
          <p:nvPr/>
        </p:nvSpPr>
        <p:spPr>
          <a:xfrm rot="16200000">
            <a:off x="2478460" y="3677865"/>
            <a:ext cx="1926480" cy="13716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F4B7DCE-06CE-786D-631E-F710EB496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/>
        </p:blipFill>
        <p:spPr>
          <a:xfrm>
            <a:off x="2179319" y="536494"/>
            <a:ext cx="3395981" cy="39146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22DA66-F464-8614-D363-61390190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06" b="38839"/>
          <a:stretch/>
        </p:blipFill>
        <p:spPr>
          <a:xfrm>
            <a:off x="317081" y="1026157"/>
            <a:ext cx="2100580" cy="22144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1A24990-6A2A-E31A-BEC0-8F408E976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b="6861"/>
          <a:stretch/>
        </p:blipFill>
        <p:spPr>
          <a:xfrm>
            <a:off x="6504982" y="188191"/>
            <a:ext cx="3142461" cy="368290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3551D19-790E-26EE-572B-EC5EF05838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4"/>
          <a:stretch/>
        </p:blipFill>
        <p:spPr>
          <a:xfrm>
            <a:off x="33431" y="4913565"/>
            <a:ext cx="5237069" cy="26480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56C2714-5A37-7AC2-F47C-45AFAA45B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/>
          <a:stretch/>
        </p:blipFill>
        <p:spPr>
          <a:xfrm>
            <a:off x="6352583" y="3705225"/>
            <a:ext cx="3697786" cy="191291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2D53C5F-AE2B-864A-E9DF-4D08BB785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70" y="5407103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8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2011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Sensores radiactivos</a:t>
            </a:r>
            <a:endParaRPr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00B2A903-1528-0C4D-0341-2155D109F2AD}"/>
              </a:ext>
            </a:extLst>
          </p:cNvPr>
          <p:cNvSpPr/>
          <p:nvPr/>
        </p:nvSpPr>
        <p:spPr>
          <a:xfrm rot="16200000">
            <a:off x="2478460" y="3677865"/>
            <a:ext cx="1926480" cy="13716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8F163C-9EDB-4E41-8012-FF8F97EE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b="13874"/>
          <a:stretch/>
        </p:blipFill>
        <p:spPr>
          <a:xfrm>
            <a:off x="469900" y="585151"/>
            <a:ext cx="2065299" cy="1926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16BA06-9C49-57E2-4753-FD64E001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67" y="4898935"/>
            <a:ext cx="2478065" cy="24780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60D518-9FCE-29FB-8C2E-ABF655116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50" y="457647"/>
            <a:ext cx="5760341" cy="4320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24BED1-ADE8-277B-BE4D-CA9E5F7822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5" b="10000"/>
          <a:stretch/>
        </p:blipFill>
        <p:spPr>
          <a:xfrm>
            <a:off x="6747708" y="5131818"/>
            <a:ext cx="2635227" cy="19264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DBF19EF-F656-08EC-7D46-007B6AD2A1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9759" r="10995" b="20359"/>
          <a:stretch/>
        </p:blipFill>
        <p:spPr>
          <a:xfrm>
            <a:off x="201498" y="5131818"/>
            <a:ext cx="3063209" cy="2286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804446-FD78-CBCC-8EC7-1F8332545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6" y="2818185"/>
            <a:ext cx="1700524" cy="17005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07669C5-BDAE-376D-E946-6E72CC188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64" y="2420870"/>
            <a:ext cx="3114886" cy="2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2011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Tipos de Salidas</a:t>
            </a:r>
            <a:endParaRPr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70EE58-029A-3128-D588-73B01C6E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6"/>
          <a:stretch/>
        </p:blipFill>
        <p:spPr>
          <a:xfrm>
            <a:off x="2613794" y="1902364"/>
            <a:ext cx="2428106" cy="143356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BCE2DFE-9A8B-A08D-D416-0E53B627BA9A}"/>
              </a:ext>
            </a:extLst>
          </p:cNvPr>
          <p:cNvSpPr txBox="1">
            <a:spLocks/>
          </p:cNvSpPr>
          <p:nvPr/>
        </p:nvSpPr>
        <p:spPr>
          <a:xfrm>
            <a:off x="562267" y="1222134"/>
            <a:ext cx="10539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2 hilos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B8F12D5-1E69-E851-2BFC-1AE097B80825}"/>
              </a:ext>
            </a:extLst>
          </p:cNvPr>
          <p:cNvSpPr txBox="1">
            <a:spLocks/>
          </p:cNvSpPr>
          <p:nvPr/>
        </p:nvSpPr>
        <p:spPr>
          <a:xfrm>
            <a:off x="5363322" y="1198013"/>
            <a:ext cx="220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3 hilos PNP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6D6F968-8153-9102-B26B-F1F052907F17}"/>
              </a:ext>
            </a:extLst>
          </p:cNvPr>
          <p:cNvSpPr txBox="1">
            <a:spLocks/>
          </p:cNvSpPr>
          <p:nvPr/>
        </p:nvSpPr>
        <p:spPr>
          <a:xfrm>
            <a:off x="2771019" y="1222134"/>
            <a:ext cx="19406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3 hilos NPN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8BFCC428-D429-220A-30B9-16B6340BD391}"/>
              </a:ext>
            </a:extLst>
          </p:cNvPr>
          <p:cNvSpPr txBox="1">
            <a:spLocks/>
          </p:cNvSpPr>
          <p:nvPr/>
        </p:nvSpPr>
        <p:spPr>
          <a:xfrm>
            <a:off x="8089900" y="1198309"/>
            <a:ext cx="15277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 / 5 hilos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F258AF5-7C8D-320E-7192-6B2B62A289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1"/>
          <a:stretch/>
        </p:blipFill>
        <p:spPr>
          <a:xfrm>
            <a:off x="122073" y="1902364"/>
            <a:ext cx="2380321" cy="143356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AF14A07-2AAD-14A0-E9C1-61FFEDC86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8"/>
          <a:stretch/>
        </p:blipFill>
        <p:spPr>
          <a:xfrm>
            <a:off x="5194300" y="1902364"/>
            <a:ext cx="2395444" cy="143356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A04FDB0-C4B5-667B-DE14-87427BCD63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5"/>
          <a:stretch/>
        </p:blipFill>
        <p:spPr>
          <a:xfrm>
            <a:off x="7894544" y="1838211"/>
            <a:ext cx="2133600" cy="149772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1473575-0677-DCD6-D1EB-902BA54E49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415"/>
          <a:stretch/>
        </p:blipFill>
        <p:spPr>
          <a:xfrm>
            <a:off x="3423199" y="4878238"/>
            <a:ext cx="2337764" cy="1433568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2B73388E-8408-5F63-249A-6944850B18CA}"/>
              </a:ext>
            </a:extLst>
          </p:cNvPr>
          <p:cNvSpPr txBox="1">
            <a:spLocks/>
          </p:cNvSpPr>
          <p:nvPr/>
        </p:nvSpPr>
        <p:spPr>
          <a:xfrm>
            <a:off x="3348570" y="4136712"/>
            <a:ext cx="27262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4-20mA o 0-10V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43CC7FCB-819C-4C41-5E1C-0607D4B7AB22}"/>
              </a:ext>
            </a:extLst>
          </p:cNvPr>
          <p:cNvSpPr txBox="1">
            <a:spLocks/>
          </p:cNvSpPr>
          <p:nvPr/>
        </p:nvSpPr>
        <p:spPr>
          <a:xfrm>
            <a:off x="6903944" y="4136712"/>
            <a:ext cx="19811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Combinados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615499C-360F-481C-C6AE-3D39BC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>
          <a:xfrm>
            <a:off x="6694925" y="4759052"/>
            <a:ext cx="2399235" cy="167194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4B18818-6419-9F28-D251-C495044F08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/>
          <a:stretch/>
        </p:blipFill>
        <p:spPr>
          <a:xfrm>
            <a:off x="331976" y="4863093"/>
            <a:ext cx="2342960" cy="1433569"/>
          </a:xfrm>
          <a:prstGeom prst="rect">
            <a:avLst/>
          </a:prstGeom>
        </p:spPr>
      </p:pic>
      <p:sp>
        <p:nvSpPr>
          <p:cNvPr id="36" name="object 2">
            <a:extLst>
              <a:ext uri="{FF2B5EF4-FFF2-40B4-BE49-F238E27FC236}">
                <a16:creationId xmlns:a16="http://schemas.microsoft.com/office/drawing/2014/main" id="{2562BB82-B67B-8BD3-BB17-9F6E6B4E23E9}"/>
              </a:ext>
            </a:extLst>
          </p:cNvPr>
          <p:cNvSpPr txBox="1">
            <a:spLocks/>
          </p:cNvSpPr>
          <p:nvPr/>
        </p:nvSpPr>
        <p:spPr>
          <a:xfrm>
            <a:off x="228663" y="4136712"/>
            <a:ext cx="254958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Segoe Print"/>
                <a:ea typeface="+mj-ea"/>
                <a:cs typeface="Segoe Prin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Corriente digital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7C260ED-4B4E-A589-E752-2E6B3B299490}"/>
              </a:ext>
            </a:extLst>
          </p:cNvPr>
          <p:cNvSpPr/>
          <p:nvPr/>
        </p:nvSpPr>
        <p:spPr>
          <a:xfrm>
            <a:off x="0" y="885825"/>
            <a:ext cx="10083800" cy="2895600"/>
          </a:xfrm>
          <a:prstGeom prst="rect">
            <a:avLst/>
          </a:prstGeom>
          <a:solidFill>
            <a:srgbClr val="C0504D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E1DD128-46BB-3E09-743E-9E896088E931}"/>
              </a:ext>
            </a:extLst>
          </p:cNvPr>
          <p:cNvSpPr/>
          <p:nvPr/>
        </p:nvSpPr>
        <p:spPr>
          <a:xfrm>
            <a:off x="2923" y="3987951"/>
            <a:ext cx="2981577" cy="2895600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715C7C18-CA40-3799-A2E9-FBD6C064BF1B}"/>
              </a:ext>
            </a:extLst>
          </p:cNvPr>
          <p:cNvSpPr/>
          <p:nvPr/>
        </p:nvSpPr>
        <p:spPr>
          <a:xfrm>
            <a:off x="3220896" y="3981073"/>
            <a:ext cx="6862904" cy="28956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76301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US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Reglamentación específica</a:t>
            </a:r>
            <a:endParaRPr b="1" spc="-10" dirty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35A3F0-1C64-5526-CDC8-8635F8C4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620359"/>
            <a:ext cx="5105400" cy="335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9251FF2-82E0-93B5-6483-8F739D8601C7}"/>
              </a:ext>
            </a:extLst>
          </p:cNvPr>
          <p:cNvSpPr txBox="1"/>
          <p:nvPr/>
        </p:nvSpPr>
        <p:spPr>
          <a:xfrm>
            <a:off x="78739" y="867988"/>
            <a:ext cx="46583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</a:rPr>
              <a:t>-ANSI/ISA-S5.1 (</a:t>
            </a:r>
            <a:r>
              <a:rPr lang="en-US" sz="1400" dirty="0" err="1">
                <a:effectLst/>
              </a:rPr>
              <a:t>Identificación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símbolos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instrumentación</a:t>
            </a:r>
            <a:r>
              <a:rPr lang="en-US" sz="1400" dirty="0">
                <a:effectLst/>
              </a:rPr>
              <a:t>)</a:t>
            </a:r>
          </a:p>
          <a:p>
            <a:pPr algn="just"/>
            <a:r>
              <a:rPr lang="en-US" sz="1400" dirty="0">
                <a:effectLst/>
              </a:rPr>
              <a:t> </a:t>
            </a:r>
          </a:p>
          <a:p>
            <a:pPr algn="just"/>
            <a:r>
              <a:rPr lang="en-US" sz="1400" dirty="0">
                <a:effectLst/>
              </a:rPr>
              <a:t>-ANSI/ISA-S5.2 (</a:t>
            </a:r>
            <a:r>
              <a:rPr lang="en-US" sz="1400" dirty="0" err="1">
                <a:effectLst/>
              </a:rPr>
              <a:t>Diagramas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lógicos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binarios</a:t>
            </a:r>
            <a:r>
              <a:rPr lang="en-US" sz="1400" dirty="0">
                <a:effectLst/>
              </a:rPr>
              <a:t> para </a:t>
            </a:r>
            <a:r>
              <a:rPr lang="en-US" sz="1400" dirty="0" err="1">
                <a:effectLst/>
              </a:rPr>
              <a:t>operaciones</a:t>
            </a:r>
            <a:r>
              <a:rPr lang="en-US" sz="1400" dirty="0">
                <a:effectLst/>
              </a:rPr>
              <a:t> de </a:t>
            </a:r>
            <a:r>
              <a:rPr lang="en-US" sz="1400" dirty="0" err="1">
                <a:effectLst/>
              </a:rPr>
              <a:t>procesos</a:t>
            </a:r>
            <a:r>
              <a:rPr lang="en-US" sz="1400" dirty="0">
                <a:effectLst/>
              </a:rPr>
              <a:t>)</a:t>
            </a:r>
          </a:p>
          <a:p>
            <a:pPr algn="just"/>
            <a:r>
              <a:rPr lang="en-US" sz="1400" dirty="0">
                <a:effectLst/>
              </a:rPr>
              <a:t> </a:t>
            </a:r>
          </a:p>
          <a:p>
            <a:pPr algn="just"/>
            <a:r>
              <a:rPr lang="en-US" sz="1400" dirty="0">
                <a:effectLst/>
              </a:rPr>
              <a:t>-ISA-S5.3 (</a:t>
            </a:r>
            <a:r>
              <a:rPr lang="en-US" sz="1400" dirty="0" err="1">
                <a:effectLst/>
              </a:rPr>
              <a:t>Símbolos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gráficos</a:t>
            </a:r>
            <a:r>
              <a:rPr lang="en-US" sz="1400" dirty="0">
                <a:effectLst/>
              </a:rPr>
              <a:t> para control </a:t>
            </a:r>
            <a:r>
              <a:rPr lang="en-US" sz="1400" dirty="0" err="1">
                <a:effectLst/>
              </a:rPr>
              <a:t>distribuido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sistemas</a:t>
            </a:r>
            <a:r>
              <a:rPr lang="en-US" sz="1400" dirty="0">
                <a:effectLst/>
              </a:rPr>
              <a:t> </a:t>
            </a:r>
            <a:r>
              <a:rPr lang="en-US" sz="1400" dirty="0" err="1">
                <a:effectLst/>
              </a:rPr>
              <a:t>lógicos</a:t>
            </a:r>
            <a:r>
              <a:rPr lang="en-US" sz="1400" dirty="0">
                <a:effectLst/>
              </a:rPr>
              <a:t> y </a:t>
            </a:r>
            <a:r>
              <a:rPr lang="en-US" sz="1400" dirty="0" err="1">
                <a:effectLst/>
              </a:rPr>
              <a:t>computarizados</a:t>
            </a:r>
            <a:r>
              <a:rPr lang="en-US" sz="1400" dirty="0">
                <a:effectLst/>
              </a:rPr>
              <a:t>)</a:t>
            </a:r>
          </a:p>
          <a:p>
            <a:pPr algn="just"/>
            <a:r>
              <a:rPr lang="en-US" sz="1400" dirty="0">
                <a:effectLst/>
              </a:rPr>
              <a:t> </a:t>
            </a:r>
          </a:p>
          <a:p>
            <a:pPr algn="just"/>
            <a:r>
              <a:rPr lang="en-US" sz="1400" dirty="0">
                <a:effectLst/>
              </a:rPr>
              <a:t>-ANSI/ISA-S5.4 (</a:t>
            </a:r>
            <a:r>
              <a:rPr lang="en-US" sz="1400" dirty="0" err="1">
                <a:effectLst/>
              </a:rPr>
              <a:t>Diagramas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lazo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instrumentación</a:t>
            </a:r>
            <a:r>
              <a:rPr lang="en-US" sz="1400" dirty="0">
                <a:effectLst/>
              </a:rPr>
              <a:t>)</a:t>
            </a:r>
          </a:p>
          <a:p>
            <a:pPr algn="just"/>
            <a:r>
              <a:rPr lang="en-US" sz="1400" dirty="0">
                <a:effectLst/>
              </a:rPr>
              <a:t> </a:t>
            </a:r>
          </a:p>
          <a:p>
            <a:pPr algn="just"/>
            <a:r>
              <a:rPr lang="en-US" sz="1400" dirty="0">
                <a:effectLst/>
              </a:rPr>
              <a:t>-ANSI/ISA-S5.5(</a:t>
            </a:r>
            <a:r>
              <a:rPr lang="en-US" sz="1400" dirty="0" err="1">
                <a:effectLst/>
              </a:rPr>
              <a:t>Símbolos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gráficos</a:t>
            </a:r>
            <a:r>
              <a:rPr lang="en-US" sz="1400" dirty="0">
                <a:effectLst/>
              </a:rPr>
              <a:t> para </a:t>
            </a:r>
            <a:r>
              <a:rPr lang="en-US" sz="1400" dirty="0" err="1">
                <a:effectLst/>
              </a:rPr>
              <a:t>visualización</a:t>
            </a:r>
            <a:r>
              <a:rPr lang="en-US" sz="1400" dirty="0">
                <a:effectLst/>
              </a:rPr>
              <a:t> de </a:t>
            </a:r>
            <a:r>
              <a:rPr lang="en-US" sz="1400" dirty="0" err="1">
                <a:effectLst/>
              </a:rPr>
              <a:t>procesos</a:t>
            </a:r>
            <a:r>
              <a:rPr lang="en-US" sz="1400" dirty="0">
                <a:effectLst/>
              </a:rPr>
              <a:t>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65E50A-77E4-933A-6B45-B3C79C1180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9829" r="1824" b="10593"/>
          <a:stretch/>
        </p:blipFill>
        <p:spPr>
          <a:xfrm>
            <a:off x="4060550" y="4179087"/>
            <a:ext cx="5934350" cy="3244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01B21F4-5DA9-FD7C-78A6-646B7AFE89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01"/>
          <a:stretch/>
        </p:blipFill>
        <p:spPr>
          <a:xfrm>
            <a:off x="698500" y="4485132"/>
            <a:ext cx="2641807" cy="2632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226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1744" y="4277868"/>
            <a:ext cx="6350508" cy="23820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3199" y="864345"/>
            <a:ext cx="5312981" cy="1888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313" y="2741420"/>
            <a:ext cx="6004560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b="1" spc="45" dirty="0">
                <a:solidFill>
                  <a:srgbClr val="3A3734"/>
                </a:solidFill>
                <a:latin typeface="Arial Narrow"/>
                <a:cs typeface="Arial Narrow"/>
              </a:rPr>
              <a:t>Universidad</a:t>
            </a:r>
            <a:r>
              <a:rPr sz="3400" b="1" spc="185" dirty="0">
                <a:solidFill>
                  <a:srgbClr val="3A3734"/>
                </a:solidFill>
                <a:latin typeface="Arial Narrow"/>
                <a:cs typeface="Arial Narrow"/>
              </a:rPr>
              <a:t> </a:t>
            </a:r>
            <a:r>
              <a:rPr sz="3400" b="1" dirty="0">
                <a:solidFill>
                  <a:srgbClr val="3A3734"/>
                </a:solidFill>
                <a:latin typeface="Arial Narrow"/>
                <a:cs typeface="Arial Narrow"/>
              </a:rPr>
              <a:t>Nacional</a:t>
            </a:r>
            <a:r>
              <a:rPr sz="3400" b="1" spc="295" dirty="0">
                <a:solidFill>
                  <a:srgbClr val="3A3734"/>
                </a:solidFill>
                <a:latin typeface="Arial Narrow"/>
                <a:cs typeface="Arial Narrow"/>
              </a:rPr>
              <a:t> </a:t>
            </a:r>
            <a:r>
              <a:rPr sz="3400" b="1" spc="95" dirty="0">
                <a:solidFill>
                  <a:srgbClr val="3A3734"/>
                </a:solidFill>
                <a:latin typeface="Arial Narrow"/>
                <a:cs typeface="Arial Narrow"/>
              </a:rPr>
              <a:t>de</a:t>
            </a:r>
            <a:r>
              <a:rPr sz="3400" b="1" spc="35" dirty="0">
                <a:solidFill>
                  <a:srgbClr val="3A3734"/>
                </a:solidFill>
                <a:latin typeface="Arial Narrow"/>
                <a:cs typeface="Arial Narrow"/>
              </a:rPr>
              <a:t> </a:t>
            </a:r>
            <a:r>
              <a:rPr sz="3400" b="1" spc="50" dirty="0">
                <a:solidFill>
                  <a:srgbClr val="3A3734"/>
                </a:solidFill>
                <a:latin typeface="Arial Narrow"/>
                <a:cs typeface="Arial Narrow"/>
              </a:rPr>
              <a:t>Misiones</a:t>
            </a:r>
            <a:endParaRPr sz="3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255" y="106678"/>
            <a:ext cx="9782810" cy="7364095"/>
            <a:chOff x="143255" y="106678"/>
            <a:chExt cx="9782810" cy="7364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6611" y="106678"/>
              <a:ext cx="5029199" cy="7363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1908048"/>
              <a:ext cx="5067300" cy="46101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327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Panorama</a:t>
            </a:r>
            <a:r>
              <a:rPr spc="-145" dirty="0"/>
              <a:t> </a:t>
            </a:r>
            <a:r>
              <a:rPr spc="-10" dirty="0"/>
              <a:t>general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67" y="0"/>
            <a:ext cx="99352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 algn="just">
              <a:lnSpc>
                <a:spcPct val="100000"/>
              </a:lnSpc>
              <a:spcBef>
                <a:spcPts val="95"/>
              </a:spcBef>
            </a:pPr>
            <a:r>
              <a:rPr lang="es-AR"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Características principales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6707" y="2077974"/>
            <a:ext cx="3987800" cy="4034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Directo</a:t>
            </a:r>
            <a:r>
              <a:rPr sz="3200" spc="-40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o</a:t>
            </a:r>
            <a:r>
              <a:rPr sz="3200" spc="-15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complejo</a:t>
            </a:r>
            <a:endParaRPr sz="3200" dirty="0">
              <a:latin typeface="Andalus"/>
              <a:cs typeface="Andalus"/>
            </a:endParaRPr>
          </a:p>
          <a:p>
            <a:pPr marL="536575" indent="-524510">
              <a:lnSpc>
                <a:spcPct val="100000"/>
              </a:lnSpc>
              <a:spcBef>
                <a:spcPts val="3300"/>
              </a:spcBef>
            </a:pP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Intrusivo</a:t>
            </a:r>
            <a:r>
              <a:rPr sz="3200" spc="-55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o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No</a:t>
            </a:r>
            <a:r>
              <a:rPr sz="3200" spc="-20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intrusivo</a:t>
            </a:r>
            <a:endParaRPr sz="3200" dirty="0">
              <a:latin typeface="Andalus"/>
              <a:cs typeface="Andalus"/>
            </a:endParaRPr>
          </a:p>
          <a:p>
            <a:pPr marL="615315" marR="528320" indent="-79375">
              <a:lnSpc>
                <a:spcPct val="163900"/>
              </a:lnSpc>
              <a:spcBef>
                <a:spcPts val="844"/>
              </a:spcBef>
            </a:pP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Interno</a:t>
            </a:r>
            <a:r>
              <a:rPr sz="3200" spc="-35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o</a:t>
            </a:r>
            <a:r>
              <a:rPr sz="3200" spc="-15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Externo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Activo o 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Pasivo</a:t>
            </a:r>
            <a:endParaRPr sz="3200" dirty="0">
              <a:latin typeface="Andalus"/>
              <a:cs typeface="Andalus"/>
            </a:endParaRPr>
          </a:p>
          <a:p>
            <a:pPr marL="272415">
              <a:lnSpc>
                <a:spcPct val="100000"/>
              </a:lnSpc>
              <a:spcBef>
                <a:spcPts val="3300"/>
              </a:spcBef>
            </a:pP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Absoluto</a:t>
            </a:r>
            <a:r>
              <a:rPr sz="3200" spc="-20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o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 Relativo</a:t>
            </a:r>
            <a:endParaRPr sz="3200" dirty="0">
              <a:latin typeface="Andalus"/>
              <a:cs typeface="Andalu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779768"/>
            <a:ext cx="966025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dirty="0">
                <a:latin typeface="Times New Roman"/>
                <a:cs typeface="Times New Roman"/>
              </a:rPr>
              <a:t>Analicemos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cómo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clasificar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sensor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temperatura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incorporado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madre,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digamos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termistor: directo,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intrusivo,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interno,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activo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absoluto.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5819" y="4217289"/>
            <a:ext cx="28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6F2F9F"/>
                </a:solidFill>
                <a:latin typeface="Andalus"/>
                <a:cs typeface="Andalus"/>
              </a:rPr>
              <a:t>S1</a:t>
            </a:r>
            <a:endParaRPr sz="2000">
              <a:latin typeface="Andalus"/>
              <a:cs typeface="Andal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48700" cy="492759"/>
          </a:xfrm>
          <a:custGeom>
            <a:avLst/>
            <a:gdLst/>
            <a:ahLst/>
            <a:cxnLst/>
            <a:rect l="l" t="t" r="r" b="b"/>
            <a:pathLst>
              <a:path w="8648700" h="492759">
                <a:moveTo>
                  <a:pt x="8566658" y="0"/>
                </a:moveTo>
                <a:lnTo>
                  <a:pt x="82042" y="0"/>
                </a:lnTo>
                <a:lnTo>
                  <a:pt x="50107" y="6443"/>
                </a:lnTo>
                <a:lnTo>
                  <a:pt x="24029" y="24018"/>
                </a:lnTo>
                <a:lnTo>
                  <a:pt x="6447" y="50095"/>
                </a:lnTo>
                <a:lnTo>
                  <a:pt x="0" y="82042"/>
                </a:lnTo>
                <a:lnTo>
                  <a:pt x="0" y="410210"/>
                </a:lnTo>
                <a:lnTo>
                  <a:pt x="6447" y="442156"/>
                </a:lnTo>
                <a:lnTo>
                  <a:pt x="24029" y="468233"/>
                </a:lnTo>
                <a:lnTo>
                  <a:pt x="50107" y="485808"/>
                </a:lnTo>
                <a:lnTo>
                  <a:pt x="82042" y="492251"/>
                </a:lnTo>
                <a:lnTo>
                  <a:pt x="8566658" y="492251"/>
                </a:lnTo>
                <a:lnTo>
                  <a:pt x="8598604" y="485808"/>
                </a:lnTo>
                <a:lnTo>
                  <a:pt x="8624681" y="468233"/>
                </a:lnTo>
                <a:lnTo>
                  <a:pt x="8642256" y="442156"/>
                </a:lnTo>
                <a:lnTo>
                  <a:pt x="8648700" y="410210"/>
                </a:lnTo>
                <a:lnTo>
                  <a:pt x="8648700" y="82042"/>
                </a:lnTo>
                <a:lnTo>
                  <a:pt x="8642256" y="50095"/>
                </a:lnTo>
                <a:lnTo>
                  <a:pt x="8624681" y="24018"/>
                </a:lnTo>
                <a:lnTo>
                  <a:pt x="8598604" y="6443"/>
                </a:lnTo>
                <a:lnTo>
                  <a:pt x="85666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058" y="0"/>
            <a:ext cx="408564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Filosofía</a:t>
            </a:r>
            <a:r>
              <a:rPr sz="2800" b="1" spc="5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ndalus"/>
                <a:cs typeface="Andalus"/>
              </a:rPr>
              <a:t>del</a:t>
            </a:r>
            <a:r>
              <a:rPr sz="2800" b="1" spc="95" dirty="0">
                <a:solidFill>
                  <a:srgbClr val="FFFFFF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ndalus"/>
                <a:cs typeface="Andalus"/>
              </a:rPr>
              <a:t>sensado</a:t>
            </a:r>
            <a:endParaRPr sz="2800" dirty="0">
              <a:latin typeface="Andalus"/>
              <a:cs typeface="Andalu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4165092"/>
            <a:ext cx="9155430" cy="9022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56994" y="4455668"/>
            <a:ext cx="1315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Transductor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282260"/>
            <a:ext cx="1728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6F2F9F"/>
                </a:solidFill>
                <a:latin typeface="Segoe Script"/>
                <a:cs typeface="Segoe Script"/>
              </a:rPr>
              <a:t>Estímulo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8683" y="4455998"/>
            <a:ext cx="1316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Transductor</a:t>
            </a:r>
            <a:r>
              <a:rPr sz="1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6590" y="4419676"/>
            <a:ext cx="1386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Sensor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directo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2635" y="3857066"/>
            <a:ext cx="292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6F2F9F"/>
                </a:solidFill>
                <a:latin typeface="Segoe Script"/>
                <a:cs typeface="Segoe Script"/>
              </a:rPr>
              <a:t>e</a:t>
            </a:r>
            <a:endParaRPr sz="4000">
              <a:latin typeface="Segoe Script"/>
              <a:cs typeface="Segoe Scrip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6748" y="4211828"/>
            <a:ext cx="28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6F2F9F"/>
                </a:solidFill>
                <a:latin typeface="Andalus"/>
                <a:cs typeface="Andalus"/>
              </a:rPr>
              <a:t>S2</a:t>
            </a:r>
            <a:endParaRPr sz="2000">
              <a:latin typeface="Andalus"/>
              <a:cs typeface="Andalu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2021" y="4191761"/>
            <a:ext cx="28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6F2F9F"/>
                </a:solidFill>
                <a:latin typeface="Andalus"/>
                <a:cs typeface="Andalus"/>
              </a:rPr>
              <a:t>S3</a:t>
            </a:r>
            <a:endParaRPr sz="2000">
              <a:latin typeface="Andalus"/>
              <a:cs typeface="Andalu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11808" y="2913888"/>
            <a:ext cx="7137400" cy="676910"/>
          </a:xfrm>
          <a:custGeom>
            <a:avLst/>
            <a:gdLst/>
            <a:ahLst/>
            <a:cxnLst/>
            <a:rect l="l" t="t" r="r" b="b"/>
            <a:pathLst>
              <a:path w="7137400" h="676910">
                <a:moveTo>
                  <a:pt x="0" y="676655"/>
                </a:moveTo>
                <a:lnTo>
                  <a:pt x="1490" y="599091"/>
                </a:lnTo>
                <a:lnTo>
                  <a:pt x="5736" y="527883"/>
                </a:lnTo>
                <a:lnTo>
                  <a:pt x="12396" y="465064"/>
                </a:lnTo>
                <a:lnTo>
                  <a:pt x="21131" y="412666"/>
                </a:lnTo>
                <a:lnTo>
                  <a:pt x="31601" y="372722"/>
                </a:lnTo>
                <a:lnTo>
                  <a:pt x="56387" y="338327"/>
                </a:lnTo>
                <a:lnTo>
                  <a:pt x="3512057" y="338327"/>
                </a:lnTo>
                <a:lnTo>
                  <a:pt x="3524978" y="329390"/>
                </a:lnTo>
                <a:lnTo>
                  <a:pt x="3547314" y="263989"/>
                </a:lnTo>
                <a:lnTo>
                  <a:pt x="3556049" y="211591"/>
                </a:lnTo>
                <a:lnTo>
                  <a:pt x="3562709" y="148772"/>
                </a:lnTo>
                <a:lnTo>
                  <a:pt x="3566955" y="77564"/>
                </a:lnTo>
                <a:lnTo>
                  <a:pt x="3568445" y="0"/>
                </a:lnTo>
                <a:lnTo>
                  <a:pt x="3569936" y="77564"/>
                </a:lnTo>
                <a:lnTo>
                  <a:pt x="3574182" y="148772"/>
                </a:lnTo>
                <a:lnTo>
                  <a:pt x="3580842" y="211591"/>
                </a:lnTo>
                <a:lnTo>
                  <a:pt x="3589577" y="263989"/>
                </a:lnTo>
                <a:lnTo>
                  <a:pt x="3600047" y="303933"/>
                </a:lnTo>
                <a:lnTo>
                  <a:pt x="3624833" y="338327"/>
                </a:lnTo>
                <a:lnTo>
                  <a:pt x="7080504" y="338327"/>
                </a:lnTo>
                <a:lnTo>
                  <a:pt x="7093424" y="347265"/>
                </a:lnTo>
                <a:lnTo>
                  <a:pt x="7115760" y="412666"/>
                </a:lnTo>
                <a:lnTo>
                  <a:pt x="7124495" y="465064"/>
                </a:lnTo>
                <a:lnTo>
                  <a:pt x="7131155" y="527883"/>
                </a:lnTo>
                <a:lnTo>
                  <a:pt x="7135401" y="599091"/>
                </a:lnTo>
                <a:lnTo>
                  <a:pt x="7136892" y="676655"/>
                </a:lnTo>
              </a:path>
            </a:pathLst>
          </a:custGeom>
          <a:ln w="579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88816" y="2043430"/>
            <a:ext cx="302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6F2F9F"/>
                </a:solidFill>
                <a:latin typeface="Segoe Script"/>
                <a:cs typeface="Segoe Script"/>
              </a:rPr>
              <a:t>Sensor</a:t>
            </a:r>
            <a:r>
              <a:rPr sz="2800" spc="-95" dirty="0">
                <a:solidFill>
                  <a:srgbClr val="6F2F9F"/>
                </a:solidFill>
                <a:latin typeface="Segoe Script"/>
                <a:cs typeface="Segoe Script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Segoe Script"/>
                <a:cs typeface="Segoe Script"/>
              </a:rPr>
              <a:t>complejo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77300" y="7210043"/>
            <a:ext cx="1203960" cy="349250"/>
          </a:xfrm>
          <a:custGeom>
            <a:avLst/>
            <a:gdLst/>
            <a:ahLst/>
            <a:cxnLst/>
            <a:rect l="l" t="t" r="r" b="b"/>
            <a:pathLst>
              <a:path w="1203959" h="349250">
                <a:moveTo>
                  <a:pt x="0" y="348995"/>
                </a:moveTo>
                <a:lnTo>
                  <a:pt x="1203959" y="348995"/>
                </a:lnTo>
                <a:lnTo>
                  <a:pt x="1203959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56675" y="7216851"/>
            <a:ext cx="1035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Times New Roman"/>
                <a:cs typeface="Times New Roman"/>
              </a:rPr>
              <a:t>Ver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Fraden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3344" y="6202680"/>
            <a:ext cx="3787140" cy="1325880"/>
            <a:chOff x="3133344" y="6202680"/>
            <a:chExt cx="3787140" cy="1325880"/>
          </a:xfrm>
        </p:grpSpPr>
        <p:sp>
          <p:nvSpPr>
            <p:cNvPr id="3" name="object 3"/>
            <p:cNvSpPr/>
            <p:nvPr/>
          </p:nvSpPr>
          <p:spPr>
            <a:xfrm>
              <a:off x="3139440" y="6208776"/>
              <a:ext cx="3775075" cy="1313815"/>
            </a:xfrm>
            <a:custGeom>
              <a:avLst/>
              <a:gdLst/>
              <a:ahLst/>
              <a:cxnLst/>
              <a:rect l="l" t="t" r="r" b="b"/>
              <a:pathLst>
                <a:path w="3775075" h="1313815">
                  <a:moveTo>
                    <a:pt x="3446526" y="0"/>
                  </a:moveTo>
                  <a:lnTo>
                    <a:pt x="328422" y="0"/>
                  </a:lnTo>
                  <a:lnTo>
                    <a:pt x="0" y="1313686"/>
                  </a:lnTo>
                  <a:lnTo>
                    <a:pt x="3774948" y="1313686"/>
                  </a:lnTo>
                  <a:lnTo>
                    <a:pt x="344652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9440" y="6208776"/>
              <a:ext cx="3775075" cy="1313815"/>
            </a:xfrm>
            <a:custGeom>
              <a:avLst/>
              <a:gdLst/>
              <a:ahLst/>
              <a:cxnLst/>
              <a:rect l="l" t="t" r="r" b="b"/>
              <a:pathLst>
                <a:path w="3775075" h="1313815">
                  <a:moveTo>
                    <a:pt x="0" y="1313686"/>
                  </a:moveTo>
                  <a:lnTo>
                    <a:pt x="328422" y="0"/>
                  </a:lnTo>
                  <a:lnTo>
                    <a:pt x="3446526" y="0"/>
                  </a:lnTo>
                  <a:lnTo>
                    <a:pt x="3774948" y="1313686"/>
                  </a:lnTo>
                  <a:lnTo>
                    <a:pt x="0" y="131368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573011" y="4216908"/>
            <a:ext cx="3359150" cy="1564005"/>
            <a:chOff x="6573011" y="4216908"/>
            <a:chExt cx="3359150" cy="1564005"/>
          </a:xfrm>
        </p:grpSpPr>
        <p:sp>
          <p:nvSpPr>
            <p:cNvPr id="6" name="object 6"/>
            <p:cNvSpPr/>
            <p:nvPr/>
          </p:nvSpPr>
          <p:spPr>
            <a:xfrm>
              <a:off x="6579107" y="4223004"/>
              <a:ext cx="3347085" cy="1551940"/>
            </a:xfrm>
            <a:custGeom>
              <a:avLst/>
              <a:gdLst/>
              <a:ahLst/>
              <a:cxnLst/>
              <a:rect l="l" t="t" r="r" b="b"/>
              <a:pathLst>
                <a:path w="3347084" h="1551939">
                  <a:moveTo>
                    <a:pt x="1673352" y="0"/>
                  </a:moveTo>
                  <a:lnTo>
                    <a:pt x="1609165" y="560"/>
                  </a:lnTo>
                  <a:lnTo>
                    <a:pt x="1545590" y="2227"/>
                  </a:lnTo>
                  <a:lnTo>
                    <a:pt x="1482669" y="4981"/>
                  </a:lnTo>
                  <a:lnTo>
                    <a:pt x="1420446" y="8802"/>
                  </a:lnTo>
                  <a:lnTo>
                    <a:pt x="1358965" y="13670"/>
                  </a:lnTo>
                  <a:lnTo>
                    <a:pt x="1298268" y="19564"/>
                  </a:lnTo>
                  <a:lnTo>
                    <a:pt x="1238399" y="26465"/>
                  </a:lnTo>
                  <a:lnTo>
                    <a:pt x="1179401" y="34353"/>
                  </a:lnTo>
                  <a:lnTo>
                    <a:pt x="1121317" y="43207"/>
                  </a:lnTo>
                  <a:lnTo>
                    <a:pt x="1064192" y="53007"/>
                  </a:lnTo>
                  <a:lnTo>
                    <a:pt x="1008067" y="63733"/>
                  </a:lnTo>
                  <a:lnTo>
                    <a:pt x="952988" y="75365"/>
                  </a:lnTo>
                  <a:lnTo>
                    <a:pt x="898996" y="87883"/>
                  </a:lnTo>
                  <a:lnTo>
                    <a:pt x="846135" y="101267"/>
                  </a:lnTo>
                  <a:lnTo>
                    <a:pt x="794448" y="115497"/>
                  </a:lnTo>
                  <a:lnTo>
                    <a:pt x="743980" y="130553"/>
                  </a:lnTo>
                  <a:lnTo>
                    <a:pt x="694773" y="146414"/>
                  </a:lnTo>
                  <a:lnTo>
                    <a:pt x="646870" y="163060"/>
                  </a:lnTo>
                  <a:lnTo>
                    <a:pt x="600315" y="180472"/>
                  </a:lnTo>
                  <a:lnTo>
                    <a:pt x="555151" y="198629"/>
                  </a:lnTo>
                  <a:lnTo>
                    <a:pt x="511422" y="217512"/>
                  </a:lnTo>
                  <a:lnTo>
                    <a:pt x="469170" y="237099"/>
                  </a:lnTo>
                  <a:lnTo>
                    <a:pt x="428440" y="257371"/>
                  </a:lnTo>
                  <a:lnTo>
                    <a:pt x="389274" y="278309"/>
                  </a:lnTo>
                  <a:lnTo>
                    <a:pt x="351716" y="299891"/>
                  </a:lnTo>
                  <a:lnTo>
                    <a:pt x="315809" y="322098"/>
                  </a:lnTo>
                  <a:lnTo>
                    <a:pt x="281596" y="344909"/>
                  </a:lnTo>
                  <a:lnTo>
                    <a:pt x="249121" y="368305"/>
                  </a:lnTo>
                  <a:lnTo>
                    <a:pt x="218428" y="392265"/>
                  </a:lnTo>
                  <a:lnTo>
                    <a:pt x="162557" y="441798"/>
                  </a:lnTo>
                  <a:lnTo>
                    <a:pt x="114331" y="493348"/>
                  </a:lnTo>
                  <a:lnTo>
                    <a:pt x="74096" y="546753"/>
                  </a:lnTo>
                  <a:lnTo>
                    <a:pt x="42199" y="601854"/>
                  </a:lnTo>
                  <a:lnTo>
                    <a:pt x="18986" y="658488"/>
                  </a:lnTo>
                  <a:lnTo>
                    <a:pt x="4804" y="716495"/>
                  </a:lnTo>
                  <a:lnTo>
                    <a:pt x="0" y="775716"/>
                  </a:lnTo>
                  <a:lnTo>
                    <a:pt x="1208" y="805467"/>
                  </a:lnTo>
                  <a:lnTo>
                    <a:pt x="10744" y="864101"/>
                  </a:lnTo>
                  <a:lnTo>
                    <a:pt x="29485" y="921442"/>
                  </a:lnTo>
                  <a:lnTo>
                    <a:pt x="57084" y="977329"/>
                  </a:lnTo>
                  <a:lnTo>
                    <a:pt x="93193" y="1031602"/>
                  </a:lnTo>
                  <a:lnTo>
                    <a:pt x="137467" y="1084100"/>
                  </a:lnTo>
                  <a:lnTo>
                    <a:pt x="189559" y="1134661"/>
                  </a:lnTo>
                  <a:lnTo>
                    <a:pt x="249121" y="1183126"/>
                  </a:lnTo>
                  <a:lnTo>
                    <a:pt x="281596" y="1206522"/>
                  </a:lnTo>
                  <a:lnTo>
                    <a:pt x="315809" y="1229333"/>
                  </a:lnTo>
                  <a:lnTo>
                    <a:pt x="351716" y="1251540"/>
                  </a:lnTo>
                  <a:lnTo>
                    <a:pt x="389274" y="1273122"/>
                  </a:lnTo>
                  <a:lnTo>
                    <a:pt x="428440" y="1294060"/>
                  </a:lnTo>
                  <a:lnTo>
                    <a:pt x="469170" y="1314332"/>
                  </a:lnTo>
                  <a:lnTo>
                    <a:pt x="511422" y="1333919"/>
                  </a:lnTo>
                  <a:lnTo>
                    <a:pt x="555151" y="1352802"/>
                  </a:lnTo>
                  <a:lnTo>
                    <a:pt x="600315" y="1370959"/>
                  </a:lnTo>
                  <a:lnTo>
                    <a:pt x="646870" y="1388371"/>
                  </a:lnTo>
                  <a:lnTo>
                    <a:pt x="694773" y="1405017"/>
                  </a:lnTo>
                  <a:lnTo>
                    <a:pt x="743980" y="1420878"/>
                  </a:lnTo>
                  <a:lnTo>
                    <a:pt x="794448" y="1435934"/>
                  </a:lnTo>
                  <a:lnTo>
                    <a:pt x="846135" y="1450164"/>
                  </a:lnTo>
                  <a:lnTo>
                    <a:pt x="898996" y="1463548"/>
                  </a:lnTo>
                  <a:lnTo>
                    <a:pt x="952988" y="1476066"/>
                  </a:lnTo>
                  <a:lnTo>
                    <a:pt x="1008067" y="1487698"/>
                  </a:lnTo>
                  <a:lnTo>
                    <a:pt x="1064192" y="1498424"/>
                  </a:lnTo>
                  <a:lnTo>
                    <a:pt x="1121317" y="1508224"/>
                  </a:lnTo>
                  <a:lnTo>
                    <a:pt x="1179401" y="1517078"/>
                  </a:lnTo>
                  <a:lnTo>
                    <a:pt x="1238399" y="1524966"/>
                  </a:lnTo>
                  <a:lnTo>
                    <a:pt x="1298268" y="1531867"/>
                  </a:lnTo>
                  <a:lnTo>
                    <a:pt x="1358965" y="1537761"/>
                  </a:lnTo>
                  <a:lnTo>
                    <a:pt x="1420446" y="1542629"/>
                  </a:lnTo>
                  <a:lnTo>
                    <a:pt x="1482669" y="1546450"/>
                  </a:lnTo>
                  <a:lnTo>
                    <a:pt x="1545590" y="1549204"/>
                  </a:lnTo>
                  <a:lnTo>
                    <a:pt x="1609165" y="1550871"/>
                  </a:lnTo>
                  <a:lnTo>
                    <a:pt x="1673352" y="1551432"/>
                  </a:lnTo>
                  <a:lnTo>
                    <a:pt x="1737538" y="1550871"/>
                  </a:lnTo>
                  <a:lnTo>
                    <a:pt x="1801113" y="1549204"/>
                  </a:lnTo>
                  <a:lnTo>
                    <a:pt x="1864034" y="1546450"/>
                  </a:lnTo>
                  <a:lnTo>
                    <a:pt x="1926257" y="1542629"/>
                  </a:lnTo>
                  <a:lnTo>
                    <a:pt x="1987738" y="1537761"/>
                  </a:lnTo>
                  <a:lnTo>
                    <a:pt x="2048435" y="1531867"/>
                  </a:lnTo>
                  <a:lnTo>
                    <a:pt x="2108304" y="1524966"/>
                  </a:lnTo>
                  <a:lnTo>
                    <a:pt x="2167302" y="1517078"/>
                  </a:lnTo>
                  <a:lnTo>
                    <a:pt x="2225386" y="1508224"/>
                  </a:lnTo>
                  <a:lnTo>
                    <a:pt x="2282511" y="1498424"/>
                  </a:lnTo>
                  <a:lnTo>
                    <a:pt x="2338636" y="1487698"/>
                  </a:lnTo>
                  <a:lnTo>
                    <a:pt x="2393715" y="1476066"/>
                  </a:lnTo>
                  <a:lnTo>
                    <a:pt x="2447707" y="1463548"/>
                  </a:lnTo>
                  <a:lnTo>
                    <a:pt x="2500568" y="1450164"/>
                  </a:lnTo>
                  <a:lnTo>
                    <a:pt x="2552255" y="1435934"/>
                  </a:lnTo>
                  <a:lnTo>
                    <a:pt x="2602723" y="1420878"/>
                  </a:lnTo>
                  <a:lnTo>
                    <a:pt x="2651930" y="1405017"/>
                  </a:lnTo>
                  <a:lnTo>
                    <a:pt x="2699833" y="1388371"/>
                  </a:lnTo>
                  <a:lnTo>
                    <a:pt x="2746388" y="1370959"/>
                  </a:lnTo>
                  <a:lnTo>
                    <a:pt x="2791552" y="1352802"/>
                  </a:lnTo>
                  <a:lnTo>
                    <a:pt x="2835281" y="1333919"/>
                  </a:lnTo>
                  <a:lnTo>
                    <a:pt x="2877533" y="1314332"/>
                  </a:lnTo>
                  <a:lnTo>
                    <a:pt x="2918263" y="1294060"/>
                  </a:lnTo>
                  <a:lnTo>
                    <a:pt x="2957429" y="1273122"/>
                  </a:lnTo>
                  <a:lnTo>
                    <a:pt x="2994987" y="1251540"/>
                  </a:lnTo>
                  <a:lnTo>
                    <a:pt x="3030894" y="1229333"/>
                  </a:lnTo>
                  <a:lnTo>
                    <a:pt x="3065107" y="1206522"/>
                  </a:lnTo>
                  <a:lnTo>
                    <a:pt x="3097582" y="1183126"/>
                  </a:lnTo>
                  <a:lnTo>
                    <a:pt x="3128275" y="1159166"/>
                  </a:lnTo>
                  <a:lnTo>
                    <a:pt x="3184146" y="1109633"/>
                  </a:lnTo>
                  <a:lnTo>
                    <a:pt x="3232372" y="1058083"/>
                  </a:lnTo>
                  <a:lnTo>
                    <a:pt x="3272607" y="1004678"/>
                  </a:lnTo>
                  <a:lnTo>
                    <a:pt x="3304504" y="949577"/>
                  </a:lnTo>
                  <a:lnTo>
                    <a:pt x="3327717" y="892943"/>
                  </a:lnTo>
                  <a:lnTo>
                    <a:pt x="3341899" y="834936"/>
                  </a:lnTo>
                  <a:lnTo>
                    <a:pt x="3346704" y="775716"/>
                  </a:lnTo>
                  <a:lnTo>
                    <a:pt x="3345495" y="745964"/>
                  </a:lnTo>
                  <a:lnTo>
                    <a:pt x="3335959" y="687330"/>
                  </a:lnTo>
                  <a:lnTo>
                    <a:pt x="3317218" y="629989"/>
                  </a:lnTo>
                  <a:lnTo>
                    <a:pt x="3289619" y="574102"/>
                  </a:lnTo>
                  <a:lnTo>
                    <a:pt x="3253510" y="519829"/>
                  </a:lnTo>
                  <a:lnTo>
                    <a:pt x="3209236" y="467331"/>
                  </a:lnTo>
                  <a:lnTo>
                    <a:pt x="3157144" y="416770"/>
                  </a:lnTo>
                  <a:lnTo>
                    <a:pt x="3097582" y="368305"/>
                  </a:lnTo>
                  <a:lnTo>
                    <a:pt x="3065107" y="344909"/>
                  </a:lnTo>
                  <a:lnTo>
                    <a:pt x="3030894" y="322098"/>
                  </a:lnTo>
                  <a:lnTo>
                    <a:pt x="2994987" y="299891"/>
                  </a:lnTo>
                  <a:lnTo>
                    <a:pt x="2957429" y="278309"/>
                  </a:lnTo>
                  <a:lnTo>
                    <a:pt x="2918263" y="257371"/>
                  </a:lnTo>
                  <a:lnTo>
                    <a:pt x="2877533" y="237099"/>
                  </a:lnTo>
                  <a:lnTo>
                    <a:pt x="2835281" y="217512"/>
                  </a:lnTo>
                  <a:lnTo>
                    <a:pt x="2791552" y="198629"/>
                  </a:lnTo>
                  <a:lnTo>
                    <a:pt x="2746388" y="180472"/>
                  </a:lnTo>
                  <a:lnTo>
                    <a:pt x="2699833" y="163060"/>
                  </a:lnTo>
                  <a:lnTo>
                    <a:pt x="2651930" y="146414"/>
                  </a:lnTo>
                  <a:lnTo>
                    <a:pt x="2602723" y="130553"/>
                  </a:lnTo>
                  <a:lnTo>
                    <a:pt x="2552255" y="115497"/>
                  </a:lnTo>
                  <a:lnTo>
                    <a:pt x="2500568" y="101267"/>
                  </a:lnTo>
                  <a:lnTo>
                    <a:pt x="2447707" y="87883"/>
                  </a:lnTo>
                  <a:lnTo>
                    <a:pt x="2393715" y="75365"/>
                  </a:lnTo>
                  <a:lnTo>
                    <a:pt x="2338636" y="63733"/>
                  </a:lnTo>
                  <a:lnTo>
                    <a:pt x="2282511" y="53007"/>
                  </a:lnTo>
                  <a:lnTo>
                    <a:pt x="2225386" y="43207"/>
                  </a:lnTo>
                  <a:lnTo>
                    <a:pt x="2167302" y="34353"/>
                  </a:lnTo>
                  <a:lnTo>
                    <a:pt x="2108304" y="26465"/>
                  </a:lnTo>
                  <a:lnTo>
                    <a:pt x="2048435" y="19564"/>
                  </a:lnTo>
                  <a:lnTo>
                    <a:pt x="1987738" y="13670"/>
                  </a:lnTo>
                  <a:lnTo>
                    <a:pt x="1926257" y="8802"/>
                  </a:lnTo>
                  <a:lnTo>
                    <a:pt x="1864034" y="4981"/>
                  </a:lnTo>
                  <a:lnTo>
                    <a:pt x="1801113" y="2227"/>
                  </a:lnTo>
                  <a:lnTo>
                    <a:pt x="1737538" y="560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9107" y="4223004"/>
              <a:ext cx="3347085" cy="1551940"/>
            </a:xfrm>
            <a:custGeom>
              <a:avLst/>
              <a:gdLst/>
              <a:ahLst/>
              <a:cxnLst/>
              <a:rect l="l" t="t" r="r" b="b"/>
              <a:pathLst>
                <a:path w="3347084" h="1551939">
                  <a:moveTo>
                    <a:pt x="0" y="775716"/>
                  </a:moveTo>
                  <a:lnTo>
                    <a:pt x="4804" y="716495"/>
                  </a:lnTo>
                  <a:lnTo>
                    <a:pt x="18986" y="658488"/>
                  </a:lnTo>
                  <a:lnTo>
                    <a:pt x="42199" y="601854"/>
                  </a:lnTo>
                  <a:lnTo>
                    <a:pt x="74096" y="546753"/>
                  </a:lnTo>
                  <a:lnTo>
                    <a:pt x="114331" y="493348"/>
                  </a:lnTo>
                  <a:lnTo>
                    <a:pt x="162557" y="441798"/>
                  </a:lnTo>
                  <a:lnTo>
                    <a:pt x="218428" y="392265"/>
                  </a:lnTo>
                  <a:lnTo>
                    <a:pt x="249121" y="368305"/>
                  </a:lnTo>
                  <a:lnTo>
                    <a:pt x="281596" y="344909"/>
                  </a:lnTo>
                  <a:lnTo>
                    <a:pt x="315809" y="322098"/>
                  </a:lnTo>
                  <a:lnTo>
                    <a:pt x="351716" y="299891"/>
                  </a:lnTo>
                  <a:lnTo>
                    <a:pt x="389274" y="278309"/>
                  </a:lnTo>
                  <a:lnTo>
                    <a:pt x="428440" y="257371"/>
                  </a:lnTo>
                  <a:lnTo>
                    <a:pt x="469170" y="237099"/>
                  </a:lnTo>
                  <a:lnTo>
                    <a:pt x="511422" y="217512"/>
                  </a:lnTo>
                  <a:lnTo>
                    <a:pt x="555151" y="198629"/>
                  </a:lnTo>
                  <a:lnTo>
                    <a:pt x="600315" y="180472"/>
                  </a:lnTo>
                  <a:lnTo>
                    <a:pt x="646870" y="163060"/>
                  </a:lnTo>
                  <a:lnTo>
                    <a:pt x="694773" y="146414"/>
                  </a:lnTo>
                  <a:lnTo>
                    <a:pt x="743980" y="130553"/>
                  </a:lnTo>
                  <a:lnTo>
                    <a:pt x="794448" y="115497"/>
                  </a:lnTo>
                  <a:lnTo>
                    <a:pt x="846135" y="101267"/>
                  </a:lnTo>
                  <a:lnTo>
                    <a:pt x="898996" y="87883"/>
                  </a:lnTo>
                  <a:lnTo>
                    <a:pt x="952988" y="75365"/>
                  </a:lnTo>
                  <a:lnTo>
                    <a:pt x="1008067" y="63733"/>
                  </a:lnTo>
                  <a:lnTo>
                    <a:pt x="1064192" y="53007"/>
                  </a:lnTo>
                  <a:lnTo>
                    <a:pt x="1121317" y="43207"/>
                  </a:lnTo>
                  <a:lnTo>
                    <a:pt x="1179401" y="34353"/>
                  </a:lnTo>
                  <a:lnTo>
                    <a:pt x="1238399" y="26465"/>
                  </a:lnTo>
                  <a:lnTo>
                    <a:pt x="1298268" y="19564"/>
                  </a:lnTo>
                  <a:lnTo>
                    <a:pt x="1358965" y="13670"/>
                  </a:lnTo>
                  <a:lnTo>
                    <a:pt x="1420446" y="8802"/>
                  </a:lnTo>
                  <a:lnTo>
                    <a:pt x="1482669" y="4981"/>
                  </a:lnTo>
                  <a:lnTo>
                    <a:pt x="1545590" y="2227"/>
                  </a:lnTo>
                  <a:lnTo>
                    <a:pt x="1609165" y="560"/>
                  </a:lnTo>
                  <a:lnTo>
                    <a:pt x="1673352" y="0"/>
                  </a:lnTo>
                  <a:lnTo>
                    <a:pt x="1737538" y="560"/>
                  </a:lnTo>
                  <a:lnTo>
                    <a:pt x="1801113" y="2227"/>
                  </a:lnTo>
                  <a:lnTo>
                    <a:pt x="1864034" y="4981"/>
                  </a:lnTo>
                  <a:lnTo>
                    <a:pt x="1926257" y="8802"/>
                  </a:lnTo>
                  <a:lnTo>
                    <a:pt x="1987738" y="13670"/>
                  </a:lnTo>
                  <a:lnTo>
                    <a:pt x="2048435" y="19564"/>
                  </a:lnTo>
                  <a:lnTo>
                    <a:pt x="2108304" y="26465"/>
                  </a:lnTo>
                  <a:lnTo>
                    <a:pt x="2167302" y="34353"/>
                  </a:lnTo>
                  <a:lnTo>
                    <a:pt x="2225386" y="43207"/>
                  </a:lnTo>
                  <a:lnTo>
                    <a:pt x="2282511" y="53007"/>
                  </a:lnTo>
                  <a:lnTo>
                    <a:pt x="2338636" y="63733"/>
                  </a:lnTo>
                  <a:lnTo>
                    <a:pt x="2393715" y="75365"/>
                  </a:lnTo>
                  <a:lnTo>
                    <a:pt x="2447707" y="87883"/>
                  </a:lnTo>
                  <a:lnTo>
                    <a:pt x="2500568" y="101267"/>
                  </a:lnTo>
                  <a:lnTo>
                    <a:pt x="2552255" y="115497"/>
                  </a:lnTo>
                  <a:lnTo>
                    <a:pt x="2602723" y="130553"/>
                  </a:lnTo>
                  <a:lnTo>
                    <a:pt x="2651930" y="146414"/>
                  </a:lnTo>
                  <a:lnTo>
                    <a:pt x="2699833" y="163060"/>
                  </a:lnTo>
                  <a:lnTo>
                    <a:pt x="2746388" y="180472"/>
                  </a:lnTo>
                  <a:lnTo>
                    <a:pt x="2791552" y="198629"/>
                  </a:lnTo>
                  <a:lnTo>
                    <a:pt x="2835281" y="217512"/>
                  </a:lnTo>
                  <a:lnTo>
                    <a:pt x="2877533" y="237099"/>
                  </a:lnTo>
                  <a:lnTo>
                    <a:pt x="2918263" y="257371"/>
                  </a:lnTo>
                  <a:lnTo>
                    <a:pt x="2957429" y="278309"/>
                  </a:lnTo>
                  <a:lnTo>
                    <a:pt x="2994987" y="299891"/>
                  </a:lnTo>
                  <a:lnTo>
                    <a:pt x="3030894" y="322098"/>
                  </a:lnTo>
                  <a:lnTo>
                    <a:pt x="3065107" y="344909"/>
                  </a:lnTo>
                  <a:lnTo>
                    <a:pt x="3097582" y="368305"/>
                  </a:lnTo>
                  <a:lnTo>
                    <a:pt x="3128275" y="392265"/>
                  </a:lnTo>
                  <a:lnTo>
                    <a:pt x="3184146" y="441798"/>
                  </a:lnTo>
                  <a:lnTo>
                    <a:pt x="3232372" y="493348"/>
                  </a:lnTo>
                  <a:lnTo>
                    <a:pt x="3272607" y="546753"/>
                  </a:lnTo>
                  <a:lnTo>
                    <a:pt x="3304504" y="601854"/>
                  </a:lnTo>
                  <a:lnTo>
                    <a:pt x="3327717" y="658488"/>
                  </a:lnTo>
                  <a:lnTo>
                    <a:pt x="3341899" y="716495"/>
                  </a:lnTo>
                  <a:lnTo>
                    <a:pt x="3346704" y="775716"/>
                  </a:lnTo>
                  <a:lnTo>
                    <a:pt x="3345495" y="805467"/>
                  </a:lnTo>
                  <a:lnTo>
                    <a:pt x="3335959" y="864101"/>
                  </a:lnTo>
                  <a:lnTo>
                    <a:pt x="3317218" y="921442"/>
                  </a:lnTo>
                  <a:lnTo>
                    <a:pt x="3289619" y="977329"/>
                  </a:lnTo>
                  <a:lnTo>
                    <a:pt x="3253510" y="1031602"/>
                  </a:lnTo>
                  <a:lnTo>
                    <a:pt x="3209236" y="1084100"/>
                  </a:lnTo>
                  <a:lnTo>
                    <a:pt x="3157144" y="1134661"/>
                  </a:lnTo>
                  <a:lnTo>
                    <a:pt x="3097582" y="1183126"/>
                  </a:lnTo>
                  <a:lnTo>
                    <a:pt x="3065107" y="1206522"/>
                  </a:lnTo>
                  <a:lnTo>
                    <a:pt x="3030894" y="1229333"/>
                  </a:lnTo>
                  <a:lnTo>
                    <a:pt x="2994987" y="1251540"/>
                  </a:lnTo>
                  <a:lnTo>
                    <a:pt x="2957429" y="1273122"/>
                  </a:lnTo>
                  <a:lnTo>
                    <a:pt x="2918263" y="1294060"/>
                  </a:lnTo>
                  <a:lnTo>
                    <a:pt x="2877533" y="1314332"/>
                  </a:lnTo>
                  <a:lnTo>
                    <a:pt x="2835281" y="1333919"/>
                  </a:lnTo>
                  <a:lnTo>
                    <a:pt x="2791552" y="1352802"/>
                  </a:lnTo>
                  <a:lnTo>
                    <a:pt x="2746388" y="1370959"/>
                  </a:lnTo>
                  <a:lnTo>
                    <a:pt x="2699833" y="1388371"/>
                  </a:lnTo>
                  <a:lnTo>
                    <a:pt x="2651930" y="1405017"/>
                  </a:lnTo>
                  <a:lnTo>
                    <a:pt x="2602723" y="1420878"/>
                  </a:lnTo>
                  <a:lnTo>
                    <a:pt x="2552255" y="1435934"/>
                  </a:lnTo>
                  <a:lnTo>
                    <a:pt x="2500568" y="1450164"/>
                  </a:lnTo>
                  <a:lnTo>
                    <a:pt x="2447707" y="1463548"/>
                  </a:lnTo>
                  <a:lnTo>
                    <a:pt x="2393715" y="1476066"/>
                  </a:lnTo>
                  <a:lnTo>
                    <a:pt x="2338636" y="1487698"/>
                  </a:lnTo>
                  <a:lnTo>
                    <a:pt x="2282511" y="1498424"/>
                  </a:lnTo>
                  <a:lnTo>
                    <a:pt x="2225386" y="1508224"/>
                  </a:lnTo>
                  <a:lnTo>
                    <a:pt x="2167302" y="1517078"/>
                  </a:lnTo>
                  <a:lnTo>
                    <a:pt x="2108304" y="1524966"/>
                  </a:lnTo>
                  <a:lnTo>
                    <a:pt x="2048435" y="1531867"/>
                  </a:lnTo>
                  <a:lnTo>
                    <a:pt x="1987738" y="1537761"/>
                  </a:lnTo>
                  <a:lnTo>
                    <a:pt x="1926257" y="1542629"/>
                  </a:lnTo>
                  <a:lnTo>
                    <a:pt x="1864034" y="1546450"/>
                  </a:lnTo>
                  <a:lnTo>
                    <a:pt x="1801113" y="1549204"/>
                  </a:lnTo>
                  <a:lnTo>
                    <a:pt x="1737538" y="1550871"/>
                  </a:lnTo>
                  <a:lnTo>
                    <a:pt x="1673352" y="1551432"/>
                  </a:lnTo>
                  <a:lnTo>
                    <a:pt x="1609165" y="1550871"/>
                  </a:lnTo>
                  <a:lnTo>
                    <a:pt x="1545590" y="1549204"/>
                  </a:lnTo>
                  <a:lnTo>
                    <a:pt x="1482669" y="1546450"/>
                  </a:lnTo>
                  <a:lnTo>
                    <a:pt x="1420446" y="1542629"/>
                  </a:lnTo>
                  <a:lnTo>
                    <a:pt x="1358965" y="1537761"/>
                  </a:lnTo>
                  <a:lnTo>
                    <a:pt x="1298268" y="1531867"/>
                  </a:lnTo>
                  <a:lnTo>
                    <a:pt x="1238399" y="1524966"/>
                  </a:lnTo>
                  <a:lnTo>
                    <a:pt x="1179401" y="1517078"/>
                  </a:lnTo>
                  <a:lnTo>
                    <a:pt x="1121317" y="1508224"/>
                  </a:lnTo>
                  <a:lnTo>
                    <a:pt x="1064192" y="1498424"/>
                  </a:lnTo>
                  <a:lnTo>
                    <a:pt x="1008067" y="1487698"/>
                  </a:lnTo>
                  <a:lnTo>
                    <a:pt x="952988" y="1476066"/>
                  </a:lnTo>
                  <a:lnTo>
                    <a:pt x="898996" y="1463548"/>
                  </a:lnTo>
                  <a:lnTo>
                    <a:pt x="846135" y="1450164"/>
                  </a:lnTo>
                  <a:lnTo>
                    <a:pt x="794448" y="1435934"/>
                  </a:lnTo>
                  <a:lnTo>
                    <a:pt x="743980" y="1420878"/>
                  </a:lnTo>
                  <a:lnTo>
                    <a:pt x="694773" y="1405017"/>
                  </a:lnTo>
                  <a:lnTo>
                    <a:pt x="646870" y="1388371"/>
                  </a:lnTo>
                  <a:lnTo>
                    <a:pt x="600315" y="1370959"/>
                  </a:lnTo>
                  <a:lnTo>
                    <a:pt x="555151" y="1352802"/>
                  </a:lnTo>
                  <a:lnTo>
                    <a:pt x="511422" y="1333919"/>
                  </a:lnTo>
                  <a:lnTo>
                    <a:pt x="469170" y="1314332"/>
                  </a:lnTo>
                  <a:lnTo>
                    <a:pt x="428440" y="1294060"/>
                  </a:lnTo>
                  <a:lnTo>
                    <a:pt x="389274" y="1273122"/>
                  </a:lnTo>
                  <a:lnTo>
                    <a:pt x="351716" y="1251540"/>
                  </a:lnTo>
                  <a:lnTo>
                    <a:pt x="315809" y="1229333"/>
                  </a:lnTo>
                  <a:lnTo>
                    <a:pt x="281596" y="1206522"/>
                  </a:lnTo>
                  <a:lnTo>
                    <a:pt x="249121" y="1183126"/>
                  </a:lnTo>
                  <a:lnTo>
                    <a:pt x="218428" y="1159166"/>
                  </a:lnTo>
                  <a:lnTo>
                    <a:pt x="162557" y="1109633"/>
                  </a:lnTo>
                  <a:lnTo>
                    <a:pt x="114331" y="1058083"/>
                  </a:lnTo>
                  <a:lnTo>
                    <a:pt x="74096" y="1004678"/>
                  </a:lnTo>
                  <a:lnTo>
                    <a:pt x="42199" y="949577"/>
                  </a:lnTo>
                  <a:lnTo>
                    <a:pt x="18986" y="892943"/>
                  </a:lnTo>
                  <a:lnTo>
                    <a:pt x="4804" y="834936"/>
                  </a:lnTo>
                  <a:lnTo>
                    <a:pt x="0" y="77571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445008"/>
            <a:ext cx="9744456" cy="25572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4902" y="4061205"/>
            <a:ext cx="3361054" cy="1562735"/>
            <a:chOff x="104902" y="4061205"/>
            <a:chExt cx="3361054" cy="1562735"/>
          </a:xfrm>
        </p:grpSpPr>
        <p:sp>
          <p:nvSpPr>
            <p:cNvPr id="10" name="object 10"/>
            <p:cNvSpPr/>
            <p:nvPr/>
          </p:nvSpPr>
          <p:spPr>
            <a:xfrm>
              <a:off x="111252" y="4067555"/>
              <a:ext cx="3348354" cy="1550035"/>
            </a:xfrm>
            <a:custGeom>
              <a:avLst/>
              <a:gdLst/>
              <a:ahLst/>
              <a:cxnLst/>
              <a:rect l="l" t="t" r="r" b="b"/>
              <a:pathLst>
                <a:path w="3348354" h="1550035">
                  <a:moveTo>
                    <a:pt x="1674114" y="0"/>
                  </a:moveTo>
                  <a:lnTo>
                    <a:pt x="1609899" y="559"/>
                  </a:lnTo>
                  <a:lnTo>
                    <a:pt x="1546296" y="2225"/>
                  </a:lnTo>
                  <a:lnTo>
                    <a:pt x="1483347" y="4976"/>
                  </a:lnTo>
                  <a:lnTo>
                    <a:pt x="1421097" y="8793"/>
                  </a:lnTo>
                  <a:lnTo>
                    <a:pt x="1359588" y="13655"/>
                  </a:lnTo>
                  <a:lnTo>
                    <a:pt x="1298864" y="19543"/>
                  </a:lnTo>
                  <a:lnTo>
                    <a:pt x="1238968" y="26437"/>
                  </a:lnTo>
                  <a:lnTo>
                    <a:pt x="1179943" y="34316"/>
                  </a:lnTo>
                  <a:lnTo>
                    <a:pt x="1121834" y="43160"/>
                  </a:lnTo>
                  <a:lnTo>
                    <a:pt x="1064682" y="52950"/>
                  </a:lnTo>
                  <a:lnTo>
                    <a:pt x="1008533" y="63664"/>
                  </a:lnTo>
                  <a:lnTo>
                    <a:pt x="953428" y="75284"/>
                  </a:lnTo>
                  <a:lnTo>
                    <a:pt x="899411" y="87789"/>
                  </a:lnTo>
                  <a:lnTo>
                    <a:pt x="846526" y="101159"/>
                  </a:lnTo>
                  <a:lnTo>
                    <a:pt x="794817" y="115374"/>
                  </a:lnTo>
                  <a:lnTo>
                    <a:pt x="744325" y="130414"/>
                  </a:lnTo>
                  <a:lnTo>
                    <a:pt x="695095" y="146258"/>
                  </a:lnTo>
                  <a:lnTo>
                    <a:pt x="647170" y="162888"/>
                  </a:lnTo>
                  <a:lnTo>
                    <a:pt x="600594" y="180282"/>
                  </a:lnTo>
                  <a:lnTo>
                    <a:pt x="555409" y="198420"/>
                  </a:lnTo>
                  <a:lnTo>
                    <a:pt x="511660" y="217283"/>
                  </a:lnTo>
                  <a:lnTo>
                    <a:pt x="469389" y="236851"/>
                  </a:lnTo>
                  <a:lnTo>
                    <a:pt x="428640" y="257103"/>
                  </a:lnTo>
                  <a:lnTo>
                    <a:pt x="389456" y="278019"/>
                  </a:lnTo>
                  <a:lnTo>
                    <a:pt x="351880" y="299579"/>
                  </a:lnTo>
                  <a:lnTo>
                    <a:pt x="315957" y="321764"/>
                  </a:lnTo>
                  <a:lnTo>
                    <a:pt x="281728" y="344553"/>
                  </a:lnTo>
                  <a:lnTo>
                    <a:pt x="249238" y="367925"/>
                  </a:lnTo>
                  <a:lnTo>
                    <a:pt x="218530" y="391862"/>
                  </a:lnTo>
                  <a:lnTo>
                    <a:pt x="162634" y="441347"/>
                  </a:lnTo>
                  <a:lnTo>
                    <a:pt x="114385" y="492847"/>
                  </a:lnTo>
                  <a:lnTo>
                    <a:pt x="74131" y="546202"/>
                  </a:lnTo>
                  <a:lnTo>
                    <a:pt x="42219" y="601250"/>
                  </a:lnTo>
                  <a:lnTo>
                    <a:pt x="18995" y="657832"/>
                  </a:lnTo>
                  <a:lnTo>
                    <a:pt x="4806" y="715787"/>
                  </a:lnTo>
                  <a:lnTo>
                    <a:pt x="0" y="774954"/>
                  </a:lnTo>
                  <a:lnTo>
                    <a:pt x="1208" y="804678"/>
                  </a:lnTo>
                  <a:lnTo>
                    <a:pt x="10749" y="863259"/>
                  </a:lnTo>
                  <a:lnTo>
                    <a:pt x="29499" y="920548"/>
                  </a:lnTo>
                  <a:lnTo>
                    <a:pt x="57111" y="976383"/>
                  </a:lnTo>
                  <a:lnTo>
                    <a:pt x="93237" y="1030604"/>
                  </a:lnTo>
                  <a:lnTo>
                    <a:pt x="137532" y="1083052"/>
                  </a:lnTo>
                  <a:lnTo>
                    <a:pt x="189648" y="1133564"/>
                  </a:lnTo>
                  <a:lnTo>
                    <a:pt x="249238" y="1181982"/>
                  </a:lnTo>
                  <a:lnTo>
                    <a:pt x="281728" y="1205354"/>
                  </a:lnTo>
                  <a:lnTo>
                    <a:pt x="315957" y="1228143"/>
                  </a:lnTo>
                  <a:lnTo>
                    <a:pt x="351880" y="1250328"/>
                  </a:lnTo>
                  <a:lnTo>
                    <a:pt x="389456" y="1271888"/>
                  </a:lnTo>
                  <a:lnTo>
                    <a:pt x="428640" y="1292804"/>
                  </a:lnTo>
                  <a:lnTo>
                    <a:pt x="469389" y="1313056"/>
                  </a:lnTo>
                  <a:lnTo>
                    <a:pt x="511660" y="1332624"/>
                  </a:lnTo>
                  <a:lnTo>
                    <a:pt x="555409" y="1351487"/>
                  </a:lnTo>
                  <a:lnTo>
                    <a:pt x="600594" y="1369625"/>
                  </a:lnTo>
                  <a:lnTo>
                    <a:pt x="647170" y="1387019"/>
                  </a:lnTo>
                  <a:lnTo>
                    <a:pt x="695095" y="1403649"/>
                  </a:lnTo>
                  <a:lnTo>
                    <a:pt x="744325" y="1419493"/>
                  </a:lnTo>
                  <a:lnTo>
                    <a:pt x="794817" y="1434533"/>
                  </a:lnTo>
                  <a:lnTo>
                    <a:pt x="846526" y="1448748"/>
                  </a:lnTo>
                  <a:lnTo>
                    <a:pt x="899411" y="1462118"/>
                  </a:lnTo>
                  <a:lnTo>
                    <a:pt x="953428" y="1474623"/>
                  </a:lnTo>
                  <a:lnTo>
                    <a:pt x="1008533" y="1486243"/>
                  </a:lnTo>
                  <a:lnTo>
                    <a:pt x="1064682" y="1496957"/>
                  </a:lnTo>
                  <a:lnTo>
                    <a:pt x="1121834" y="1506747"/>
                  </a:lnTo>
                  <a:lnTo>
                    <a:pt x="1179943" y="1515591"/>
                  </a:lnTo>
                  <a:lnTo>
                    <a:pt x="1238968" y="1523470"/>
                  </a:lnTo>
                  <a:lnTo>
                    <a:pt x="1298864" y="1530364"/>
                  </a:lnTo>
                  <a:lnTo>
                    <a:pt x="1359588" y="1536252"/>
                  </a:lnTo>
                  <a:lnTo>
                    <a:pt x="1421097" y="1541114"/>
                  </a:lnTo>
                  <a:lnTo>
                    <a:pt x="1483347" y="1544931"/>
                  </a:lnTo>
                  <a:lnTo>
                    <a:pt x="1546296" y="1547682"/>
                  </a:lnTo>
                  <a:lnTo>
                    <a:pt x="1609899" y="1549348"/>
                  </a:lnTo>
                  <a:lnTo>
                    <a:pt x="1674114" y="1549908"/>
                  </a:lnTo>
                  <a:lnTo>
                    <a:pt x="1738327" y="1549348"/>
                  </a:lnTo>
                  <a:lnTo>
                    <a:pt x="1801928" y="1547682"/>
                  </a:lnTo>
                  <a:lnTo>
                    <a:pt x="1864875" y="1544931"/>
                  </a:lnTo>
                  <a:lnTo>
                    <a:pt x="1927125" y="1541114"/>
                  </a:lnTo>
                  <a:lnTo>
                    <a:pt x="1988632" y="1536252"/>
                  </a:lnTo>
                  <a:lnTo>
                    <a:pt x="2049356" y="1530364"/>
                  </a:lnTo>
                  <a:lnTo>
                    <a:pt x="2109251" y="1523470"/>
                  </a:lnTo>
                  <a:lnTo>
                    <a:pt x="2168274" y="1515591"/>
                  </a:lnTo>
                  <a:lnTo>
                    <a:pt x="2226383" y="1506747"/>
                  </a:lnTo>
                  <a:lnTo>
                    <a:pt x="2283534" y="1496957"/>
                  </a:lnTo>
                  <a:lnTo>
                    <a:pt x="2339684" y="1486243"/>
                  </a:lnTo>
                  <a:lnTo>
                    <a:pt x="2394788" y="1474623"/>
                  </a:lnTo>
                  <a:lnTo>
                    <a:pt x="2448805" y="1462118"/>
                  </a:lnTo>
                  <a:lnTo>
                    <a:pt x="2501689" y="1448748"/>
                  </a:lnTo>
                  <a:lnTo>
                    <a:pt x="2553399" y="1434533"/>
                  </a:lnTo>
                  <a:lnTo>
                    <a:pt x="2603891" y="1419493"/>
                  </a:lnTo>
                  <a:lnTo>
                    <a:pt x="2653121" y="1403649"/>
                  </a:lnTo>
                  <a:lnTo>
                    <a:pt x="2701046" y="1387019"/>
                  </a:lnTo>
                  <a:lnTo>
                    <a:pt x="2747622" y="1369625"/>
                  </a:lnTo>
                  <a:lnTo>
                    <a:pt x="2792807" y="1351487"/>
                  </a:lnTo>
                  <a:lnTo>
                    <a:pt x="2836557" y="1332624"/>
                  </a:lnTo>
                  <a:lnTo>
                    <a:pt x="2878829" y="1313056"/>
                  </a:lnTo>
                  <a:lnTo>
                    <a:pt x="2919578" y="1292804"/>
                  </a:lnTo>
                  <a:lnTo>
                    <a:pt x="2958763" y="1271888"/>
                  </a:lnTo>
                  <a:lnTo>
                    <a:pt x="2996339" y="1250328"/>
                  </a:lnTo>
                  <a:lnTo>
                    <a:pt x="3032263" y="1228143"/>
                  </a:lnTo>
                  <a:lnTo>
                    <a:pt x="3066492" y="1205354"/>
                  </a:lnTo>
                  <a:lnTo>
                    <a:pt x="3098983" y="1181982"/>
                  </a:lnTo>
                  <a:lnTo>
                    <a:pt x="3129691" y="1158045"/>
                  </a:lnTo>
                  <a:lnTo>
                    <a:pt x="3185589" y="1108560"/>
                  </a:lnTo>
                  <a:lnTo>
                    <a:pt x="3233839" y="1057060"/>
                  </a:lnTo>
                  <a:lnTo>
                    <a:pt x="3274094" y="1003705"/>
                  </a:lnTo>
                  <a:lnTo>
                    <a:pt x="3306007" y="948657"/>
                  </a:lnTo>
                  <a:lnTo>
                    <a:pt x="3329232" y="892075"/>
                  </a:lnTo>
                  <a:lnTo>
                    <a:pt x="3343421" y="834120"/>
                  </a:lnTo>
                  <a:lnTo>
                    <a:pt x="3348228" y="774954"/>
                  </a:lnTo>
                  <a:lnTo>
                    <a:pt x="3347019" y="745229"/>
                  </a:lnTo>
                  <a:lnTo>
                    <a:pt x="3337477" y="686648"/>
                  </a:lnTo>
                  <a:lnTo>
                    <a:pt x="3318727" y="629359"/>
                  </a:lnTo>
                  <a:lnTo>
                    <a:pt x="3291115" y="573524"/>
                  </a:lnTo>
                  <a:lnTo>
                    <a:pt x="3254987" y="519303"/>
                  </a:lnTo>
                  <a:lnTo>
                    <a:pt x="3210692" y="466855"/>
                  </a:lnTo>
                  <a:lnTo>
                    <a:pt x="3158574" y="416343"/>
                  </a:lnTo>
                  <a:lnTo>
                    <a:pt x="3098983" y="367925"/>
                  </a:lnTo>
                  <a:lnTo>
                    <a:pt x="3066492" y="344553"/>
                  </a:lnTo>
                  <a:lnTo>
                    <a:pt x="3032263" y="321764"/>
                  </a:lnTo>
                  <a:lnTo>
                    <a:pt x="2996339" y="299579"/>
                  </a:lnTo>
                  <a:lnTo>
                    <a:pt x="2958763" y="278019"/>
                  </a:lnTo>
                  <a:lnTo>
                    <a:pt x="2919578" y="257103"/>
                  </a:lnTo>
                  <a:lnTo>
                    <a:pt x="2878829" y="236851"/>
                  </a:lnTo>
                  <a:lnTo>
                    <a:pt x="2836557" y="217283"/>
                  </a:lnTo>
                  <a:lnTo>
                    <a:pt x="2792807" y="198420"/>
                  </a:lnTo>
                  <a:lnTo>
                    <a:pt x="2747622" y="180282"/>
                  </a:lnTo>
                  <a:lnTo>
                    <a:pt x="2701046" y="162888"/>
                  </a:lnTo>
                  <a:lnTo>
                    <a:pt x="2653121" y="146258"/>
                  </a:lnTo>
                  <a:lnTo>
                    <a:pt x="2603891" y="130414"/>
                  </a:lnTo>
                  <a:lnTo>
                    <a:pt x="2553399" y="115374"/>
                  </a:lnTo>
                  <a:lnTo>
                    <a:pt x="2501689" y="101159"/>
                  </a:lnTo>
                  <a:lnTo>
                    <a:pt x="2448805" y="87789"/>
                  </a:lnTo>
                  <a:lnTo>
                    <a:pt x="2394788" y="75284"/>
                  </a:lnTo>
                  <a:lnTo>
                    <a:pt x="2339684" y="63664"/>
                  </a:lnTo>
                  <a:lnTo>
                    <a:pt x="2283534" y="52950"/>
                  </a:lnTo>
                  <a:lnTo>
                    <a:pt x="2226383" y="43160"/>
                  </a:lnTo>
                  <a:lnTo>
                    <a:pt x="2168274" y="34316"/>
                  </a:lnTo>
                  <a:lnTo>
                    <a:pt x="2109251" y="26437"/>
                  </a:lnTo>
                  <a:lnTo>
                    <a:pt x="2049356" y="19543"/>
                  </a:lnTo>
                  <a:lnTo>
                    <a:pt x="1988632" y="13655"/>
                  </a:lnTo>
                  <a:lnTo>
                    <a:pt x="1927125" y="8793"/>
                  </a:lnTo>
                  <a:lnTo>
                    <a:pt x="1864875" y="4976"/>
                  </a:lnTo>
                  <a:lnTo>
                    <a:pt x="1801928" y="2225"/>
                  </a:lnTo>
                  <a:lnTo>
                    <a:pt x="1738327" y="559"/>
                  </a:lnTo>
                  <a:lnTo>
                    <a:pt x="16741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252" y="4067555"/>
              <a:ext cx="3348354" cy="1550035"/>
            </a:xfrm>
            <a:custGeom>
              <a:avLst/>
              <a:gdLst/>
              <a:ahLst/>
              <a:cxnLst/>
              <a:rect l="l" t="t" r="r" b="b"/>
              <a:pathLst>
                <a:path w="3348354" h="1550035">
                  <a:moveTo>
                    <a:pt x="0" y="774954"/>
                  </a:moveTo>
                  <a:lnTo>
                    <a:pt x="4806" y="715787"/>
                  </a:lnTo>
                  <a:lnTo>
                    <a:pt x="18995" y="657832"/>
                  </a:lnTo>
                  <a:lnTo>
                    <a:pt x="42219" y="601250"/>
                  </a:lnTo>
                  <a:lnTo>
                    <a:pt x="74131" y="546202"/>
                  </a:lnTo>
                  <a:lnTo>
                    <a:pt x="114385" y="492847"/>
                  </a:lnTo>
                  <a:lnTo>
                    <a:pt x="162634" y="441347"/>
                  </a:lnTo>
                  <a:lnTo>
                    <a:pt x="218530" y="391862"/>
                  </a:lnTo>
                  <a:lnTo>
                    <a:pt x="249238" y="367925"/>
                  </a:lnTo>
                  <a:lnTo>
                    <a:pt x="281728" y="344553"/>
                  </a:lnTo>
                  <a:lnTo>
                    <a:pt x="315957" y="321764"/>
                  </a:lnTo>
                  <a:lnTo>
                    <a:pt x="351880" y="299579"/>
                  </a:lnTo>
                  <a:lnTo>
                    <a:pt x="389456" y="278019"/>
                  </a:lnTo>
                  <a:lnTo>
                    <a:pt x="428640" y="257103"/>
                  </a:lnTo>
                  <a:lnTo>
                    <a:pt x="469389" y="236851"/>
                  </a:lnTo>
                  <a:lnTo>
                    <a:pt x="511660" y="217283"/>
                  </a:lnTo>
                  <a:lnTo>
                    <a:pt x="555409" y="198420"/>
                  </a:lnTo>
                  <a:lnTo>
                    <a:pt x="600594" y="180282"/>
                  </a:lnTo>
                  <a:lnTo>
                    <a:pt x="647170" y="162888"/>
                  </a:lnTo>
                  <a:lnTo>
                    <a:pt x="695095" y="146258"/>
                  </a:lnTo>
                  <a:lnTo>
                    <a:pt x="744325" y="130414"/>
                  </a:lnTo>
                  <a:lnTo>
                    <a:pt x="794817" y="115374"/>
                  </a:lnTo>
                  <a:lnTo>
                    <a:pt x="846526" y="101159"/>
                  </a:lnTo>
                  <a:lnTo>
                    <a:pt x="899411" y="87789"/>
                  </a:lnTo>
                  <a:lnTo>
                    <a:pt x="953428" y="75284"/>
                  </a:lnTo>
                  <a:lnTo>
                    <a:pt x="1008533" y="63664"/>
                  </a:lnTo>
                  <a:lnTo>
                    <a:pt x="1064682" y="52950"/>
                  </a:lnTo>
                  <a:lnTo>
                    <a:pt x="1121834" y="43160"/>
                  </a:lnTo>
                  <a:lnTo>
                    <a:pt x="1179943" y="34316"/>
                  </a:lnTo>
                  <a:lnTo>
                    <a:pt x="1238968" y="26437"/>
                  </a:lnTo>
                  <a:lnTo>
                    <a:pt x="1298864" y="19543"/>
                  </a:lnTo>
                  <a:lnTo>
                    <a:pt x="1359588" y="13655"/>
                  </a:lnTo>
                  <a:lnTo>
                    <a:pt x="1421097" y="8793"/>
                  </a:lnTo>
                  <a:lnTo>
                    <a:pt x="1483347" y="4976"/>
                  </a:lnTo>
                  <a:lnTo>
                    <a:pt x="1546296" y="2225"/>
                  </a:lnTo>
                  <a:lnTo>
                    <a:pt x="1609899" y="559"/>
                  </a:lnTo>
                  <a:lnTo>
                    <a:pt x="1674114" y="0"/>
                  </a:lnTo>
                  <a:lnTo>
                    <a:pt x="1738327" y="559"/>
                  </a:lnTo>
                  <a:lnTo>
                    <a:pt x="1801928" y="2225"/>
                  </a:lnTo>
                  <a:lnTo>
                    <a:pt x="1864875" y="4976"/>
                  </a:lnTo>
                  <a:lnTo>
                    <a:pt x="1927125" y="8793"/>
                  </a:lnTo>
                  <a:lnTo>
                    <a:pt x="1988632" y="13655"/>
                  </a:lnTo>
                  <a:lnTo>
                    <a:pt x="2049356" y="19543"/>
                  </a:lnTo>
                  <a:lnTo>
                    <a:pt x="2109251" y="26437"/>
                  </a:lnTo>
                  <a:lnTo>
                    <a:pt x="2168274" y="34316"/>
                  </a:lnTo>
                  <a:lnTo>
                    <a:pt x="2226383" y="43160"/>
                  </a:lnTo>
                  <a:lnTo>
                    <a:pt x="2283534" y="52950"/>
                  </a:lnTo>
                  <a:lnTo>
                    <a:pt x="2339684" y="63664"/>
                  </a:lnTo>
                  <a:lnTo>
                    <a:pt x="2394788" y="75284"/>
                  </a:lnTo>
                  <a:lnTo>
                    <a:pt x="2448805" y="87789"/>
                  </a:lnTo>
                  <a:lnTo>
                    <a:pt x="2501689" y="101159"/>
                  </a:lnTo>
                  <a:lnTo>
                    <a:pt x="2553399" y="115374"/>
                  </a:lnTo>
                  <a:lnTo>
                    <a:pt x="2603891" y="130414"/>
                  </a:lnTo>
                  <a:lnTo>
                    <a:pt x="2653121" y="146258"/>
                  </a:lnTo>
                  <a:lnTo>
                    <a:pt x="2701046" y="162888"/>
                  </a:lnTo>
                  <a:lnTo>
                    <a:pt x="2747622" y="180282"/>
                  </a:lnTo>
                  <a:lnTo>
                    <a:pt x="2792807" y="198420"/>
                  </a:lnTo>
                  <a:lnTo>
                    <a:pt x="2836557" y="217283"/>
                  </a:lnTo>
                  <a:lnTo>
                    <a:pt x="2878829" y="236851"/>
                  </a:lnTo>
                  <a:lnTo>
                    <a:pt x="2919578" y="257103"/>
                  </a:lnTo>
                  <a:lnTo>
                    <a:pt x="2958763" y="278019"/>
                  </a:lnTo>
                  <a:lnTo>
                    <a:pt x="2996339" y="299579"/>
                  </a:lnTo>
                  <a:lnTo>
                    <a:pt x="3032263" y="321764"/>
                  </a:lnTo>
                  <a:lnTo>
                    <a:pt x="3066492" y="344553"/>
                  </a:lnTo>
                  <a:lnTo>
                    <a:pt x="3098983" y="367925"/>
                  </a:lnTo>
                  <a:lnTo>
                    <a:pt x="3129691" y="391862"/>
                  </a:lnTo>
                  <a:lnTo>
                    <a:pt x="3185589" y="441347"/>
                  </a:lnTo>
                  <a:lnTo>
                    <a:pt x="3233839" y="492847"/>
                  </a:lnTo>
                  <a:lnTo>
                    <a:pt x="3274094" y="546202"/>
                  </a:lnTo>
                  <a:lnTo>
                    <a:pt x="3306007" y="601250"/>
                  </a:lnTo>
                  <a:lnTo>
                    <a:pt x="3329232" y="657832"/>
                  </a:lnTo>
                  <a:lnTo>
                    <a:pt x="3343421" y="715787"/>
                  </a:lnTo>
                  <a:lnTo>
                    <a:pt x="3348228" y="774954"/>
                  </a:lnTo>
                  <a:lnTo>
                    <a:pt x="3347019" y="804678"/>
                  </a:lnTo>
                  <a:lnTo>
                    <a:pt x="3337477" y="863259"/>
                  </a:lnTo>
                  <a:lnTo>
                    <a:pt x="3318727" y="920548"/>
                  </a:lnTo>
                  <a:lnTo>
                    <a:pt x="3291115" y="976383"/>
                  </a:lnTo>
                  <a:lnTo>
                    <a:pt x="3254987" y="1030604"/>
                  </a:lnTo>
                  <a:lnTo>
                    <a:pt x="3210692" y="1083052"/>
                  </a:lnTo>
                  <a:lnTo>
                    <a:pt x="3158574" y="1133564"/>
                  </a:lnTo>
                  <a:lnTo>
                    <a:pt x="3098983" y="1181982"/>
                  </a:lnTo>
                  <a:lnTo>
                    <a:pt x="3066492" y="1205354"/>
                  </a:lnTo>
                  <a:lnTo>
                    <a:pt x="3032263" y="1228143"/>
                  </a:lnTo>
                  <a:lnTo>
                    <a:pt x="2996339" y="1250328"/>
                  </a:lnTo>
                  <a:lnTo>
                    <a:pt x="2958763" y="1271888"/>
                  </a:lnTo>
                  <a:lnTo>
                    <a:pt x="2919578" y="1292804"/>
                  </a:lnTo>
                  <a:lnTo>
                    <a:pt x="2878829" y="1313056"/>
                  </a:lnTo>
                  <a:lnTo>
                    <a:pt x="2836557" y="1332624"/>
                  </a:lnTo>
                  <a:lnTo>
                    <a:pt x="2792807" y="1351487"/>
                  </a:lnTo>
                  <a:lnTo>
                    <a:pt x="2747622" y="1369625"/>
                  </a:lnTo>
                  <a:lnTo>
                    <a:pt x="2701046" y="1387019"/>
                  </a:lnTo>
                  <a:lnTo>
                    <a:pt x="2653121" y="1403649"/>
                  </a:lnTo>
                  <a:lnTo>
                    <a:pt x="2603891" y="1419493"/>
                  </a:lnTo>
                  <a:lnTo>
                    <a:pt x="2553399" y="1434533"/>
                  </a:lnTo>
                  <a:lnTo>
                    <a:pt x="2501689" y="1448748"/>
                  </a:lnTo>
                  <a:lnTo>
                    <a:pt x="2448805" y="1462118"/>
                  </a:lnTo>
                  <a:lnTo>
                    <a:pt x="2394788" y="1474623"/>
                  </a:lnTo>
                  <a:lnTo>
                    <a:pt x="2339684" y="1486243"/>
                  </a:lnTo>
                  <a:lnTo>
                    <a:pt x="2283534" y="1496957"/>
                  </a:lnTo>
                  <a:lnTo>
                    <a:pt x="2226383" y="1506747"/>
                  </a:lnTo>
                  <a:lnTo>
                    <a:pt x="2168274" y="1515591"/>
                  </a:lnTo>
                  <a:lnTo>
                    <a:pt x="2109251" y="1523470"/>
                  </a:lnTo>
                  <a:lnTo>
                    <a:pt x="2049356" y="1530364"/>
                  </a:lnTo>
                  <a:lnTo>
                    <a:pt x="1988632" y="1536252"/>
                  </a:lnTo>
                  <a:lnTo>
                    <a:pt x="1927125" y="1541114"/>
                  </a:lnTo>
                  <a:lnTo>
                    <a:pt x="1864875" y="1544931"/>
                  </a:lnTo>
                  <a:lnTo>
                    <a:pt x="1801928" y="1547682"/>
                  </a:lnTo>
                  <a:lnTo>
                    <a:pt x="1738327" y="1549348"/>
                  </a:lnTo>
                  <a:lnTo>
                    <a:pt x="1674114" y="1549908"/>
                  </a:lnTo>
                  <a:lnTo>
                    <a:pt x="1609899" y="1549348"/>
                  </a:lnTo>
                  <a:lnTo>
                    <a:pt x="1546296" y="1547682"/>
                  </a:lnTo>
                  <a:lnTo>
                    <a:pt x="1483347" y="1544931"/>
                  </a:lnTo>
                  <a:lnTo>
                    <a:pt x="1421097" y="1541114"/>
                  </a:lnTo>
                  <a:lnTo>
                    <a:pt x="1359588" y="1536252"/>
                  </a:lnTo>
                  <a:lnTo>
                    <a:pt x="1298864" y="1530364"/>
                  </a:lnTo>
                  <a:lnTo>
                    <a:pt x="1238968" y="1523470"/>
                  </a:lnTo>
                  <a:lnTo>
                    <a:pt x="1179943" y="1515591"/>
                  </a:lnTo>
                  <a:lnTo>
                    <a:pt x="1121834" y="1506747"/>
                  </a:lnTo>
                  <a:lnTo>
                    <a:pt x="1064682" y="1496957"/>
                  </a:lnTo>
                  <a:lnTo>
                    <a:pt x="1008533" y="1486243"/>
                  </a:lnTo>
                  <a:lnTo>
                    <a:pt x="953428" y="1474623"/>
                  </a:lnTo>
                  <a:lnTo>
                    <a:pt x="899411" y="1462118"/>
                  </a:lnTo>
                  <a:lnTo>
                    <a:pt x="846526" y="1448748"/>
                  </a:lnTo>
                  <a:lnTo>
                    <a:pt x="794817" y="1434533"/>
                  </a:lnTo>
                  <a:lnTo>
                    <a:pt x="744325" y="1419493"/>
                  </a:lnTo>
                  <a:lnTo>
                    <a:pt x="695095" y="1403649"/>
                  </a:lnTo>
                  <a:lnTo>
                    <a:pt x="647170" y="1387019"/>
                  </a:lnTo>
                  <a:lnTo>
                    <a:pt x="600594" y="1369625"/>
                  </a:lnTo>
                  <a:lnTo>
                    <a:pt x="555409" y="1351487"/>
                  </a:lnTo>
                  <a:lnTo>
                    <a:pt x="511660" y="1332624"/>
                  </a:lnTo>
                  <a:lnTo>
                    <a:pt x="469389" y="1313056"/>
                  </a:lnTo>
                  <a:lnTo>
                    <a:pt x="428640" y="1292804"/>
                  </a:lnTo>
                  <a:lnTo>
                    <a:pt x="389456" y="1271888"/>
                  </a:lnTo>
                  <a:lnTo>
                    <a:pt x="351880" y="1250328"/>
                  </a:lnTo>
                  <a:lnTo>
                    <a:pt x="315957" y="1228143"/>
                  </a:lnTo>
                  <a:lnTo>
                    <a:pt x="281728" y="1205354"/>
                  </a:lnTo>
                  <a:lnTo>
                    <a:pt x="249238" y="1181982"/>
                  </a:lnTo>
                  <a:lnTo>
                    <a:pt x="218530" y="1158045"/>
                  </a:lnTo>
                  <a:lnTo>
                    <a:pt x="162634" y="1108560"/>
                  </a:lnTo>
                  <a:lnTo>
                    <a:pt x="114385" y="1057060"/>
                  </a:lnTo>
                  <a:lnTo>
                    <a:pt x="74131" y="1003705"/>
                  </a:lnTo>
                  <a:lnTo>
                    <a:pt x="42219" y="948657"/>
                  </a:lnTo>
                  <a:lnTo>
                    <a:pt x="18995" y="892075"/>
                  </a:lnTo>
                  <a:lnTo>
                    <a:pt x="4806" y="834120"/>
                  </a:lnTo>
                  <a:lnTo>
                    <a:pt x="0" y="77495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9" y="0"/>
            <a:ext cx="4646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Conversión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directa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compleja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426" y="6487464"/>
            <a:ext cx="2449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843B0C"/>
                </a:solidFill>
                <a:latin typeface="Segoe Script"/>
                <a:cs typeface="Segoe Script"/>
              </a:rPr>
              <a:t>Eléctrica</a:t>
            </a:r>
            <a:endParaRPr sz="4000">
              <a:latin typeface="Segoe Script"/>
              <a:cs typeface="Segoe Scrip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089" y="4424299"/>
            <a:ext cx="2793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843B0C"/>
                </a:solidFill>
                <a:latin typeface="Segoe Script"/>
                <a:cs typeface="Segoe Script"/>
              </a:rPr>
              <a:t>Magnética</a:t>
            </a:r>
            <a:endParaRPr sz="4000" dirty="0">
              <a:latin typeface="Segoe Script"/>
              <a:cs typeface="Segoe Scrip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0230" y="1843481"/>
            <a:ext cx="2624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843B0C"/>
                </a:solidFill>
                <a:latin typeface="Segoe Script"/>
                <a:cs typeface="Segoe Script"/>
              </a:rPr>
              <a:t>Mecánica</a:t>
            </a:r>
            <a:endParaRPr sz="4000">
              <a:latin typeface="Segoe Script"/>
              <a:cs typeface="Segoe Scrip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823461" y="874268"/>
            <a:ext cx="2417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Segoe Script"/>
                <a:cs typeface="Segoe Script"/>
              </a:rPr>
              <a:t>Química</a:t>
            </a:r>
            <a:endParaRPr sz="4000">
              <a:latin typeface="Segoe Script"/>
              <a:cs typeface="Segoe Scrip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581" y="1689049"/>
            <a:ext cx="2573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843B0C"/>
                </a:solidFill>
                <a:latin typeface="Segoe Script"/>
                <a:cs typeface="Segoe Script"/>
              </a:rPr>
              <a:t>Radiante</a:t>
            </a:r>
            <a:endParaRPr sz="4000" dirty="0">
              <a:latin typeface="Segoe Script"/>
              <a:cs typeface="Segoe Scrip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10476" y="4691634"/>
            <a:ext cx="2259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843B0C"/>
                </a:solidFill>
                <a:latin typeface="Segoe Script"/>
                <a:cs typeface="Segoe Script"/>
              </a:rPr>
              <a:t>Térmica</a:t>
            </a:r>
            <a:endParaRPr sz="4000">
              <a:latin typeface="Segoe Script"/>
              <a:cs typeface="Segoe Scrip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81889" y="2996184"/>
            <a:ext cx="342900" cy="1228090"/>
          </a:xfrm>
          <a:custGeom>
            <a:avLst/>
            <a:gdLst/>
            <a:ahLst/>
            <a:cxnLst/>
            <a:rect l="l" t="t" r="r" b="b"/>
            <a:pathLst>
              <a:path w="342900" h="1228089">
                <a:moveTo>
                  <a:pt x="32942" y="885920"/>
                </a:moveTo>
                <a:lnTo>
                  <a:pt x="18627" y="890777"/>
                </a:lnTo>
                <a:lnTo>
                  <a:pt x="7322" y="900860"/>
                </a:lnTo>
                <a:lnTo>
                  <a:pt x="958" y="914003"/>
                </a:lnTo>
                <a:lnTo>
                  <a:pt x="0" y="928550"/>
                </a:lnTo>
                <a:lnTo>
                  <a:pt x="4911" y="942847"/>
                </a:lnTo>
                <a:lnTo>
                  <a:pt x="171154" y="1227963"/>
                </a:lnTo>
                <a:lnTo>
                  <a:pt x="215288" y="1152270"/>
                </a:lnTo>
                <a:lnTo>
                  <a:pt x="133054" y="1152270"/>
                </a:lnTo>
                <a:lnTo>
                  <a:pt x="133054" y="1011391"/>
                </a:lnTo>
                <a:lnTo>
                  <a:pt x="70697" y="904493"/>
                </a:lnTo>
                <a:lnTo>
                  <a:pt x="60668" y="893206"/>
                </a:lnTo>
                <a:lnTo>
                  <a:pt x="47519" y="886872"/>
                </a:lnTo>
                <a:lnTo>
                  <a:pt x="32942" y="885920"/>
                </a:lnTo>
                <a:close/>
              </a:path>
              <a:path w="342900" h="1228089">
                <a:moveTo>
                  <a:pt x="133054" y="1011391"/>
                </a:moveTo>
                <a:lnTo>
                  <a:pt x="133054" y="1152270"/>
                </a:lnTo>
                <a:lnTo>
                  <a:pt x="209254" y="1152270"/>
                </a:lnTo>
                <a:lnTo>
                  <a:pt x="209254" y="1133093"/>
                </a:lnTo>
                <a:lnTo>
                  <a:pt x="138261" y="1133093"/>
                </a:lnTo>
                <a:lnTo>
                  <a:pt x="171154" y="1076706"/>
                </a:lnTo>
                <a:lnTo>
                  <a:pt x="133054" y="1011391"/>
                </a:lnTo>
                <a:close/>
              </a:path>
              <a:path w="342900" h="1228089">
                <a:moveTo>
                  <a:pt x="312172" y="886872"/>
                </a:moveTo>
                <a:lnTo>
                  <a:pt x="294788" y="886872"/>
                </a:lnTo>
                <a:lnTo>
                  <a:pt x="281640" y="893206"/>
                </a:lnTo>
                <a:lnTo>
                  <a:pt x="271611" y="904493"/>
                </a:lnTo>
                <a:lnTo>
                  <a:pt x="209254" y="1011391"/>
                </a:lnTo>
                <a:lnTo>
                  <a:pt x="209254" y="1152270"/>
                </a:lnTo>
                <a:lnTo>
                  <a:pt x="215288" y="1152270"/>
                </a:lnTo>
                <a:lnTo>
                  <a:pt x="337397" y="942847"/>
                </a:lnTo>
                <a:lnTo>
                  <a:pt x="342308" y="928550"/>
                </a:lnTo>
                <a:lnTo>
                  <a:pt x="341350" y="914003"/>
                </a:lnTo>
                <a:lnTo>
                  <a:pt x="334986" y="900860"/>
                </a:lnTo>
                <a:lnTo>
                  <a:pt x="323681" y="890777"/>
                </a:lnTo>
                <a:lnTo>
                  <a:pt x="312172" y="886872"/>
                </a:lnTo>
                <a:close/>
              </a:path>
              <a:path w="342900" h="1228089">
                <a:moveTo>
                  <a:pt x="171154" y="1076706"/>
                </a:moveTo>
                <a:lnTo>
                  <a:pt x="138261" y="1133093"/>
                </a:lnTo>
                <a:lnTo>
                  <a:pt x="204047" y="1133093"/>
                </a:lnTo>
                <a:lnTo>
                  <a:pt x="171154" y="1076706"/>
                </a:lnTo>
                <a:close/>
              </a:path>
              <a:path w="342900" h="1228089">
                <a:moveTo>
                  <a:pt x="209254" y="1011391"/>
                </a:moveTo>
                <a:lnTo>
                  <a:pt x="171154" y="1076706"/>
                </a:lnTo>
                <a:lnTo>
                  <a:pt x="204047" y="1133093"/>
                </a:lnTo>
                <a:lnTo>
                  <a:pt x="209254" y="1133093"/>
                </a:lnTo>
                <a:lnTo>
                  <a:pt x="209254" y="1011391"/>
                </a:lnTo>
                <a:close/>
              </a:path>
              <a:path w="342900" h="1228089">
                <a:moveTo>
                  <a:pt x="209254" y="0"/>
                </a:moveTo>
                <a:lnTo>
                  <a:pt x="133054" y="0"/>
                </a:lnTo>
                <a:lnTo>
                  <a:pt x="133054" y="1011391"/>
                </a:lnTo>
                <a:lnTo>
                  <a:pt x="171154" y="1076706"/>
                </a:lnTo>
                <a:lnTo>
                  <a:pt x="209254" y="1011391"/>
                </a:lnTo>
                <a:lnTo>
                  <a:pt x="209254" y="0"/>
                </a:lnTo>
                <a:close/>
              </a:path>
              <a:path w="342900" h="1228089">
                <a:moveTo>
                  <a:pt x="309366" y="885920"/>
                </a:moveTo>
                <a:lnTo>
                  <a:pt x="312172" y="886872"/>
                </a:lnTo>
                <a:lnTo>
                  <a:pt x="294788" y="886872"/>
                </a:lnTo>
                <a:lnTo>
                  <a:pt x="309366" y="88592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531110" y="1994916"/>
            <a:ext cx="4652010" cy="4568825"/>
            <a:chOff x="2531110" y="1994916"/>
            <a:chExt cx="4652010" cy="4568825"/>
          </a:xfrm>
        </p:grpSpPr>
        <p:sp>
          <p:nvSpPr>
            <p:cNvPr id="21" name="object 21"/>
            <p:cNvSpPr/>
            <p:nvPr/>
          </p:nvSpPr>
          <p:spPr>
            <a:xfrm>
              <a:off x="2761234" y="2667889"/>
              <a:ext cx="1631314" cy="3705860"/>
            </a:xfrm>
            <a:custGeom>
              <a:avLst/>
              <a:gdLst/>
              <a:ahLst/>
              <a:cxnLst/>
              <a:rect l="l" t="t" r="r" b="b"/>
              <a:pathLst>
                <a:path w="1631314" h="3705860">
                  <a:moveTo>
                    <a:pt x="154305" y="0"/>
                  </a:moveTo>
                  <a:lnTo>
                    <a:pt x="0" y="61340"/>
                  </a:lnTo>
                  <a:lnTo>
                    <a:pt x="1399413" y="3581907"/>
                  </a:lnTo>
                  <a:lnTo>
                    <a:pt x="1322324" y="3612641"/>
                  </a:lnTo>
                  <a:lnTo>
                    <a:pt x="1537970" y="3705567"/>
                  </a:lnTo>
                  <a:lnTo>
                    <a:pt x="1630807" y="3489960"/>
                  </a:lnTo>
                  <a:lnTo>
                    <a:pt x="1553718" y="3520694"/>
                  </a:lnTo>
                  <a:lnTo>
                    <a:pt x="15430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1234" y="2667889"/>
              <a:ext cx="1631314" cy="3705860"/>
            </a:xfrm>
            <a:custGeom>
              <a:avLst/>
              <a:gdLst/>
              <a:ahLst/>
              <a:cxnLst/>
              <a:rect l="l" t="t" r="r" b="b"/>
              <a:pathLst>
                <a:path w="1631314" h="3705860">
                  <a:moveTo>
                    <a:pt x="1322324" y="3612641"/>
                  </a:moveTo>
                  <a:lnTo>
                    <a:pt x="1399413" y="3581907"/>
                  </a:lnTo>
                  <a:lnTo>
                    <a:pt x="0" y="61340"/>
                  </a:lnTo>
                  <a:lnTo>
                    <a:pt x="154305" y="0"/>
                  </a:lnTo>
                  <a:lnTo>
                    <a:pt x="1553718" y="3520694"/>
                  </a:lnTo>
                  <a:lnTo>
                    <a:pt x="1630807" y="3489960"/>
                  </a:lnTo>
                  <a:lnTo>
                    <a:pt x="1537970" y="3705567"/>
                  </a:lnTo>
                  <a:lnTo>
                    <a:pt x="1322324" y="361264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7460" y="5425821"/>
              <a:ext cx="975994" cy="1131570"/>
            </a:xfrm>
            <a:custGeom>
              <a:avLst/>
              <a:gdLst/>
              <a:ahLst/>
              <a:cxnLst/>
              <a:rect l="l" t="t" r="r" b="b"/>
              <a:pathLst>
                <a:path w="975995" h="1131570">
                  <a:moveTo>
                    <a:pt x="110616" y="0"/>
                  </a:moveTo>
                  <a:lnTo>
                    <a:pt x="0" y="91948"/>
                  </a:lnTo>
                  <a:lnTo>
                    <a:pt x="809370" y="1066482"/>
                  </a:lnTo>
                  <a:lnTo>
                    <a:pt x="753999" y="1112469"/>
                  </a:lnTo>
                  <a:lnTo>
                    <a:pt x="956690" y="1131227"/>
                  </a:lnTo>
                  <a:lnTo>
                    <a:pt x="975487" y="928547"/>
                  </a:lnTo>
                  <a:lnTo>
                    <a:pt x="920114" y="974521"/>
                  </a:lnTo>
                  <a:lnTo>
                    <a:pt x="11061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7460" y="5425821"/>
              <a:ext cx="975994" cy="1131570"/>
            </a:xfrm>
            <a:custGeom>
              <a:avLst/>
              <a:gdLst/>
              <a:ahLst/>
              <a:cxnLst/>
              <a:rect l="l" t="t" r="r" b="b"/>
              <a:pathLst>
                <a:path w="975995" h="1131570">
                  <a:moveTo>
                    <a:pt x="753999" y="1112469"/>
                  </a:moveTo>
                  <a:lnTo>
                    <a:pt x="809370" y="1066482"/>
                  </a:lnTo>
                  <a:lnTo>
                    <a:pt x="0" y="91948"/>
                  </a:lnTo>
                  <a:lnTo>
                    <a:pt x="110616" y="0"/>
                  </a:lnTo>
                  <a:lnTo>
                    <a:pt x="920114" y="974521"/>
                  </a:lnTo>
                  <a:lnTo>
                    <a:pt x="975487" y="928547"/>
                  </a:lnTo>
                  <a:lnTo>
                    <a:pt x="956690" y="1131227"/>
                  </a:lnTo>
                  <a:lnTo>
                    <a:pt x="753999" y="111246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1832" y="2001012"/>
              <a:ext cx="360045" cy="4208145"/>
            </a:xfrm>
            <a:custGeom>
              <a:avLst/>
              <a:gdLst/>
              <a:ahLst/>
              <a:cxnLst/>
              <a:rect l="l" t="t" r="r" b="b"/>
              <a:pathLst>
                <a:path w="360045" h="4208145">
                  <a:moveTo>
                    <a:pt x="269747" y="0"/>
                  </a:moveTo>
                  <a:lnTo>
                    <a:pt x="89915" y="0"/>
                  </a:lnTo>
                  <a:lnTo>
                    <a:pt x="89915" y="4027931"/>
                  </a:lnTo>
                  <a:lnTo>
                    <a:pt x="0" y="4027931"/>
                  </a:lnTo>
                  <a:lnTo>
                    <a:pt x="179831" y="4207764"/>
                  </a:lnTo>
                  <a:lnTo>
                    <a:pt x="359663" y="4027931"/>
                  </a:lnTo>
                  <a:lnTo>
                    <a:pt x="269747" y="4027931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1832" y="2001012"/>
              <a:ext cx="360045" cy="4208145"/>
            </a:xfrm>
            <a:custGeom>
              <a:avLst/>
              <a:gdLst/>
              <a:ahLst/>
              <a:cxnLst/>
              <a:rect l="l" t="t" r="r" b="b"/>
              <a:pathLst>
                <a:path w="360045" h="4208145">
                  <a:moveTo>
                    <a:pt x="0" y="4027931"/>
                  </a:moveTo>
                  <a:lnTo>
                    <a:pt x="89915" y="4027931"/>
                  </a:lnTo>
                  <a:lnTo>
                    <a:pt x="89915" y="0"/>
                  </a:lnTo>
                  <a:lnTo>
                    <a:pt x="269747" y="0"/>
                  </a:lnTo>
                  <a:lnTo>
                    <a:pt x="269747" y="4027931"/>
                  </a:lnTo>
                  <a:lnTo>
                    <a:pt x="359663" y="4027931"/>
                  </a:lnTo>
                  <a:lnTo>
                    <a:pt x="179831" y="4207764"/>
                  </a:lnTo>
                  <a:lnTo>
                    <a:pt x="0" y="402793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68061" y="2431034"/>
              <a:ext cx="1219200" cy="3836670"/>
            </a:xfrm>
            <a:custGeom>
              <a:avLst/>
              <a:gdLst/>
              <a:ahLst/>
              <a:cxnLst/>
              <a:rect l="l" t="t" r="r" b="b"/>
              <a:pathLst>
                <a:path w="1219200" h="3836670">
                  <a:moveTo>
                    <a:pt x="1070610" y="0"/>
                  </a:moveTo>
                  <a:lnTo>
                    <a:pt x="74040" y="3668014"/>
                  </a:lnTo>
                  <a:lnTo>
                    <a:pt x="0" y="3647947"/>
                  </a:lnTo>
                  <a:lnTo>
                    <a:pt x="107950" y="3836289"/>
                  </a:lnTo>
                  <a:lnTo>
                    <a:pt x="296290" y="3728466"/>
                  </a:lnTo>
                  <a:lnTo>
                    <a:pt x="222250" y="3708272"/>
                  </a:lnTo>
                  <a:lnTo>
                    <a:pt x="1218818" y="40258"/>
                  </a:lnTo>
                  <a:lnTo>
                    <a:pt x="107061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8061" y="2431034"/>
              <a:ext cx="1219200" cy="3836670"/>
            </a:xfrm>
            <a:custGeom>
              <a:avLst/>
              <a:gdLst/>
              <a:ahLst/>
              <a:cxnLst/>
              <a:rect l="l" t="t" r="r" b="b"/>
              <a:pathLst>
                <a:path w="1219200" h="3836670">
                  <a:moveTo>
                    <a:pt x="0" y="3647947"/>
                  </a:moveTo>
                  <a:lnTo>
                    <a:pt x="74040" y="3668014"/>
                  </a:lnTo>
                  <a:lnTo>
                    <a:pt x="1070610" y="0"/>
                  </a:lnTo>
                  <a:lnTo>
                    <a:pt x="1218818" y="40258"/>
                  </a:lnTo>
                  <a:lnTo>
                    <a:pt x="222250" y="3708272"/>
                  </a:lnTo>
                  <a:lnTo>
                    <a:pt x="296290" y="3728466"/>
                  </a:lnTo>
                  <a:lnTo>
                    <a:pt x="107950" y="3836289"/>
                  </a:lnTo>
                  <a:lnTo>
                    <a:pt x="0" y="364794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5743" y="5398643"/>
              <a:ext cx="850900" cy="975994"/>
            </a:xfrm>
            <a:custGeom>
              <a:avLst/>
              <a:gdLst/>
              <a:ahLst/>
              <a:cxnLst/>
              <a:rect l="l" t="t" r="r" b="b"/>
              <a:pathLst>
                <a:path w="850900" h="975995">
                  <a:moveTo>
                    <a:pt x="727710" y="0"/>
                  </a:moveTo>
                  <a:lnTo>
                    <a:pt x="61468" y="802259"/>
                  </a:lnTo>
                  <a:lnTo>
                    <a:pt x="0" y="751332"/>
                  </a:lnTo>
                  <a:lnTo>
                    <a:pt x="20828" y="975956"/>
                  </a:lnTo>
                  <a:lnTo>
                    <a:pt x="245490" y="955167"/>
                  </a:lnTo>
                  <a:lnTo>
                    <a:pt x="184150" y="904201"/>
                  </a:lnTo>
                  <a:lnTo>
                    <a:pt x="850518" y="101981"/>
                  </a:lnTo>
                  <a:lnTo>
                    <a:pt x="72771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5743" y="5398643"/>
              <a:ext cx="850900" cy="975994"/>
            </a:xfrm>
            <a:custGeom>
              <a:avLst/>
              <a:gdLst/>
              <a:ahLst/>
              <a:cxnLst/>
              <a:rect l="l" t="t" r="r" b="b"/>
              <a:pathLst>
                <a:path w="850900" h="975995">
                  <a:moveTo>
                    <a:pt x="245490" y="955167"/>
                  </a:moveTo>
                  <a:lnTo>
                    <a:pt x="184150" y="904201"/>
                  </a:lnTo>
                  <a:lnTo>
                    <a:pt x="850518" y="101981"/>
                  </a:lnTo>
                  <a:lnTo>
                    <a:pt x="727710" y="0"/>
                  </a:lnTo>
                  <a:lnTo>
                    <a:pt x="61468" y="802259"/>
                  </a:lnTo>
                  <a:lnTo>
                    <a:pt x="0" y="751332"/>
                  </a:lnTo>
                  <a:lnTo>
                    <a:pt x="20828" y="975956"/>
                  </a:lnTo>
                  <a:lnTo>
                    <a:pt x="245490" y="95516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63824" y="3407664"/>
              <a:ext cx="3420110" cy="550545"/>
            </a:xfrm>
            <a:custGeom>
              <a:avLst/>
              <a:gdLst/>
              <a:ahLst/>
              <a:cxnLst/>
              <a:rect l="l" t="t" r="r" b="b"/>
              <a:pathLst>
                <a:path w="3420109" h="550545">
                  <a:moveTo>
                    <a:pt x="3419855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3419855" y="550163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419338" y="3105150"/>
            <a:ext cx="64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2D050"/>
                </a:solidFill>
                <a:latin typeface="Andalus"/>
                <a:cs typeface="Andalus"/>
              </a:rPr>
              <a:t>caudal</a:t>
            </a:r>
            <a:endParaRPr sz="1800">
              <a:latin typeface="Andalus"/>
              <a:cs typeface="Andalu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57169" y="3361131"/>
            <a:ext cx="3234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Directa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dirty="0">
                <a:solidFill>
                  <a:srgbClr val="1F4E79"/>
                </a:solidFill>
                <a:latin typeface="Andalus"/>
                <a:cs typeface="Andalus"/>
              </a:rPr>
              <a:t>–</a:t>
            </a:r>
            <a:r>
              <a:rPr sz="3200" spc="-15" dirty="0">
                <a:solidFill>
                  <a:srgbClr val="1F4E79"/>
                </a:solidFill>
                <a:latin typeface="Andalus"/>
                <a:cs typeface="Andalus"/>
              </a:rPr>
              <a:t> </a:t>
            </a:r>
            <a:r>
              <a:rPr sz="3200" spc="-10" dirty="0">
                <a:solidFill>
                  <a:srgbClr val="1F4E79"/>
                </a:solidFill>
                <a:latin typeface="Andalus"/>
                <a:cs typeface="Andalus"/>
              </a:rPr>
              <a:t>Compleja</a:t>
            </a:r>
            <a:endParaRPr sz="3200" dirty="0">
              <a:latin typeface="Andalus"/>
              <a:cs typeface="Andalu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26257" y="1909698"/>
            <a:ext cx="4306570" cy="2667635"/>
          </a:xfrm>
          <a:custGeom>
            <a:avLst/>
            <a:gdLst/>
            <a:ahLst/>
            <a:cxnLst/>
            <a:rect l="l" t="t" r="r" b="b"/>
            <a:pathLst>
              <a:path w="4306570" h="2667635">
                <a:moveTo>
                  <a:pt x="3535172" y="2667635"/>
                </a:moveTo>
                <a:lnTo>
                  <a:pt x="3530841" y="2659253"/>
                </a:lnTo>
                <a:lnTo>
                  <a:pt x="3383788" y="2374519"/>
                </a:lnTo>
                <a:lnTo>
                  <a:pt x="3374263" y="2362682"/>
                </a:lnTo>
                <a:lnTo>
                  <a:pt x="3361448" y="2355659"/>
                </a:lnTo>
                <a:lnTo>
                  <a:pt x="3346932" y="2353983"/>
                </a:lnTo>
                <a:lnTo>
                  <a:pt x="3332353" y="2358148"/>
                </a:lnTo>
                <a:lnTo>
                  <a:pt x="3320554" y="2367610"/>
                </a:lnTo>
                <a:lnTo>
                  <a:pt x="3313531" y="2380411"/>
                </a:lnTo>
                <a:lnTo>
                  <a:pt x="3311829" y="2394915"/>
                </a:lnTo>
                <a:lnTo>
                  <a:pt x="3315970" y="2409444"/>
                </a:lnTo>
                <a:lnTo>
                  <a:pt x="3372739" y="2519388"/>
                </a:lnTo>
                <a:lnTo>
                  <a:pt x="40894" y="402082"/>
                </a:lnTo>
                <a:lnTo>
                  <a:pt x="0" y="466344"/>
                </a:lnTo>
                <a:lnTo>
                  <a:pt x="3331908" y="2583688"/>
                </a:lnTo>
                <a:lnTo>
                  <a:pt x="3208274" y="2578989"/>
                </a:lnTo>
                <a:lnTo>
                  <a:pt x="3193313" y="2581440"/>
                </a:lnTo>
                <a:lnTo>
                  <a:pt x="3180905" y="2589136"/>
                </a:lnTo>
                <a:lnTo>
                  <a:pt x="3172295" y="2600909"/>
                </a:lnTo>
                <a:lnTo>
                  <a:pt x="3168777" y="2615565"/>
                </a:lnTo>
                <a:lnTo>
                  <a:pt x="3171215" y="2630525"/>
                </a:lnTo>
                <a:lnTo>
                  <a:pt x="3178911" y="2642933"/>
                </a:lnTo>
                <a:lnTo>
                  <a:pt x="3190684" y="2651544"/>
                </a:lnTo>
                <a:lnTo>
                  <a:pt x="3205340" y="2655062"/>
                </a:lnTo>
                <a:lnTo>
                  <a:pt x="3535172" y="2667635"/>
                </a:lnTo>
                <a:close/>
              </a:path>
              <a:path w="4306570" h="2667635">
                <a:moveTo>
                  <a:pt x="4306443" y="2447036"/>
                </a:moveTo>
                <a:lnTo>
                  <a:pt x="4302214" y="2409063"/>
                </a:lnTo>
                <a:lnTo>
                  <a:pt x="4269994" y="2118995"/>
                </a:lnTo>
                <a:lnTo>
                  <a:pt x="4265333" y="2104631"/>
                </a:lnTo>
                <a:lnTo>
                  <a:pt x="4255859" y="2093506"/>
                </a:lnTo>
                <a:lnTo>
                  <a:pt x="4242917" y="2086711"/>
                </a:lnTo>
                <a:lnTo>
                  <a:pt x="4227830" y="2085340"/>
                </a:lnTo>
                <a:lnTo>
                  <a:pt x="4213453" y="2090000"/>
                </a:lnTo>
                <a:lnTo>
                  <a:pt x="4202328" y="2099475"/>
                </a:lnTo>
                <a:lnTo>
                  <a:pt x="4195534" y="2112416"/>
                </a:lnTo>
                <a:lnTo>
                  <a:pt x="4194175" y="2127504"/>
                </a:lnTo>
                <a:lnTo>
                  <a:pt x="4207802" y="2250287"/>
                </a:lnTo>
                <a:lnTo>
                  <a:pt x="2536698" y="0"/>
                </a:lnTo>
                <a:lnTo>
                  <a:pt x="2475484" y="45466"/>
                </a:lnTo>
                <a:lnTo>
                  <a:pt x="4146702" y="2295906"/>
                </a:lnTo>
                <a:lnTo>
                  <a:pt x="4032885" y="2247265"/>
                </a:lnTo>
                <a:lnTo>
                  <a:pt x="4018102" y="2244191"/>
                </a:lnTo>
                <a:lnTo>
                  <a:pt x="4003776" y="2246922"/>
                </a:lnTo>
                <a:lnTo>
                  <a:pt x="3991533" y="2254847"/>
                </a:lnTo>
                <a:lnTo>
                  <a:pt x="3982974" y="2267331"/>
                </a:lnTo>
                <a:lnTo>
                  <a:pt x="3979888" y="2282113"/>
                </a:lnTo>
                <a:lnTo>
                  <a:pt x="3982618" y="2296439"/>
                </a:lnTo>
                <a:lnTo>
                  <a:pt x="3990543" y="2308682"/>
                </a:lnTo>
                <a:lnTo>
                  <a:pt x="4003040" y="2317242"/>
                </a:lnTo>
                <a:lnTo>
                  <a:pt x="4306443" y="24470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96" y="0"/>
            <a:ext cx="8969375" cy="69729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Filosofía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del</a:t>
            </a:r>
            <a:r>
              <a:rPr sz="28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sensado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Formas</a:t>
            </a:r>
            <a:r>
              <a:rPr sz="3600" b="1" spc="6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diferentes</a:t>
            </a:r>
            <a:r>
              <a:rPr sz="3600" b="1" spc="7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de</a:t>
            </a:r>
            <a:r>
              <a:rPr sz="3600" b="1" spc="114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señal</a:t>
            </a:r>
            <a:r>
              <a:rPr sz="3600" b="1" spc="7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portadora</a:t>
            </a:r>
            <a:r>
              <a:rPr sz="3600" b="1" spc="65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ndalus"/>
                <a:cs typeface="Andalus"/>
              </a:rPr>
              <a:t>de</a:t>
            </a:r>
            <a:r>
              <a:rPr sz="3600" b="1" spc="114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3600" b="1" spc="-10" dirty="0">
                <a:solidFill>
                  <a:srgbClr val="6F2F9F"/>
                </a:solidFill>
                <a:latin typeface="Andalus"/>
                <a:cs typeface="Andalus"/>
              </a:rPr>
              <a:t>energía</a:t>
            </a:r>
            <a:endParaRPr sz="3600" dirty="0">
              <a:latin typeface="Andalus"/>
              <a:cs typeface="Andalus"/>
            </a:endParaRPr>
          </a:p>
          <a:p>
            <a:pPr marL="5350510">
              <a:lnSpc>
                <a:spcPts val="4290"/>
              </a:lnSpc>
              <a:spcBef>
                <a:spcPts val="3665"/>
              </a:spcBef>
            </a:pPr>
            <a:r>
              <a:rPr sz="3600" b="1" spc="-10" dirty="0">
                <a:solidFill>
                  <a:srgbClr val="00AF50"/>
                </a:solidFill>
                <a:latin typeface="Segoe Script"/>
                <a:cs typeface="Segoe Script"/>
              </a:rPr>
              <a:t>Magnitudes</a:t>
            </a:r>
            <a:endParaRPr sz="3600" dirty="0">
              <a:latin typeface="Segoe Script"/>
              <a:cs typeface="Segoe Script"/>
            </a:endParaRPr>
          </a:p>
          <a:p>
            <a:pPr marR="2155825" algn="r">
              <a:lnSpc>
                <a:spcPts val="3929"/>
              </a:lnSpc>
            </a:pPr>
            <a:r>
              <a:rPr sz="3600" b="1" spc="-5" dirty="0">
                <a:solidFill>
                  <a:srgbClr val="00AF50"/>
                </a:solidFill>
                <a:latin typeface="Wingdings"/>
                <a:cs typeface="Wingdings"/>
              </a:rPr>
              <a:t></a:t>
            </a:r>
            <a:endParaRPr sz="3600" dirty="0">
              <a:latin typeface="Wingdings"/>
              <a:cs typeface="Wingdings"/>
            </a:endParaRPr>
          </a:p>
          <a:p>
            <a:pPr marL="712470" indent="-686435">
              <a:lnSpc>
                <a:spcPts val="5195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Eléctrica</a:t>
            </a:r>
            <a:endParaRPr sz="4800" dirty="0">
              <a:latin typeface="Segoe Script"/>
              <a:cs typeface="Segoe Script"/>
            </a:endParaRPr>
          </a:p>
          <a:p>
            <a:pPr marL="712470" indent="-686435">
              <a:lnSpc>
                <a:spcPts val="5360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Magnética</a:t>
            </a:r>
            <a:endParaRPr sz="4800" dirty="0">
              <a:latin typeface="Segoe Script"/>
              <a:cs typeface="Segoe Script"/>
            </a:endParaRPr>
          </a:p>
          <a:p>
            <a:pPr marL="712470" indent="-686435">
              <a:lnSpc>
                <a:spcPts val="5360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Mecánica</a:t>
            </a:r>
            <a:endParaRPr sz="4800" dirty="0">
              <a:latin typeface="Segoe Script"/>
              <a:cs typeface="Segoe Script"/>
            </a:endParaRPr>
          </a:p>
          <a:p>
            <a:pPr marL="712470" indent="-686435">
              <a:lnSpc>
                <a:spcPts val="5355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Química</a:t>
            </a:r>
            <a:endParaRPr sz="4800" dirty="0">
              <a:latin typeface="Segoe Script"/>
              <a:cs typeface="Segoe Script"/>
            </a:endParaRPr>
          </a:p>
          <a:p>
            <a:pPr marL="712470" indent="-686435">
              <a:lnSpc>
                <a:spcPts val="5360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Radiante</a:t>
            </a:r>
            <a:endParaRPr sz="4800" dirty="0">
              <a:latin typeface="Segoe Script"/>
              <a:cs typeface="Segoe Script"/>
            </a:endParaRPr>
          </a:p>
          <a:p>
            <a:pPr marL="712470" indent="-686435">
              <a:lnSpc>
                <a:spcPts val="5565"/>
              </a:lnSpc>
              <a:buClr>
                <a:srgbClr val="538235"/>
              </a:buClr>
              <a:buFont typeface="Wingdings"/>
              <a:buChar char=""/>
              <a:tabLst>
                <a:tab pos="713105" algn="l"/>
              </a:tabLst>
            </a:pPr>
            <a:r>
              <a:rPr sz="4800" b="1" spc="-10" dirty="0">
                <a:solidFill>
                  <a:srgbClr val="843B0C"/>
                </a:solidFill>
                <a:latin typeface="Segoe Script"/>
                <a:cs typeface="Segoe Script"/>
              </a:rPr>
              <a:t>Térmica</a:t>
            </a:r>
            <a:endParaRPr sz="4800" dirty="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2966" y="3197098"/>
            <a:ext cx="4232910" cy="1812925"/>
            <a:chOff x="2902966" y="3197098"/>
            <a:chExt cx="4232910" cy="1812925"/>
          </a:xfrm>
        </p:grpSpPr>
        <p:sp>
          <p:nvSpPr>
            <p:cNvPr id="3" name="object 3"/>
            <p:cNvSpPr/>
            <p:nvPr/>
          </p:nvSpPr>
          <p:spPr>
            <a:xfrm>
              <a:off x="2909316" y="3653409"/>
              <a:ext cx="3769995" cy="1350010"/>
            </a:xfrm>
            <a:custGeom>
              <a:avLst/>
              <a:gdLst/>
              <a:ahLst/>
              <a:cxnLst/>
              <a:rect l="l" t="t" r="r" b="b"/>
              <a:pathLst>
                <a:path w="3769995" h="1350010">
                  <a:moveTo>
                    <a:pt x="3769995" y="0"/>
                  </a:moveTo>
                  <a:lnTo>
                    <a:pt x="0" y="0"/>
                  </a:lnTo>
                  <a:lnTo>
                    <a:pt x="0" y="1349883"/>
                  </a:lnTo>
                  <a:lnTo>
                    <a:pt x="3769995" y="1349883"/>
                  </a:lnTo>
                  <a:lnTo>
                    <a:pt x="3769995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9311" y="3203448"/>
              <a:ext cx="450215" cy="1800225"/>
            </a:xfrm>
            <a:custGeom>
              <a:avLst/>
              <a:gdLst/>
              <a:ahLst/>
              <a:cxnLst/>
              <a:rect l="l" t="t" r="r" b="b"/>
              <a:pathLst>
                <a:path w="450215" h="1800225">
                  <a:moveTo>
                    <a:pt x="449961" y="0"/>
                  </a:moveTo>
                  <a:lnTo>
                    <a:pt x="0" y="449961"/>
                  </a:lnTo>
                  <a:lnTo>
                    <a:pt x="0" y="1799843"/>
                  </a:lnTo>
                  <a:lnTo>
                    <a:pt x="449961" y="1349883"/>
                  </a:lnTo>
                  <a:lnTo>
                    <a:pt x="449961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9316" y="3203448"/>
              <a:ext cx="4220210" cy="450215"/>
            </a:xfrm>
            <a:custGeom>
              <a:avLst/>
              <a:gdLst/>
              <a:ahLst/>
              <a:cxnLst/>
              <a:rect l="l" t="t" r="r" b="b"/>
              <a:pathLst>
                <a:path w="4220209" h="450214">
                  <a:moveTo>
                    <a:pt x="4219956" y="0"/>
                  </a:moveTo>
                  <a:lnTo>
                    <a:pt x="449960" y="0"/>
                  </a:lnTo>
                  <a:lnTo>
                    <a:pt x="0" y="449961"/>
                  </a:lnTo>
                  <a:lnTo>
                    <a:pt x="3769994" y="449961"/>
                  </a:lnTo>
                  <a:lnTo>
                    <a:pt x="4219956" y="0"/>
                  </a:lnTo>
                  <a:close/>
                </a:path>
              </a:pathLst>
            </a:custGeom>
            <a:solidFill>
              <a:srgbClr val="D079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9316" y="3203448"/>
              <a:ext cx="4220210" cy="1800225"/>
            </a:xfrm>
            <a:custGeom>
              <a:avLst/>
              <a:gdLst/>
              <a:ahLst/>
              <a:cxnLst/>
              <a:rect l="l" t="t" r="r" b="b"/>
              <a:pathLst>
                <a:path w="4220209" h="1800225">
                  <a:moveTo>
                    <a:pt x="0" y="449961"/>
                  </a:moveTo>
                  <a:lnTo>
                    <a:pt x="449960" y="0"/>
                  </a:lnTo>
                  <a:lnTo>
                    <a:pt x="4219956" y="0"/>
                  </a:lnTo>
                  <a:lnTo>
                    <a:pt x="4219956" y="1349883"/>
                  </a:lnTo>
                  <a:lnTo>
                    <a:pt x="3769994" y="1799843"/>
                  </a:lnTo>
                  <a:lnTo>
                    <a:pt x="0" y="1799843"/>
                  </a:lnTo>
                  <a:lnTo>
                    <a:pt x="0" y="449961"/>
                  </a:lnTo>
                  <a:close/>
                </a:path>
                <a:path w="4220209" h="1800225">
                  <a:moveTo>
                    <a:pt x="0" y="449961"/>
                  </a:moveTo>
                  <a:lnTo>
                    <a:pt x="3769994" y="449961"/>
                  </a:lnTo>
                  <a:lnTo>
                    <a:pt x="4219956" y="0"/>
                  </a:lnTo>
                </a:path>
                <a:path w="4220209" h="1800225">
                  <a:moveTo>
                    <a:pt x="3769994" y="449961"/>
                  </a:moveTo>
                  <a:lnTo>
                    <a:pt x="3769994" y="179984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Magnitudes</a:t>
            </a:r>
            <a:r>
              <a:rPr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espaciales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9316" y="3923538"/>
            <a:ext cx="3764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017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Andalus"/>
                <a:cs typeface="Andalus"/>
              </a:rPr>
              <a:t>Variables</a:t>
            </a:r>
            <a:r>
              <a:rPr sz="2800" b="1" spc="110" dirty="0">
                <a:solidFill>
                  <a:srgbClr val="FFFF00"/>
                </a:solidFill>
                <a:latin typeface="Andalus"/>
                <a:cs typeface="Andalus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Andalus"/>
                <a:cs typeface="Andalus"/>
              </a:rPr>
              <a:t>espaciales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5521" y="711454"/>
            <a:ext cx="2538095" cy="1330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1331595" algn="l"/>
              </a:tabLst>
            </a:pPr>
            <a:r>
              <a:rPr sz="2800" b="1" spc="-10" dirty="0">
                <a:solidFill>
                  <a:srgbClr val="538235"/>
                </a:solidFill>
                <a:latin typeface="Andalus"/>
                <a:cs typeface="Andalus"/>
              </a:rPr>
              <a:t>Lineal</a:t>
            </a:r>
            <a:r>
              <a:rPr sz="2800" b="1" dirty="0">
                <a:solidFill>
                  <a:srgbClr val="538235"/>
                </a:solidFill>
                <a:latin typeface="Andalus"/>
                <a:cs typeface="Andalus"/>
              </a:rPr>
              <a:t>	</a:t>
            </a:r>
            <a:r>
              <a:rPr sz="2800" b="1" spc="-10" dirty="0">
                <a:solidFill>
                  <a:srgbClr val="538235"/>
                </a:solidFill>
                <a:latin typeface="Andalus"/>
                <a:cs typeface="Andalus"/>
              </a:rPr>
              <a:t>Angular</a:t>
            </a:r>
            <a:endParaRPr sz="2800">
              <a:latin typeface="Andalus"/>
              <a:cs typeface="Andalus"/>
            </a:endParaRPr>
          </a:p>
          <a:p>
            <a:pPr marL="12700">
              <a:lnSpc>
                <a:spcPct val="100000"/>
              </a:lnSpc>
              <a:spcBef>
                <a:spcPts val="3554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Desplazamiento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148" y="2066366"/>
            <a:ext cx="17170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Proximidad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993" y="3895090"/>
            <a:ext cx="1397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Distancia</a:t>
            </a:r>
            <a:endParaRPr sz="2800">
              <a:latin typeface="Andalus"/>
              <a:cs typeface="Andalu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53995" y="2552700"/>
            <a:ext cx="5532120" cy="3098800"/>
            <a:chOff x="2253995" y="2552700"/>
            <a:chExt cx="5532120" cy="3098800"/>
          </a:xfrm>
        </p:grpSpPr>
        <p:sp>
          <p:nvSpPr>
            <p:cNvPr id="13" name="object 13"/>
            <p:cNvSpPr/>
            <p:nvPr/>
          </p:nvSpPr>
          <p:spPr>
            <a:xfrm>
              <a:off x="6915911" y="375970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594360" y="0"/>
                  </a:moveTo>
                  <a:lnTo>
                    <a:pt x="594360" y="134874"/>
                  </a:lnTo>
                  <a:lnTo>
                    <a:pt x="0" y="134874"/>
                  </a:lnTo>
                  <a:lnTo>
                    <a:pt x="0" y="404622"/>
                  </a:lnTo>
                  <a:lnTo>
                    <a:pt x="594360" y="404622"/>
                  </a:lnTo>
                  <a:lnTo>
                    <a:pt x="594360" y="539496"/>
                  </a:lnTo>
                  <a:lnTo>
                    <a:pt x="864108" y="26974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5911" y="3759708"/>
              <a:ext cx="864235" cy="539750"/>
            </a:xfrm>
            <a:custGeom>
              <a:avLst/>
              <a:gdLst/>
              <a:ahLst/>
              <a:cxnLst/>
              <a:rect l="l" t="t" r="r" b="b"/>
              <a:pathLst>
                <a:path w="864234" h="539750">
                  <a:moveTo>
                    <a:pt x="0" y="134874"/>
                  </a:moveTo>
                  <a:lnTo>
                    <a:pt x="594360" y="134874"/>
                  </a:lnTo>
                  <a:lnTo>
                    <a:pt x="594360" y="0"/>
                  </a:lnTo>
                  <a:lnTo>
                    <a:pt x="864108" y="269748"/>
                  </a:lnTo>
                  <a:lnTo>
                    <a:pt x="594360" y="539496"/>
                  </a:lnTo>
                  <a:lnTo>
                    <a:pt x="594360" y="404622"/>
                  </a:lnTo>
                  <a:lnTo>
                    <a:pt x="0" y="404622"/>
                  </a:lnTo>
                  <a:lnTo>
                    <a:pt x="0" y="1348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60091" y="3910584"/>
              <a:ext cx="649605" cy="539750"/>
            </a:xfrm>
            <a:custGeom>
              <a:avLst/>
              <a:gdLst/>
              <a:ahLst/>
              <a:cxnLst/>
              <a:rect l="l" t="t" r="r" b="b"/>
              <a:pathLst>
                <a:path w="649605" h="539750">
                  <a:moveTo>
                    <a:pt x="269747" y="0"/>
                  </a:moveTo>
                  <a:lnTo>
                    <a:pt x="0" y="269747"/>
                  </a:lnTo>
                  <a:lnTo>
                    <a:pt x="269747" y="539495"/>
                  </a:lnTo>
                  <a:lnTo>
                    <a:pt x="269747" y="404621"/>
                  </a:lnTo>
                  <a:lnTo>
                    <a:pt x="649224" y="404621"/>
                  </a:lnTo>
                  <a:lnTo>
                    <a:pt x="649224" y="134873"/>
                  </a:lnTo>
                  <a:lnTo>
                    <a:pt x="269747" y="13487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0091" y="3910584"/>
              <a:ext cx="649605" cy="539750"/>
            </a:xfrm>
            <a:custGeom>
              <a:avLst/>
              <a:gdLst/>
              <a:ahLst/>
              <a:cxnLst/>
              <a:rect l="l" t="t" r="r" b="b"/>
              <a:pathLst>
                <a:path w="649605" h="539750">
                  <a:moveTo>
                    <a:pt x="649224" y="404621"/>
                  </a:moveTo>
                  <a:lnTo>
                    <a:pt x="269747" y="404621"/>
                  </a:lnTo>
                  <a:lnTo>
                    <a:pt x="269747" y="539495"/>
                  </a:lnTo>
                  <a:lnTo>
                    <a:pt x="0" y="269747"/>
                  </a:lnTo>
                  <a:lnTo>
                    <a:pt x="269747" y="0"/>
                  </a:lnTo>
                  <a:lnTo>
                    <a:pt x="269747" y="134873"/>
                  </a:lnTo>
                  <a:lnTo>
                    <a:pt x="649224" y="134873"/>
                  </a:lnTo>
                  <a:lnTo>
                    <a:pt x="649224" y="4046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0016" y="5003292"/>
              <a:ext cx="538480" cy="641985"/>
            </a:xfrm>
            <a:custGeom>
              <a:avLst/>
              <a:gdLst/>
              <a:ahLst/>
              <a:cxnLst/>
              <a:rect l="l" t="t" r="r" b="b"/>
              <a:pathLst>
                <a:path w="538479" h="641985">
                  <a:moveTo>
                    <a:pt x="403479" y="0"/>
                  </a:moveTo>
                  <a:lnTo>
                    <a:pt x="134493" y="0"/>
                  </a:lnTo>
                  <a:lnTo>
                    <a:pt x="134493" y="372618"/>
                  </a:lnTo>
                  <a:lnTo>
                    <a:pt x="0" y="372618"/>
                  </a:lnTo>
                  <a:lnTo>
                    <a:pt x="268986" y="641604"/>
                  </a:lnTo>
                  <a:lnTo>
                    <a:pt x="537972" y="372618"/>
                  </a:lnTo>
                  <a:lnTo>
                    <a:pt x="403479" y="372618"/>
                  </a:lnTo>
                  <a:lnTo>
                    <a:pt x="4034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0016" y="5003292"/>
              <a:ext cx="538480" cy="641985"/>
            </a:xfrm>
            <a:custGeom>
              <a:avLst/>
              <a:gdLst/>
              <a:ahLst/>
              <a:cxnLst/>
              <a:rect l="l" t="t" r="r" b="b"/>
              <a:pathLst>
                <a:path w="538479" h="641985">
                  <a:moveTo>
                    <a:pt x="403479" y="0"/>
                  </a:moveTo>
                  <a:lnTo>
                    <a:pt x="403479" y="372618"/>
                  </a:lnTo>
                  <a:lnTo>
                    <a:pt x="537972" y="372618"/>
                  </a:lnTo>
                  <a:lnTo>
                    <a:pt x="268986" y="641604"/>
                  </a:lnTo>
                  <a:lnTo>
                    <a:pt x="0" y="372618"/>
                  </a:lnTo>
                  <a:lnTo>
                    <a:pt x="134493" y="372618"/>
                  </a:lnTo>
                  <a:lnTo>
                    <a:pt x="134493" y="0"/>
                  </a:lnTo>
                  <a:lnTo>
                    <a:pt x="403479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9639" y="2558796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269748" y="0"/>
                  </a:move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lnTo>
                    <a:pt x="404622" y="269748"/>
                  </a:lnTo>
                  <a:lnTo>
                    <a:pt x="539496" y="26974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9639" y="2558796"/>
              <a:ext cx="539750" cy="864235"/>
            </a:xfrm>
            <a:custGeom>
              <a:avLst/>
              <a:gdLst/>
              <a:ahLst/>
              <a:cxnLst/>
              <a:rect l="l" t="t" r="r" b="b"/>
              <a:pathLst>
                <a:path w="539750" h="864235">
                  <a:moveTo>
                    <a:pt x="404622" y="864108"/>
                  </a:moveTo>
                  <a:lnTo>
                    <a:pt x="404622" y="269748"/>
                  </a:lnTo>
                  <a:lnTo>
                    <a:pt x="539496" y="269748"/>
                  </a:lnTo>
                  <a:lnTo>
                    <a:pt x="269748" y="0"/>
                  </a:lnTo>
                  <a:lnTo>
                    <a:pt x="0" y="269748"/>
                  </a:lnTo>
                  <a:lnTo>
                    <a:pt x="134874" y="269748"/>
                  </a:lnTo>
                  <a:lnTo>
                    <a:pt x="134874" y="864108"/>
                  </a:lnTo>
                  <a:lnTo>
                    <a:pt x="404622" y="86410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956555" y="1156589"/>
            <a:ext cx="444500" cy="494030"/>
          </a:xfrm>
          <a:custGeom>
            <a:avLst/>
            <a:gdLst/>
            <a:ahLst/>
            <a:cxnLst/>
            <a:rect l="l" t="t" r="r" b="b"/>
            <a:pathLst>
              <a:path w="444500" h="494030">
                <a:moveTo>
                  <a:pt x="344017" y="113063"/>
                </a:moveTo>
                <a:lnTo>
                  <a:pt x="272243" y="136578"/>
                </a:lnTo>
                <a:lnTo>
                  <a:pt x="0" y="443229"/>
                </a:lnTo>
                <a:lnTo>
                  <a:pt x="56896" y="493775"/>
                </a:lnTo>
                <a:lnTo>
                  <a:pt x="329131" y="187238"/>
                </a:lnTo>
                <a:lnTo>
                  <a:pt x="344017" y="113063"/>
                </a:lnTo>
                <a:close/>
              </a:path>
              <a:path w="444500" h="494030">
                <a:moveTo>
                  <a:pt x="438219" y="31241"/>
                </a:moveTo>
                <a:lnTo>
                  <a:pt x="365760" y="31241"/>
                </a:lnTo>
                <a:lnTo>
                  <a:pt x="422783" y="81787"/>
                </a:lnTo>
                <a:lnTo>
                  <a:pt x="329131" y="187238"/>
                </a:lnTo>
                <a:lnTo>
                  <a:pt x="304800" y="308483"/>
                </a:lnTo>
                <a:lnTo>
                  <a:pt x="304801" y="323649"/>
                </a:lnTo>
                <a:lnTo>
                  <a:pt x="310435" y="337137"/>
                </a:lnTo>
                <a:lnTo>
                  <a:pt x="320712" y="347505"/>
                </a:lnTo>
                <a:lnTo>
                  <a:pt x="334645" y="353313"/>
                </a:lnTo>
                <a:lnTo>
                  <a:pt x="349811" y="353329"/>
                </a:lnTo>
                <a:lnTo>
                  <a:pt x="363299" y="347725"/>
                </a:lnTo>
                <a:lnTo>
                  <a:pt x="373667" y="337454"/>
                </a:lnTo>
                <a:lnTo>
                  <a:pt x="379476" y="323468"/>
                </a:lnTo>
                <a:lnTo>
                  <a:pt x="438219" y="31241"/>
                </a:lnTo>
                <a:close/>
              </a:path>
              <a:path w="444500" h="494030">
                <a:moveTo>
                  <a:pt x="385818" y="49022"/>
                </a:moveTo>
                <a:lnTo>
                  <a:pt x="356870" y="49022"/>
                </a:lnTo>
                <a:lnTo>
                  <a:pt x="406146" y="92710"/>
                </a:lnTo>
                <a:lnTo>
                  <a:pt x="344017" y="113063"/>
                </a:lnTo>
                <a:lnTo>
                  <a:pt x="329131" y="187238"/>
                </a:lnTo>
                <a:lnTo>
                  <a:pt x="422783" y="81787"/>
                </a:lnTo>
                <a:lnTo>
                  <a:pt x="385818" y="49022"/>
                </a:lnTo>
                <a:close/>
              </a:path>
              <a:path w="444500" h="494030">
                <a:moveTo>
                  <a:pt x="444500" y="0"/>
                </a:moveTo>
                <a:lnTo>
                  <a:pt x="130810" y="102742"/>
                </a:lnTo>
                <a:lnTo>
                  <a:pt x="117679" y="110172"/>
                </a:lnTo>
                <a:lnTo>
                  <a:pt x="108727" y="121697"/>
                </a:lnTo>
                <a:lnTo>
                  <a:pt x="104753" y="135747"/>
                </a:lnTo>
                <a:lnTo>
                  <a:pt x="106553" y="150749"/>
                </a:lnTo>
                <a:lnTo>
                  <a:pt x="113982" y="163953"/>
                </a:lnTo>
                <a:lnTo>
                  <a:pt x="125507" y="172942"/>
                </a:lnTo>
                <a:lnTo>
                  <a:pt x="139557" y="176930"/>
                </a:lnTo>
                <a:lnTo>
                  <a:pt x="154559" y="175133"/>
                </a:lnTo>
                <a:lnTo>
                  <a:pt x="272243" y="136578"/>
                </a:lnTo>
                <a:lnTo>
                  <a:pt x="365760" y="31241"/>
                </a:lnTo>
                <a:lnTo>
                  <a:pt x="438219" y="31241"/>
                </a:lnTo>
                <a:lnTo>
                  <a:pt x="444500" y="0"/>
                </a:lnTo>
                <a:close/>
              </a:path>
              <a:path w="444500" h="494030">
                <a:moveTo>
                  <a:pt x="365760" y="31241"/>
                </a:moveTo>
                <a:lnTo>
                  <a:pt x="272243" y="136578"/>
                </a:lnTo>
                <a:lnTo>
                  <a:pt x="344017" y="113063"/>
                </a:lnTo>
                <a:lnTo>
                  <a:pt x="356870" y="49022"/>
                </a:lnTo>
                <a:lnTo>
                  <a:pt x="385818" y="49022"/>
                </a:lnTo>
                <a:lnTo>
                  <a:pt x="365760" y="31241"/>
                </a:lnTo>
                <a:close/>
              </a:path>
              <a:path w="444500" h="494030">
                <a:moveTo>
                  <a:pt x="356870" y="49022"/>
                </a:moveTo>
                <a:lnTo>
                  <a:pt x="344017" y="113063"/>
                </a:lnTo>
                <a:lnTo>
                  <a:pt x="406146" y="92710"/>
                </a:lnTo>
                <a:lnTo>
                  <a:pt x="356870" y="4902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9953" y="1156589"/>
            <a:ext cx="365760" cy="466090"/>
          </a:xfrm>
          <a:custGeom>
            <a:avLst/>
            <a:gdLst/>
            <a:ahLst/>
            <a:cxnLst/>
            <a:rect l="l" t="t" r="r" b="b"/>
            <a:pathLst>
              <a:path w="365760" h="466090">
                <a:moveTo>
                  <a:pt x="91214" y="120621"/>
                </a:moveTo>
                <a:lnTo>
                  <a:pt x="100205" y="195630"/>
                </a:lnTo>
                <a:lnTo>
                  <a:pt x="304800" y="466089"/>
                </a:lnTo>
                <a:lnTo>
                  <a:pt x="365506" y="420115"/>
                </a:lnTo>
                <a:lnTo>
                  <a:pt x="161079" y="149759"/>
                </a:lnTo>
                <a:lnTo>
                  <a:pt x="91214" y="120621"/>
                </a:lnTo>
                <a:close/>
              </a:path>
              <a:path w="365760" h="466090">
                <a:moveTo>
                  <a:pt x="0" y="0"/>
                </a:moveTo>
                <a:lnTo>
                  <a:pt x="39370" y="327660"/>
                </a:lnTo>
                <a:lnTo>
                  <a:pt x="66605" y="359681"/>
                </a:lnTo>
                <a:lnTo>
                  <a:pt x="81661" y="360934"/>
                </a:lnTo>
                <a:lnTo>
                  <a:pt x="96057" y="356181"/>
                </a:lnTo>
                <a:lnTo>
                  <a:pt x="107108" y="346630"/>
                </a:lnTo>
                <a:lnTo>
                  <a:pt x="113754" y="333627"/>
                </a:lnTo>
                <a:lnTo>
                  <a:pt x="114935" y="318515"/>
                </a:lnTo>
                <a:lnTo>
                  <a:pt x="100205" y="195630"/>
                </a:lnTo>
                <a:lnTo>
                  <a:pt x="15239" y="83312"/>
                </a:lnTo>
                <a:lnTo>
                  <a:pt x="76073" y="37337"/>
                </a:lnTo>
                <a:lnTo>
                  <a:pt x="89536" y="37337"/>
                </a:lnTo>
                <a:lnTo>
                  <a:pt x="0" y="0"/>
                </a:lnTo>
                <a:close/>
              </a:path>
              <a:path w="365760" h="466090">
                <a:moveTo>
                  <a:pt x="89536" y="37337"/>
                </a:moveTo>
                <a:lnTo>
                  <a:pt x="76073" y="37337"/>
                </a:lnTo>
                <a:lnTo>
                  <a:pt x="161079" y="149759"/>
                </a:lnTo>
                <a:lnTo>
                  <a:pt x="275209" y="197358"/>
                </a:lnTo>
                <a:lnTo>
                  <a:pt x="290060" y="200324"/>
                </a:lnTo>
                <a:lnTo>
                  <a:pt x="304387" y="197469"/>
                </a:lnTo>
                <a:lnTo>
                  <a:pt x="316571" y="189446"/>
                </a:lnTo>
                <a:lnTo>
                  <a:pt x="324993" y="176911"/>
                </a:lnTo>
                <a:lnTo>
                  <a:pt x="327959" y="162057"/>
                </a:lnTo>
                <a:lnTo>
                  <a:pt x="325104" y="147716"/>
                </a:lnTo>
                <a:lnTo>
                  <a:pt x="317081" y="135495"/>
                </a:lnTo>
                <a:lnTo>
                  <a:pt x="304546" y="127000"/>
                </a:lnTo>
                <a:lnTo>
                  <a:pt x="89536" y="37337"/>
                </a:lnTo>
                <a:close/>
              </a:path>
              <a:path w="365760" h="466090">
                <a:moveTo>
                  <a:pt x="76073" y="37337"/>
                </a:moveTo>
                <a:lnTo>
                  <a:pt x="15239" y="83312"/>
                </a:lnTo>
                <a:lnTo>
                  <a:pt x="100205" y="195630"/>
                </a:lnTo>
                <a:lnTo>
                  <a:pt x="91214" y="120621"/>
                </a:lnTo>
                <a:lnTo>
                  <a:pt x="30987" y="95503"/>
                </a:lnTo>
                <a:lnTo>
                  <a:pt x="83438" y="55752"/>
                </a:lnTo>
                <a:lnTo>
                  <a:pt x="89997" y="55752"/>
                </a:lnTo>
                <a:lnTo>
                  <a:pt x="76073" y="37337"/>
                </a:lnTo>
                <a:close/>
              </a:path>
              <a:path w="365760" h="466090">
                <a:moveTo>
                  <a:pt x="89997" y="55752"/>
                </a:moveTo>
                <a:lnTo>
                  <a:pt x="83438" y="55752"/>
                </a:lnTo>
                <a:lnTo>
                  <a:pt x="91214" y="120621"/>
                </a:lnTo>
                <a:lnTo>
                  <a:pt x="161079" y="149759"/>
                </a:lnTo>
                <a:lnTo>
                  <a:pt x="89997" y="55752"/>
                </a:lnTo>
                <a:close/>
              </a:path>
              <a:path w="365760" h="466090">
                <a:moveTo>
                  <a:pt x="83438" y="55752"/>
                </a:moveTo>
                <a:lnTo>
                  <a:pt x="30987" y="95503"/>
                </a:lnTo>
                <a:lnTo>
                  <a:pt x="91214" y="120621"/>
                </a:lnTo>
                <a:lnTo>
                  <a:pt x="83438" y="5575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70823" y="6193942"/>
            <a:ext cx="788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Nivel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6714" y="6824268"/>
            <a:ext cx="1085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Ángulo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93734" y="4114927"/>
            <a:ext cx="16757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Inclinación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669" y="2334513"/>
            <a:ext cx="146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Velocidad</a:t>
            </a:r>
            <a:endParaRPr sz="2800">
              <a:latin typeface="Andalus"/>
              <a:cs typeface="Andalu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9006" y="5796788"/>
            <a:ext cx="1816100" cy="12458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93100"/>
              </a:lnSpc>
              <a:spcBef>
                <a:spcPts val="325"/>
              </a:spcBef>
            </a:pP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Aceleración, </a:t>
            </a:r>
            <a:r>
              <a:rPr sz="2800" b="1" dirty="0">
                <a:solidFill>
                  <a:srgbClr val="6F2F9F"/>
                </a:solidFill>
                <a:latin typeface="Andalus"/>
                <a:cs typeface="Andalus"/>
              </a:rPr>
              <a:t>vibración</a:t>
            </a:r>
            <a:r>
              <a:rPr sz="2800" b="1" spc="120" dirty="0">
                <a:solidFill>
                  <a:srgbClr val="6F2F9F"/>
                </a:solidFill>
                <a:latin typeface="Andalus"/>
                <a:cs typeface="Andalus"/>
              </a:rPr>
              <a:t> </a:t>
            </a:r>
            <a:r>
              <a:rPr sz="2800" b="1" spc="-50" dirty="0">
                <a:solidFill>
                  <a:srgbClr val="6F2F9F"/>
                </a:solidFill>
                <a:latin typeface="Andalus"/>
                <a:cs typeface="Andalus"/>
              </a:rPr>
              <a:t>y </a:t>
            </a:r>
            <a:r>
              <a:rPr sz="2800" b="1" spc="-10" dirty="0">
                <a:solidFill>
                  <a:srgbClr val="6F2F9F"/>
                </a:solidFill>
                <a:latin typeface="Andalus"/>
                <a:cs typeface="Andalus"/>
              </a:rPr>
              <a:t>choque</a:t>
            </a:r>
            <a:endParaRPr sz="2800">
              <a:latin typeface="Andalus"/>
              <a:cs typeface="Andal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774</Words>
  <Application>Microsoft Office PowerPoint</Application>
  <PresentationFormat>Personalizado</PresentationFormat>
  <Paragraphs>264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 Narrow</vt:lpstr>
      <vt:lpstr>Wingdings</vt:lpstr>
      <vt:lpstr>Times New Roman</vt:lpstr>
      <vt:lpstr>Segoe Script</vt:lpstr>
      <vt:lpstr>Segoe Print</vt:lpstr>
      <vt:lpstr>Andalus</vt:lpstr>
      <vt:lpstr>Arial</vt:lpstr>
      <vt:lpstr>Calibri</vt:lpstr>
      <vt:lpstr>Office Theme</vt:lpstr>
      <vt:lpstr>Sensores y transductores utilizados en Control y Automatismos Industriales</vt:lpstr>
      <vt:lpstr>Modelo simple (ideal) de una medición</vt:lpstr>
      <vt:lpstr>Medición y conversión de la energía</vt:lpstr>
      <vt:lpstr>Panorama general</vt:lpstr>
      <vt:lpstr>Presentación de PowerPoint</vt:lpstr>
      <vt:lpstr>Presentación de PowerPoint</vt:lpstr>
      <vt:lpstr>Química</vt:lpstr>
      <vt:lpstr>Presentación de PowerPoint</vt:lpstr>
      <vt:lpstr>Magnitudes espaciales</vt:lpstr>
      <vt:lpstr>Magnitudes mecánicas en sólidos</vt:lpstr>
      <vt:lpstr>Magnitudes mecánicas en fluidos</vt:lpstr>
      <vt:lpstr>Magnitudes térmicas</vt:lpstr>
      <vt:lpstr>Presentación de PowerPoint</vt:lpstr>
      <vt:lpstr>Presentación de PowerPoint</vt:lpstr>
      <vt:lpstr>Magnitudes ópticas</vt:lpstr>
      <vt:lpstr>Magnitudes biomédicas</vt:lpstr>
      <vt:lpstr>Físico</vt:lpstr>
      <vt:lpstr>Clasificación por el campo de aplicación</vt:lpstr>
      <vt:lpstr>Clasificación por los materiales</vt:lpstr>
      <vt:lpstr>Clasificación de los sensores por sus especificaciones</vt:lpstr>
      <vt:lpstr>Evolución de los sensores</vt:lpstr>
      <vt:lpstr>Presentación de PowerPoint</vt:lpstr>
      <vt:lpstr>Presentación de PowerPoint</vt:lpstr>
      <vt:lpstr>Sensores resistivos</vt:lpstr>
      <vt:lpstr>Presentación de PowerPoint</vt:lpstr>
      <vt:lpstr>Sensores inductivos</vt:lpstr>
      <vt:lpstr>Sensores ópticos</vt:lpstr>
      <vt:lpstr>Sensores magnéticos</vt:lpstr>
      <vt:lpstr>Sensores de ultrasonido, piezoeléctricos y de microondas</vt:lpstr>
      <vt:lpstr>Instrumentos de Analítica</vt:lpstr>
      <vt:lpstr>Sensores radiactivos</vt:lpstr>
      <vt:lpstr>Tipos de Salidas</vt:lpstr>
      <vt:lpstr>Reglamentación específica</vt:lpstr>
      <vt:lpstr>Universidad Nacional de Misiones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Anocibar</dc:creator>
  <cp:lastModifiedBy>Germán Gabriel Linder</cp:lastModifiedBy>
  <cp:revision>10</cp:revision>
  <dcterms:created xsi:type="dcterms:W3CDTF">2022-09-30T05:25:09Z</dcterms:created>
  <dcterms:modified xsi:type="dcterms:W3CDTF">2023-11-02T15:26:06Z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2022-09-30T00:00:00Z</vt:filetime>
  </property>
</Properties>
</file>