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64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14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29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77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49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27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01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768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11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72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8DA4A-7D73-474D-88AB-F99167867EB4}" type="datetimeFigureOut">
              <a:rPr lang="es-AR" smtClean="0"/>
              <a:t>9/6/2023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3D13A1B-7EED-4810-8F49-AEEC869D619C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46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675" y="674977"/>
            <a:ext cx="3286125" cy="10953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0270" y="2556932"/>
            <a:ext cx="10555941" cy="3592856"/>
          </a:xfrm>
        </p:spPr>
        <p:txBody>
          <a:bodyPr/>
          <a:lstStyle/>
          <a:p>
            <a:r>
              <a:rPr lang="es-AR" dirty="0"/>
              <a:t>CONSIGNA DE TRABAJO: </a:t>
            </a:r>
            <a:endParaRPr lang="es-A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A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A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Lectura de algunos artículos de su disciplina: los/as estudiantes leen críticamente los materiales (3) que se les sugirió o los antecedentes que encontraron en la clase anterior. Hacen sus comentarios a partir de lo desarrollado en clase.</a:t>
            </a:r>
            <a:endParaRPr lang="es-AR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671" y="666485"/>
            <a:ext cx="2922037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7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72" y="666485"/>
            <a:ext cx="3286125" cy="10953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0270" y="2556932"/>
            <a:ext cx="10555941" cy="3592856"/>
          </a:xfrm>
        </p:spPr>
        <p:txBody>
          <a:bodyPr/>
          <a:lstStyle/>
          <a:p>
            <a:r>
              <a:rPr lang="es-AR" dirty="0"/>
              <a:t>CONSIGNA DE TRABAJO: </a:t>
            </a:r>
            <a:endParaRPr lang="es-A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A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A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2.	</a:t>
            </a: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Regresan al proyecto del cual forman parte. Actividad: reformular o hacer aportes de mejora. </a:t>
            </a:r>
            <a:endParaRPr lang="es-AR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270" y="666485"/>
            <a:ext cx="2922037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88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036" y="595313"/>
            <a:ext cx="3286125" cy="10953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0270" y="2556932"/>
            <a:ext cx="10555941" cy="3592856"/>
          </a:xfrm>
        </p:spPr>
        <p:txBody>
          <a:bodyPr/>
          <a:lstStyle/>
          <a:p>
            <a:r>
              <a:rPr lang="es-AR" dirty="0"/>
              <a:t>CONSIGNA DE TRABAJO: </a:t>
            </a:r>
            <a:endParaRPr lang="es-A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A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A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3.	</a:t>
            </a:r>
            <a:r>
              <a:rPr lang="es-A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Cada grupo de becarios, presenta la reelaboración y fundamenta sus aportes. El resto de los/as estudiantes pueden hacer sus aportes.</a:t>
            </a:r>
            <a:endParaRPr lang="es-AR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66485"/>
            <a:ext cx="2922037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71751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</TotalTime>
  <Words>111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Times New Roman</vt:lpstr>
      <vt:lpstr>Galería</vt:lpstr>
      <vt:lpstr>TÍTULO</vt:lpstr>
      <vt:lpstr>TÍTULO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Hugo Sosa</dc:creator>
  <cp:lastModifiedBy>Hugo Sosa</cp:lastModifiedBy>
  <cp:revision>4</cp:revision>
  <dcterms:created xsi:type="dcterms:W3CDTF">2023-06-09T19:12:52Z</dcterms:created>
  <dcterms:modified xsi:type="dcterms:W3CDTF">2023-06-09T19:37:45Z</dcterms:modified>
</cp:coreProperties>
</file>