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ppt/tags/tag74.xml" ContentType="application/vnd.openxmlformats-officedocument.presentationml.tags+xml"/>
  <Override PartName="/ppt/notesSlides/notesSlide75.xml" ContentType="application/vnd.openxmlformats-officedocument.presentationml.notesSlide+xml"/>
  <Override PartName="/ppt/tags/tag75.xml" ContentType="application/vnd.openxmlformats-officedocument.presentationml.tags+xml"/>
  <Override PartName="/ppt/notesSlides/notesSlide76.xml" ContentType="application/vnd.openxmlformats-officedocument.presentationml.notesSlide+xml"/>
  <Override PartName="/ppt/tags/tag76.xml" ContentType="application/vnd.openxmlformats-officedocument.presentationml.tags+xml"/>
  <Override PartName="/ppt/notesSlides/notesSlide77.xml" ContentType="application/vnd.openxmlformats-officedocument.presentationml.notesSlide+xml"/>
  <Override PartName="/ppt/tags/tag77.xml" ContentType="application/vnd.openxmlformats-officedocument.presentationml.tags+xml"/>
  <Override PartName="/ppt/notesSlides/notesSlide78.xml" ContentType="application/vnd.openxmlformats-officedocument.presentationml.notesSlide+xml"/>
  <Override PartName="/ppt/tags/tag78.xml" ContentType="application/vnd.openxmlformats-officedocument.presentationml.tags+xml"/>
  <Override PartName="/ppt/notesSlides/notesSlide79.xml" ContentType="application/vnd.openxmlformats-officedocument.presentationml.notesSlide+xml"/>
  <Override PartName="/ppt/tags/tag79.xml" ContentType="application/vnd.openxmlformats-officedocument.presentationml.tags+xml"/>
  <Override PartName="/ppt/notesSlides/notesSlide80.xml" ContentType="application/vnd.openxmlformats-officedocument.presentationml.notesSlide+xml"/>
  <Override PartName="/ppt/tags/tag80.xml" ContentType="application/vnd.openxmlformats-officedocument.presentationml.tags+xml"/>
  <Override PartName="/ppt/notesSlides/notesSlide81.xml" ContentType="application/vnd.openxmlformats-officedocument.presentationml.notesSlide+xml"/>
  <Override PartName="/ppt/tags/tag81.xml" ContentType="application/vnd.openxmlformats-officedocument.presentationml.tags+xml"/>
  <Override PartName="/ppt/notesSlides/notesSlide82.xml" ContentType="application/vnd.openxmlformats-officedocument.presentationml.notesSlide+xml"/>
  <Override PartName="/ppt/tags/tag82.xml" ContentType="application/vnd.openxmlformats-officedocument.presentationml.tags+xml"/>
  <Override PartName="/ppt/notesSlides/notesSlide83.xml" ContentType="application/vnd.openxmlformats-officedocument.presentationml.notesSlide+xml"/>
  <Override PartName="/ppt/tags/tag83.xml" ContentType="application/vnd.openxmlformats-officedocument.presentationml.tags+xml"/>
  <Override PartName="/ppt/notesSlides/notesSlide84.xml" ContentType="application/vnd.openxmlformats-officedocument.presentationml.notesSlide+xml"/>
  <Override PartName="/ppt/tags/tag84.xml" ContentType="application/vnd.openxmlformats-officedocument.presentationml.tags+xml"/>
  <Override PartName="/ppt/notesSlides/notesSlide85.xml" ContentType="application/vnd.openxmlformats-officedocument.presentationml.notesSlide+xml"/>
  <Override PartName="/ppt/tags/tag85.xml" ContentType="application/vnd.openxmlformats-officedocument.presentationml.tags+xml"/>
  <Override PartName="/ppt/notesSlides/notesSlide86.xml" ContentType="application/vnd.openxmlformats-officedocument.presentationml.notesSlide+xml"/>
  <Override PartName="/ppt/tags/tag86.xml" ContentType="application/vnd.openxmlformats-officedocument.presentationml.tags+xml"/>
  <Override PartName="/ppt/notesSlides/notesSlide87.xml" ContentType="application/vnd.openxmlformats-officedocument.presentationml.notesSlide+xml"/>
  <Override PartName="/ppt/tags/tag87.xml" ContentType="application/vnd.openxmlformats-officedocument.presentationml.tags+xml"/>
  <Override PartName="/ppt/notesSlides/notesSlide88.xml" ContentType="application/vnd.openxmlformats-officedocument.presentationml.notesSlide+xml"/>
  <Override PartName="/ppt/tags/tag88.xml" ContentType="application/vnd.openxmlformats-officedocument.presentationml.tags+xml"/>
  <Override PartName="/ppt/notesSlides/notesSlide89.xml" ContentType="application/vnd.openxmlformats-officedocument.presentationml.notesSlide+xml"/>
  <Override PartName="/ppt/tags/tag89.xml" ContentType="application/vnd.openxmlformats-officedocument.presentationml.tags+xml"/>
  <Override PartName="/ppt/notesSlides/notesSlide90.xml" ContentType="application/vnd.openxmlformats-officedocument.presentationml.notesSlide+xml"/>
  <Override PartName="/ppt/tags/tag90.xml" ContentType="application/vnd.openxmlformats-officedocument.presentationml.tags+xml"/>
  <Override PartName="/ppt/notesSlides/notesSlide91.xml" ContentType="application/vnd.openxmlformats-officedocument.presentationml.notesSlide+xml"/>
  <Override PartName="/ppt/tags/tag91.xml" ContentType="application/vnd.openxmlformats-officedocument.presentationml.tags+xml"/>
  <Override PartName="/ppt/notesSlides/notesSlide92.xml" ContentType="application/vnd.openxmlformats-officedocument.presentationml.notesSlide+xml"/>
  <Override PartName="/ppt/tags/tag92.xml" ContentType="application/vnd.openxmlformats-officedocument.presentationml.tags+xml"/>
  <Override PartName="/ppt/notesSlides/notesSlide93.xml" ContentType="application/vnd.openxmlformats-officedocument.presentationml.notesSlide+xml"/>
  <Override PartName="/ppt/tags/tag93.xml" ContentType="application/vnd.openxmlformats-officedocument.presentationml.tags+xml"/>
  <Override PartName="/ppt/notesSlides/notesSlide94.xml" ContentType="application/vnd.openxmlformats-officedocument.presentationml.notesSlide+xml"/>
  <Override PartName="/ppt/tags/tag94.xml" ContentType="application/vnd.openxmlformats-officedocument.presentationml.tags+xml"/>
  <Override PartName="/ppt/notesSlides/notesSlide95.xml" ContentType="application/vnd.openxmlformats-officedocument.presentationml.notesSlide+xml"/>
  <Override PartName="/ppt/tags/tag95.xml" ContentType="application/vnd.openxmlformats-officedocument.presentationml.tags+xml"/>
  <Override PartName="/ppt/notesSlides/notesSlide96.xml" ContentType="application/vnd.openxmlformats-officedocument.presentationml.notesSlide+xml"/>
  <Override PartName="/ppt/tags/tag96.xml" ContentType="application/vnd.openxmlformats-officedocument.presentationml.tags+xml"/>
  <Override PartName="/ppt/notesSlides/notesSlide97.xml" ContentType="application/vnd.openxmlformats-officedocument.presentationml.notesSlide+xml"/>
  <Override PartName="/ppt/tags/tag97.xml" ContentType="application/vnd.openxmlformats-officedocument.presentationml.tags+xml"/>
  <Override PartName="/ppt/notesSlides/notesSlide98.xml" ContentType="application/vnd.openxmlformats-officedocument.presentationml.notesSlide+xml"/>
  <Override PartName="/ppt/tags/tag98.xml" ContentType="application/vnd.openxmlformats-officedocument.presentationml.tags+xml"/>
  <Override PartName="/ppt/notesSlides/notesSlide99.xml" ContentType="application/vnd.openxmlformats-officedocument.presentationml.notesSlide+xml"/>
  <Override PartName="/ppt/tags/tag99.xml" ContentType="application/vnd.openxmlformats-officedocument.presentationml.tags+xml"/>
  <Override PartName="/ppt/notesSlides/notesSlide100.xml" ContentType="application/vnd.openxmlformats-officedocument.presentationml.notesSlide+xml"/>
  <Override PartName="/ppt/tags/tag100.xml" ContentType="application/vnd.openxmlformats-officedocument.presentationml.tags+xml"/>
  <Override PartName="/ppt/notesSlides/notesSlide101.xml" ContentType="application/vnd.openxmlformats-officedocument.presentationml.notesSlide+xml"/>
  <Override PartName="/ppt/tags/tag101.xml" ContentType="application/vnd.openxmlformats-officedocument.presentationml.tags+xml"/>
  <Override PartName="/ppt/notesSlides/notesSlide102.xml" ContentType="application/vnd.openxmlformats-officedocument.presentationml.notesSlide+xml"/>
  <Override PartName="/ppt/tags/tag102.xml" ContentType="application/vnd.openxmlformats-officedocument.presentationml.tags+xml"/>
  <Override PartName="/ppt/notesSlides/notesSlide103.xml" ContentType="application/vnd.openxmlformats-officedocument.presentationml.notesSlide+xml"/>
  <Override PartName="/ppt/tags/tag103.xml" ContentType="application/vnd.openxmlformats-officedocument.presentationml.tags+xml"/>
  <Override PartName="/ppt/notesSlides/notesSlide104.xml" ContentType="application/vnd.openxmlformats-officedocument.presentationml.notesSlide+xml"/>
  <Override PartName="/ppt/tags/tag104.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ags/tag105.xml" ContentType="application/vnd.openxmlformats-officedocument.presentationml.tags+xml"/>
  <Override PartName="/ppt/notesSlides/notesSlide107.xml" ContentType="application/vnd.openxmlformats-officedocument.presentationml.notesSlide+xml"/>
  <Override PartName="/ppt/tags/tag106.xml" ContentType="application/vnd.openxmlformats-officedocument.presentationml.tags+xml"/>
  <Override PartName="/ppt/notesSlides/notesSlide108.xml" ContentType="application/vnd.openxmlformats-officedocument.presentationml.notesSlide+xml"/>
  <Override PartName="/ppt/tags/tag107.xml" ContentType="application/vnd.openxmlformats-officedocument.presentationml.tags+xml"/>
  <Override PartName="/ppt/notesSlides/notesSlide109.xml" ContentType="application/vnd.openxmlformats-officedocument.presentationml.notesSlide+xml"/>
  <Override PartName="/ppt/tags/tag108.xml" ContentType="application/vnd.openxmlformats-officedocument.presentationml.tags+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8"/>
  </p:notesMasterIdLst>
  <p:handoutMasterIdLst>
    <p:handoutMasterId r:id="rId129"/>
  </p:handoutMasterIdLst>
  <p:sldIdLst>
    <p:sldId id="498" r:id="rId2"/>
    <p:sldId id="496" r:id="rId3"/>
    <p:sldId id="584" r:id="rId4"/>
    <p:sldId id="585" r:id="rId5"/>
    <p:sldId id="586" r:id="rId6"/>
    <p:sldId id="587" r:id="rId7"/>
    <p:sldId id="588" r:id="rId8"/>
    <p:sldId id="589" r:id="rId9"/>
    <p:sldId id="594" r:id="rId10"/>
    <p:sldId id="645" r:id="rId11"/>
    <p:sldId id="590" r:id="rId12"/>
    <p:sldId id="593" r:id="rId13"/>
    <p:sldId id="676" r:id="rId14"/>
    <p:sldId id="595" r:id="rId15"/>
    <p:sldId id="754" r:id="rId16"/>
    <p:sldId id="755" r:id="rId17"/>
    <p:sldId id="637" r:id="rId18"/>
    <p:sldId id="638" r:id="rId19"/>
    <p:sldId id="640" r:id="rId20"/>
    <p:sldId id="678" r:id="rId21"/>
    <p:sldId id="679" r:id="rId22"/>
    <p:sldId id="680" r:id="rId23"/>
    <p:sldId id="681" r:id="rId24"/>
    <p:sldId id="682" r:id="rId25"/>
    <p:sldId id="683" r:id="rId26"/>
    <p:sldId id="684" r:id="rId27"/>
    <p:sldId id="685" r:id="rId28"/>
    <p:sldId id="686" r:id="rId29"/>
    <p:sldId id="639" r:id="rId30"/>
    <p:sldId id="693" r:id="rId31"/>
    <p:sldId id="692" r:id="rId32"/>
    <p:sldId id="677" r:id="rId33"/>
    <p:sldId id="694" r:id="rId34"/>
    <p:sldId id="695" r:id="rId35"/>
    <p:sldId id="699" r:id="rId36"/>
    <p:sldId id="696" r:id="rId37"/>
    <p:sldId id="697" r:id="rId38"/>
    <p:sldId id="698" r:id="rId39"/>
    <p:sldId id="592" r:id="rId40"/>
    <p:sldId id="708" r:id="rId41"/>
    <p:sldId id="701" r:id="rId42"/>
    <p:sldId id="711" r:id="rId43"/>
    <p:sldId id="700" r:id="rId44"/>
    <p:sldId id="599" r:id="rId45"/>
    <p:sldId id="704" r:id="rId46"/>
    <p:sldId id="706" r:id="rId47"/>
    <p:sldId id="707" r:id="rId48"/>
    <p:sldId id="709" r:id="rId49"/>
    <p:sldId id="712" r:id="rId50"/>
    <p:sldId id="705" r:id="rId51"/>
    <p:sldId id="713" r:id="rId52"/>
    <p:sldId id="600" r:id="rId53"/>
    <p:sldId id="702" r:id="rId54"/>
    <p:sldId id="714" r:id="rId55"/>
    <p:sldId id="715" r:id="rId56"/>
    <p:sldId id="703" r:id="rId57"/>
    <p:sldId id="717" r:id="rId58"/>
    <p:sldId id="716" r:id="rId59"/>
    <p:sldId id="718" r:id="rId60"/>
    <p:sldId id="602" r:id="rId61"/>
    <p:sldId id="762" r:id="rId62"/>
    <p:sldId id="719" r:id="rId63"/>
    <p:sldId id="635" r:id="rId64"/>
    <p:sldId id="720" r:id="rId65"/>
    <p:sldId id="722" r:id="rId66"/>
    <p:sldId id="721" r:id="rId67"/>
    <p:sldId id="724" r:id="rId68"/>
    <p:sldId id="608" r:id="rId69"/>
    <p:sldId id="612" r:id="rId70"/>
    <p:sldId id="643" r:id="rId71"/>
    <p:sldId id="634" r:id="rId72"/>
    <p:sldId id="636" r:id="rId73"/>
    <p:sldId id="613" r:id="rId74"/>
    <p:sldId id="609" r:id="rId75"/>
    <p:sldId id="725" r:id="rId76"/>
    <p:sldId id="726" r:id="rId77"/>
    <p:sldId id="727" r:id="rId78"/>
    <p:sldId id="644" r:id="rId79"/>
    <p:sldId id="611" r:id="rId80"/>
    <p:sldId id="610" r:id="rId81"/>
    <p:sldId id="671" r:id="rId82"/>
    <p:sldId id="728" r:id="rId83"/>
    <p:sldId id="730" r:id="rId84"/>
    <p:sldId id="729" r:id="rId85"/>
    <p:sldId id="673" r:id="rId86"/>
    <p:sldId id="731" r:id="rId87"/>
    <p:sldId id="674" r:id="rId88"/>
    <p:sldId id="675" r:id="rId89"/>
    <p:sldId id="732" r:id="rId90"/>
    <p:sldId id="733" r:id="rId91"/>
    <p:sldId id="734" r:id="rId92"/>
    <p:sldId id="735" r:id="rId93"/>
    <p:sldId id="736" r:id="rId94"/>
    <p:sldId id="737" r:id="rId95"/>
    <p:sldId id="743" r:id="rId96"/>
    <p:sldId id="738" r:id="rId97"/>
    <p:sldId id="740" r:id="rId98"/>
    <p:sldId id="741" r:id="rId99"/>
    <p:sldId id="753" r:id="rId100"/>
    <p:sldId id="756" r:id="rId101"/>
    <p:sldId id="739" r:id="rId102"/>
    <p:sldId id="742" r:id="rId103"/>
    <p:sldId id="744" r:id="rId104"/>
    <p:sldId id="745" r:id="rId105"/>
    <p:sldId id="746" r:id="rId106"/>
    <p:sldId id="747" r:id="rId107"/>
    <p:sldId id="748" r:id="rId108"/>
    <p:sldId id="749" r:id="rId109"/>
    <p:sldId id="646" r:id="rId110"/>
    <p:sldId id="647" r:id="rId111"/>
    <p:sldId id="648" r:id="rId112"/>
    <p:sldId id="649" r:id="rId113"/>
    <p:sldId id="750" r:id="rId114"/>
    <p:sldId id="751" r:id="rId115"/>
    <p:sldId id="650" r:id="rId116"/>
    <p:sldId id="752" r:id="rId117"/>
    <p:sldId id="651" r:id="rId118"/>
    <p:sldId id="652" r:id="rId119"/>
    <p:sldId id="653" r:id="rId120"/>
    <p:sldId id="654" r:id="rId121"/>
    <p:sldId id="578" r:id="rId122"/>
    <p:sldId id="757" r:id="rId123"/>
    <p:sldId id="758" r:id="rId124"/>
    <p:sldId id="759" r:id="rId125"/>
    <p:sldId id="760" r:id="rId126"/>
    <p:sldId id="761" r:id="rId127"/>
  </p:sldIdLst>
  <p:sldSz cx="12192000" cy="6858000"/>
  <p:notesSz cx="6858000" cy="9144000"/>
  <p:defaultTextStyle>
    <a:defPPr>
      <a:defRPr lang="en-US"/>
    </a:defPPr>
    <a:lvl1pPr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1pPr>
    <a:lvl2pPr marL="4572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2pPr>
    <a:lvl3pPr marL="9144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3pPr>
    <a:lvl4pPr marL="13716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4pPr>
    <a:lvl5pPr marL="1828800" algn="ctr" rtl="0" fontAlgn="base">
      <a:spcBef>
        <a:spcPct val="20000"/>
      </a:spcBef>
      <a:spcAft>
        <a:spcPct val="0"/>
      </a:spcAft>
      <a:buClr>
        <a:srgbClr val="FF0000"/>
      </a:buClr>
      <a:buSzPct val="95000"/>
      <a:buFont typeface="Wingdings" pitchFamily="2" charset="2"/>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99FF66"/>
    <a:srgbClr val="CCFF66"/>
    <a:srgbClr val="008000"/>
    <a:srgbClr val="CCECFF"/>
    <a:srgbClr val="0033CC"/>
    <a:srgbClr val="009900"/>
    <a:srgbClr val="0000FF"/>
    <a:srgbClr val="99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0243" autoAdjust="0"/>
  </p:normalViewPr>
  <p:slideViewPr>
    <p:cSldViewPr snapToGrid="0">
      <p:cViewPr varScale="1">
        <p:scale>
          <a:sx n="66" d="100"/>
          <a:sy n="66" d="100"/>
        </p:scale>
        <p:origin x="748" y="32"/>
      </p:cViewPr>
      <p:guideLst>
        <p:guide orient="horz" pos="4319"/>
        <p:guide pos="7679"/>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300" y="9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95.wmf"/><Relationship Id="rId7" Type="http://schemas.openxmlformats.org/officeDocument/2006/relationships/image" Target="../media/image87.wmf"/><Relationship Id="rId12" Type="http://schemas.openxmlformats.org/officeDocument/2006/relationships/image" Target="../media/image101.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86.wmf"/><Relationship Id="rId11" Type="http://schemas.openxmlformats.org/officeDocument/2006/relationships/image" Target="../media/image100.wmf"/><Relationship Id="rId5" Type="http://schemas.openxmlformats.org/officeDocument/2006/relationships/image" Target="../media/image97.wmf"/><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image" Target="../media/image9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62.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 Id="rId9" Type="http://schemas.openxmlformats.org/officeDocument/2006/relationships/image" Target="../media/image116.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10.wmf"/><Relationship Id="rId7" Type="http://schemas.openxmlformats.org/officeDocument/2006/relationships/image" Target="../media/image120.wmf"/><Relationship Id="rId2" Type="http://schemas.openxmlformats.org/officeDocument/2006/relationships/image" Target="../media/image109.wmf"/><Relationship Id="rId1" Type="http://schemas.openxmlformats.org/officeDocument/2006/relationships/image" Target="../media/image62.wmf"/><Relationship Id="rId6" Type="http://schemas.openxmlformats.org/officeDocument/2006/relationships/image" Target="../media/image119.wmf"/><Relationship Id="rId11" Type="http://schemas.openxmlformats.org/officeDocument/2006/relationships/image" Target="../media/image124.wmf"/><Relationship Id="rId5" Type="http://schemas.openxmlformats.org/officeDocument/2006/relationships/image" Target="../media/image118.wmf"/><Relationship Id="rId10" Type="http://schemas.openxmlformats.org/officeDocument/2006/relationships/image" Target="../media/image123.wmf"/><Relationship Id="rId4" Type="http://schemas.openxmlformats.org/officeDocument/2006/relationships/image" Target="../media/image117.wmf"/><Relationship Id="rId9" Type="http://schemas.openxmlformats.org/officeDocument/2006/relationships/image" Target="../media/image1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44.wmf"/><Relationship Id="rId3" Type="http://schemas.openxmlformats.org/officeDocument/2006/relationships/image" Target="../media/image134.wmf"/><Relationship Id="rId7" Type="http://schemas.openxmlformats.org/officeDocument/2006/relationships/image" Target="../media/image138.wmf"/><Relationship Id="rId12" Type="http://schemas.openxmlformats.org/officeDocument/2006/relationships/image" Target="../media/image143.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11" Type="http://schemas.openxmlformats.org/officeDocument/2006/relationships/image" Target="../media/image142.wmf"/><Relationship Id="rId5" Type="http://schemas.openxmlformats.org/officeDocument/2006/relationships/image" Target="../media/image136.wmf"/><Relationship Id="rId10" Type="http://schemas.openxmlformats.org/officeDocument/2006/relationships/image" Target="../media/image141.wmf"/><Relationship Id="rId4" Type="http://schemas.openxmlformats.org/officeDocument/2006/relationships/image" Target="../media/image135.wmf"/><Relationship Id="rId9" Type="http://schemas.openxmlformats.org/officeDocument/2006/relationships/image" Target="../media/image140.wmf"/><Relationship Id="rId14" Type="http://schemas.openxmlformats.org/officeDocument/2006/relationships/image" Target="../media/image1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08.wmf"/><Relationship Id="rId7" Type="http://schemas.openxmlformats.org/officeDocument/2006/relationships/image" Target="../media/image222.wmf"/><Relationship Id="rId2" Type="http://schemas.openxmlformats.org/officeDocument/2006/relationships/image" Target="../media/image219.wmf"/><Relationship Id="rId1" Type="http://schemas.openxmlformats.org/officeDocument/2006/relationships/image" Target="../media/image218.emf"/><Relationship Id="rId6" Type="http://schemas.openxmlformats.org/officeDocument/2006/relationships/image" Target="../media/image221.wmf"/><Relationship Id="rId5" Type="http://schemas.openxmlformats.org/officeDocument/2006/relationships/image" Target="../media/image211.wmf"/><Relationship Id="rId4" Type="http://schemas.openxmlformats.org/officeDocument/2006/relationships/image" Target="../media/image22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29.wmf"/><Relationship Id="rId5" Type="http://schemas.openxmlformats.org/officeDocument/2006/relationships/image" Target="../media/image235.wmf"/><Relationship Id="rId4" Type="http://schemas.openxmlformats.org/officeDocument/2006/relationships/image" Target="../media/image23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3.wmf"/><Relationship Id="rId7" Type="http://schemas.openxmlformats.org/officeDocument/2006/relationships/image" Target="../media/image247.wmf"/><Relationship Id="rId2" Type="http://schemas.openxmlformats.org/officeDocument/2006/relationships/image" Target="../media/image242.wmf"/><Relationship Id="rId1" Type="http://schemas.openxmlformats.org/officeDocument/2006/relationships/image" Target="../media/image241.wmf"/><Relationship Id="rId6" Type="http://schemas.openxmlformats.org/officeDocument/2006/relationships/image" Target="../media/image246.wmf"/><Relationship Id="rId5" Type="http://schemas.openxmlformats.org/officeDocument/2006/relationships/image" Target="../media/image245.wmf"/><Relationship Id="rId4" Type="http://schemas.openxmlformats.org/officeDocument/2006/relationships/image" Target="../media/image2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46.wmf"/><Relationship Id="rId1" Type="http://schemas.openxmlformats.org/officeDocument/2006/relationships/image" Target="../media/image25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56.wmf"/><Relationship Id="rId7" Type="http://schemas.openxmlformats.org/officeDocument/2006/relationships/image" Target="../media/image260.wmf"/><Relationship Id="rId2" Type="http://schemas.openxmlformats.org/officeDocument/2006/relationships/image" Target="../media/image255.wmf"/><Relationship Id="rId1" Type="http://schemas.openxmlformats.org/officeDocument/2006/relationships/image" Target="../media/image254.wmf"/><Relationship Id="rId6" Type="http://schemas.openxmlformats.org/officeDocument/2006/relationships/image" Target="../media/image259.wmf"/><Relationship Id="rId5" Type="http://schemas.openxmlformats.org/officeDocument/2006/relationships/image" Target="../media/image258.wmf"/><Relationship Id="rId4" Type="http://schemas.openxmlformats.org/officeDocument/2006/relationships/image" Target="../media/image25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emf"/><Relationship Id="rId5" Type="http://schemas.openxmlformats.org/officeDocument/2006/relationships/image" Target="../media/image268.wmf"/><Relationship Id="rId4" Type="http://schemas.openxmlformats.org/officeDocument/2006/relationships/image" Target="../media/image267.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image" Target="../media/image27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7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84.wmf"/><Relationship Id="rId7" Type="http://schemas.openxmlformats.org/officeDocument/2006/relationships/image" Target="../media/image288.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7.wmf"/><Relationship Id="rId5" Type="http://schemas.openxmlformats.org/officeDocument/2006/relationships/image" Target="../media/image286.wmf"/><Relationship Id="rId4" Type="http://schemas.openxmlformats.org/officeDocument/2006/relationships/image" Target="../media/image28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83.wmf"/><Relationship Id="rId6" Type="http://schemas.openxmlformats.org/officeDocument/2006/relationships/image" Target="../media/image297.wmf"/><Relationship Id="rId5" Type="http://schemas.openxmlformats.org/officeDocument/2006/relationships/image" Target="../media/image296.wmf"/><Relationship Id="rId4" Type="http://schemas.openxmlformats.org/officeDocument/2006/relationships/image" Target="../media/image295.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emf"/><Relationship Id="rId4" Type="http://schemas.openxmlformats.org/officeDocument/2006/relationships/image" Target="../media/image303.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313.wmf"/><Relationship Id="rId3" Type="http://schemas.openxmlformats.org/officeDocument/2006/relationships/image" Target="../media/image308.wmf"/><Relationship Id="rId7" Type="http://schemas.openxmlformats.org/officeDocument/2006/relationships/image" Target="../media/image312.wmf"/><Relationship Id="rId2" Type="http://schemas.openxmlformats.org/officeDocument/2006/relationships/image" Target="../media/image307.wmf"/><Relationship Id="rId1" Type="http://schemas.openxmlformats.org/officeDocument/2006/relationships/image" Target="../media/image306.emf"/><Relationship Id="rId6" Type="http://schemas.openxmlformats.org/officeDocument/2006/relationships/image" Target="../media/image311.wmf"/><Relationship Id="rId5" Type="http://schemas.openxmlformats.org/officeDocument/2006/relationships/image" Target="../media/image310.emf"/><Relationship Id="rId4" Type="http://schemas.openxmlformats.org/officeDocument/2006/relationships/image" Target="../media/image309.emf"/><Relationship Id="rId9" Type="http://schemas.openxmlformats.org/officeDocument/2006/relationships/image" Target="../media/image3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17.wmf"/><Relationship Id="rId2" Type="http://schemas.openxmlformats.org/officeDocument/2006/relationships/image" Target="../media/image316.emf"/><Relationship Id="rId1" Type="http://schemas.openxmlformats.org/officeDocument/2006/relationships/image" Target="../media/image315.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21.wmf"/><Relationship Id="rId2" Type="http://schemas.openxmlformats.org/officeDocument/2006/relationships/image" Target="../media/image320.wmf"/><Relationship Id="rId1" Type="http://schemas.openxmlformats.org/officeDocument/2006/relationships/image" Target="../media/image31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26.wmf"/><Relationship Id="rId2" Type="http://schemas.openxmlformats.org/officeDocument/2006/relationships/image" Target="../media/image325.wmf"/><Relationship Id="rId1" Type="http://schemas.openxmlformats.org/officeDocument/2006/relationships/image" Target="../media/image324.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 Id="rId4" Type="http://schemas.openxmlformats.org/officeDocument/2006/relationships/image" Target="../media/image330.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33.wmf"/><Relationship Id="rId2" Type="http://schemas.openxmlformats.org/officeDocument/2006/relationships/image" Target="../media/image332.wmf"/><Relationship Id="rId1" Type="http://schemas.openxmlformats.org/officeDocument/2006/relationships/image" Target="../media/image331.wmf"/><Relationship Id="rId5" Type="http://schemas.openxmlformats.org/officeDocument/2006/relationships/image" Target="../media/image335.wmf"/><Relationship Id="rId4" Type="http://schemas.openxmlformats.org/officeDocument/2006/relationships/image" Target="../media/image334.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image" Target="../media/image341.wmf"/><Relationship Id="rId1" Type="http://schemas.openxmlformats.org/officeDocument/2006/relationships/image" Target="../media/image340.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347.wmf"/><Relationship Id="rId1" Type="http://schemas.openxmlformats.org/officeDocument/2006/relationships/image" Target="../media/image34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53.wmf"/><Relationship Id="rId2" Type="http://schemas.openxmlformats.org/officeDocument/2006/relationships/image" Target="../media/image352.wmf"/><Relationship Id="rId1" Type="http://schemas.openxmlformats.org/officeDocument/2006/relationships/image" Target="../media/image351.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 Id="rId4" Type="http://schemas.openxmlformats.org/officeDocument/2006/relationships/image" Target="../media/image36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364.wmf"/><Relationship Id="rId1" Type="http://schemas.openxmlformats.org/officeDocument/2006/relationships/image" Target="../media/image363.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73.wmf"/><Relationship Id="rId3" Type="http://schemas.openxmlformats.org/officeDocument/2006/relationships/image" Target="../media/image368.wmf"/><Relationship Id="rId7" Type="http://schemas.openxmlformats.org/officeDocument/2006/relationships/image" Target="../media/image372.wmf"/><Relationship Id="rId2" Type="http://schemas.openxmlformats.org/officeDocument/2006/relationships/image" Target="../media/image367.wmf"/><Relationship Id="rId1" Type="http://schemas.openxmlformats.org/officeDocument/2006/relationships/image" Target="../media/image366.wmf"/><Relationship Id="rId6" Type="http://schemas.openxmlformats.org/officeDocument/2006/relationships/image" Target="../media/image371.wmf"/><Relationship Id="rId5" Type="http://schemas.openxmlformats.org/officeDocument/2006/relationships/image" Target="../media/image370.wmf"/><Relationship Id="rId10" Type="http://schemas.openxmlformats.org/officeDocument/2006/relationships/image" Target="../media/image375.wmf"/><Relationship Id="rId4" Type="http://schemas.openxmlformats.org/officeDocument/2006/relationships/image" Target="../media/image369.wmf"/><Relationship Id="rId9" Type="http://schemas.openxmlformats.org/officeDocument/2006/relationships/image" Target="../media/image374.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78.wmf"/><Relationship Id="rId2" Type="http://schemas.openxmlformats.org/officeDocument/2006/relationships/image" Target="../media/image377.wmf"/><Relationship Id="rId1" Type="http://schemas.openxmlformats.org/officeDocument/2006/relationships/image" Target="../media/image376.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81.wmf"/><Relationship Id="rId2" Type="http://schemas.openxmlformats.org/officeDocument/2006/relationships/image" Target="../media/image380.wmf"/><Relationship Id="rId1" Type="http://schemas.openxmlformats.org/officeDocument/2006/relationships/image" Target="../media/image379.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86.wmf"/><Relationship Id="rId2" Type="http://schemas.openxmlformats.org/officeDocument/2006/relationships/image" Target="../media/image385.wmf"/><Relationship Id="rId1" Type="http://schemas.openxmlformats.org/officeDocument/2006/relationships/image" Target="../media/image384.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89.wmf"/><Relationship Id="rId2" Type="http://schemas.openxmlformats.org/officeDocument/2006/relationships/image" Target="../media/image388.wmf"/><Relationship Id="rId1" Type="http://schemas.openxmlformats.org/officeDocument/2006/relationships/image" Target="../media/image387.wmf"/><Relationship Id="rId5" Type="http://schemas.openxmlformats.org/officeDocument/2006/relationships/image" Target="../media/image391.wmf"/><Relationship Id="rId4" Type="http://schemas.openxmlformats.org/officeDocument/2006/relationships/image" Target="../media/image390.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95.wmf"/><Relationship Id="rId2" Type="http://schemas.openxmlformats.org/officeDocument/2006/relationships/image" Target="../media/image394.wmf"/><Relationship Id="rId1" Type="http://schemas.openxmlformats.org/officeDocument/2006/relationships/image" Target="../media/image393.wmf"/><Relationship Id="rId5" Type="http://schemas.openxmlformats.org/officeDocument/2006/relationships/image" Target="../media/image397.wmf"/><Relationship Id="rId4" Type="http://schemas.openxmlformats.org/officeDocument/2006/relationships/image" Target="../media/image396.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02.wmf"/><Relationship Id="rId2" Type="http://schemas.openxmlformats.org/officeDocument/2006/relationships/image" Target="../media/image401.wmf"/><Relationship Id="rId1" Type="http://schemas.openxmlformats.org/officeDocument/2006/relationships/image" Target="../media/image400.wmf"/><Relationship Id="rId6" Type="http://schemas.openxmlformats.org/officeDocument/2006/relationships/image" Target="../media/image405.wmf"/><Relationship Id="rId5" Type="http://schemas.openxmlformats.org/officeDocument/2006/relationships/image" Target="../media/image404.wmf"/><Relationship Id="rId4" Type="http://schemas.openxmlformats.org/officeDocument/2006/relationships/image" Target="../media/image403.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410.wmf"/><Relationship Id="rId2" Type="http://schemas.openxmlformats.org/officeDocument/2006/relationships/image" Target="../media/image409.wmf"/><Relationship Id="rId1" Type="http://schemas.openxmlformats.org/officeDocument/2006/relationships/image" Target="../media/image408.wmf"/><Relationship Id="rId6" Type="http://schemas.openxmlformats.org/officeDocument/2006/relationships/image" Target="../media/image413.wmf"/><Relationship Id="rId5" Type="http://schemas.openxmlformats.org/officeDocument/2006/relationships/image" Target="../media/image412.wmf"/><Relationship Id="rId4" Type="http://schemas.openxmlformats.org/officeDocument/2006/relationships/image" Target="../media/image411.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18.wmf"/><Relationship Id="rId2" Type="http://schemas.openxmlformats.org/officeDocument/2006/relationships/image" Target="../media/image417.wmf"/><Relationship Id="rId1" Type="http://schemas.openxmlformats.org/officeDocument/2006/relationships/image" Target="../media/image416.wmf"/><Relationship Id="rId6" Type="http://schemas.openxmlformats.org/officeDocument/2006/relationships/image" Target="../media/image421.wmf"/><Relationship Id="rId5" Type="http://schemas.openxmlformats.org/officeDocument/2006/relationships/image" Target="../media/image420.wmf"/><Relationship Id="rId4" Type="http://schemas.openxmlformats.org/officeDocument/2006/relationships/image" Target="../media/image4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0.vml.rels><?xml version="1.0" encoding="UTF-8" standalone="yes"?>
<Relationships xmlns="http://schemas.openxmlformats.org/package/2006/relationships"><Relationship Id="rId8" Type="http://schemas.openxmlformats.org/officeDocument/2006/relationships/image" Target="../media/image427.wmf"/><Relationship Id="rId3" Type="http://schemas.openxmlformats.org/officeDocument/2006/relationships/image" Target="../media/image419.wmf"/><Relationship Id="rId7" Type="http://schemas.openxmlformats.org/officeDocument/2006/relationships/image" Target="../media/image426.wmf"/><Relationship Id="rId2" Type="http://schemas.openxmlformats.org/officeDocument/2006/relationships/image" Target="../media/image424.wmf"/><Relationship Id="rId1" Type="http://schemas.openxmlformats.org/officeDocument/2006/relationships/image" Target="../media/image423.wmf"/><Relationship Id="rId6" Type="http://schemas.openxmlformats.org/officeDocument/2006/relationships/image" Target="../media/image425.wmf"/><Relationship Id="rId5" Type="http://schemas.openxmlformats.org/officeDocument/2006/relationships/image" Target="../media/image421.wmf"/><Relationship Id="rId4" Type="http://schemas.openxmlformats.org/officeDocument/2006/relationships/image" Target="../media/image420.wmf"/><Relationship Id="rId9" Type="http://schemas.openxmlformats.org/officeDocument/2006/relationships/image" Target="../media/image428.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420.wmf"/><Relationship Id="rId2" Type="http://schemas.openxmlformats.org/officeDocument/2006/relationships/image" Target="../media/image419.wmf"/><Relationship Id="rId1" Type="http://schemas.openxmlformats.org/officeDocument/2006/relationships/image" Target="../media/image424.wmf"/><Relationship Id="rId6" Type="http://schemas.openxmlformats.org/officeDocument/2006/relationships/image" Target="../media/image430.wmf"/><Relationship Id="rId5" Type="http://schemas.openxmlformats.org/officeDocument/2006/relationships/image" Target="../media/image429.wmf"/><Relationship Id="rId4" Type="http://schemas.openxmlformats.org/officeDocument/2006/relationships/image" Target="../media/image421.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34.wmf"/><Relationship Id="rId7" Type="http://schemas.openxmlformats.org/officeDocument/2006/relationships/image" Target="../media/image438.wmf"/><Relationship Id="rId2" Type="http://schemas.openxmlformats.org/officeDocument/2006/relationships/image" Target="../media/image433.wmf"/><Relationship Id="rId1" Type="http://schemas.openxmlformats.org/officeDocument/2006/relationships/image" Target="../media/image432.wmf"/><Relationship Id="rId6" Type="http://schemas.openxmlformats.org/officeDocument/2006/relationships/image" Target="../media/image437.wmf"/><Relationship Id="rId5" Type="http://schemas.openxmlformats.org/officeDocument/2006/relationships/image" Target="../media/image436.wmf"/><Relationship Id="rId4" Type="http://schemas.openxmlformats.org/officeDocument/2006/relationships/image" Target="../media/image435.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450.wmf"/><Relationship Id="rId3" Type="http://schemas.openxmlformats.org/officeDocument/2006/relationships/image" Target="../media/image445.wmf"/><Relationship Id="rId7" Type="http://schemas.openxmlformats.org/officeDocument/2006/relationships/image" Target="../media/image449.wmf"/><Relationship Id="rId2" Type="http://schemas.openxmlformats.org/officeDocument/2006/relationships/image" Target="../media/image444.wmf"/><Relationship Id="rId1" Type="http://schemas.openxmlformats.org/officeDocument/2006/relationships/image" Target="../media/image443.wmf"/><Relationship Id="rId6" Type="http://schemas.openxmlformats.org/officeDocument/2006/relationships/image" Target="../media/image448.wmf"/><Relationship Id="rId5" Type="http://schemas.openxmlformats.org/officeDocument/2006/relationships/image" Target="../media/image447.wmf"/><Relationship Id="rId10" Type="http://schemas.openxmlformats.org/officeDocument/2006/relationships/image" Target="../media/image452.wmf"/><Relationship Id="rId4" Type="http://schemas.openxmlformats.org/officeDocument/2006/relationships/image" Target="../media/image446.wmf"/><Relationship Id="rId9" Type="http://schemas.openxmlformats.org/officeDocument/2006/relationships/image" Target="../media/image451.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461.wmf"/><Relationship Id="rId3" Type="http://schemas.openxmlformats.org/officeDocument/2006/relationships/image" Target="../media/image456.wmf"/><Relationship Id="rId7" Type="http://schemas.openxmlformats.org/officeDocument/2006/relationships/image" Target="../media/image460.wmf"/><Relationship Id="rId2" Type="http://schemas.openxmlformats.org/officeDocument/2006/relationships/image" Target="../media/image455.wmf"/><Relationship Id="rId1" Type="http://schemas.openxmlformats.org/officeDocument/2006/relationships/image" Target="../media/image454.wmf"/><Relationship Id="rId6" Type="http://schemas.openxmlformats.org/officeDocument/2006/relationships/image" Target="../media/image459.wmf"/><Relationship Id="rId5" Type="http://schemas.openxmlformats.org/officeDocument/2006/relationships/image" Target="../media/image458.wmf"/><Relationship Id="rId4" Type="http://schemas.openxmlformats.org/officeDocument/2006/relationships/image" Target="../media/image457.wmf"/><Relationship Id="rId9" Type="http://schemas.openxmlformats.org/officeDocument/2006/relationships/image" Target="../media/image462.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466.wmf"/><Relationship Id="rId2" Type="http://schemas.openxmlformats.org/officeDocument/2006/relationships/image" Target="../media/image465.wmf"/><Relationship Id="rId1" Type="http://schemas.openxmlformats.org/officeDocument/2006/relationships/image" Target="../media/image464.wmf"/><Relationship Id="rId4" Type="http://schemas.openxmlformats.org/officeDocument/2006/relationships/image" Target="../media/image467.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476.wmf"/><Relationship Id="rId3" Type="http://schemas.openxmlformats.org/officeDocument/2006/relationships/image" Target="../media/image471.wmf"/><Relationship Id="rId7" Type="http://schemas.openxmlformats.org/officeDocument/2006/relationships/image" Target="../media/image475.wmf"/><Relationship Id="rId2" Type="http://schemas.openxmlformats.org/officeDocument/2006/relationships/image" Target="../media/image470.wmf"/><Relationship Id="rId1" Type="http://schemas.openxmlformats.org/officeDocument/2006/relationships/image" Target="../media/image469.wmf"/><Relationship Id="rId6" Type="http://schemas.openxmlformats.org/officeDocument/2006/relationships/image" Target="../media/image474.wmf"/><Relationship Id="rId5" Type="http://schemas.openxmlformats.org/officeDocument/2006/relationships/image" Target="../media/image473.wmf"/><Relationship Id="rId10" Type="http://schemas.openxmlformats.org/officeDocument/2006/relationships/image" Target="../media/image478.wmf"/><Relationship Id="rId4" Type="http://schemas.openxmlformats.org/officeDocument/2006/relationships/image" Target="../media/image472.wmf"/><Relationship Id="rId9" Type="http://schemas.openxmlformats.org/officeDocument/2006/relationships/image" Target="../media/image477.wmf"/></Relationships>
</file>

<file path=ppt/drawings/_rels/vmlDrawing77.vml.rels><?xml version="1.0" encoding="UTF-8" standalone="yes"?>
<Relationships xmlns="http://schemas.openxmlformats.org/package/2006/relationships"><Relationship Id="rId8" Type="http://schemas.openxmlformats.org/officeDocument/2006/relationships/image" Target="../media/image486.wmf"/><Relationship Id="rId3" Type="http://schemas.openxmlformats.org/officeDocument/2006/relationships/image" Target="../media/image481.wmf"/><Relationship Id="rId7" Type="http://schemas.openxmlformats.org/officeDocument/2006/relationships/image" Target="../media/image485.wmf"/><Relationship Id="rId2" Type="http://schemas.openxmlformats.org/officeDocument/2006/relationships/image" Target="../media/image477.wmf"/><Relationship Id="rId1" Type="http://schemas.openxmlformats.org/officeDocument/2006/relationships/image" Target="../media/image480.wmf"/><Relationship Id="rId6" Type="http://schemas.openxmlformats.org/officeDocument/2006/relationships/image" Target="../media/image484.wmf"/><Relationship Id="rId5" Type="http://schemas.openxmlformats.org/officeDocument/2006/relationships/image" Target="../media/image483.wmf"/><Relationship Id="rId4" Type="http://schemas.openxmlformats.org/officeDocument/2006/relationships/image" Target="../media/image482.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491.wmf"/><Relationship Id="rId2" Type="http://schemas.openxmlformats.org/officeDocument/2006/relationships/image" Target="../media/image490.wmf"/><Relationship Id="rId1" Type="http://schemas.openxmlformats.org/officeDocument/2006/relationships/image" Target="../media/image489.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494.wmf"/><Relationship Id="rId2" Type="http://schemas.openxmlformats.org/officeDocument/2006/relationships/image" Target="../media/image493.wmf"/><Relationship Id="rId1" Type="http://schemas.openxmlformats.org/officeDocument/2006/relationships/image" Target="../media/image490.wmf"/><Relationship Id="rId5" Type="http://schemas.openxmlformats.org/officeDocument/2006/relationships/image" Target="../media/image496.wmf"/><Relationship Id="rId4" Type="http://schemas.openxmlformats.org/officeDocument/2006/relationships/image" Target="../media/image49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49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00.emf"/></Relationships>
</file>

<file path=ppt/drawings/_rels/vmlDrawing83.vml.rels><?xml version="1.0" encoding="UTF-8" standalone="yes"?>
<Relationships xmlns="http://schemas.openxmlformats.org/package/2006/relationships"><Relationship Id="rId8" Type="http://schemas.openxmlformats.org/officeDocument/2006/relationships/image" Target="../media/image508.wmf"/><Relationship Id="rId3" Type="http://schemas.openxmlformats.org/officeDocument/2006/relationships/image" Target="../media/image503.wmf"/><Relationship Id="rId7" Type="http://schemas.openxmlformats.org/officeDocument/2006/relationships/image" Target="../media/image507.wmf"/><Relationship Id="rId2" Type="http://schemas.openxmlformats.org/officeDocument/2006/relationships/image" Target="../media/image502.wmf"/><Relationship Id="rId1" Type="http://schemas.openxmlformats.org/officeDocument/2006/relationships/image" Target="../media/image501.wmf"/><Relationship Id="rId6" Type="http://schemas.openxmlformats.org/officeDocument/2006/relationships/image" Target="../media/image506.wmf"/><Relationship Id="rId5" Type="http://schemas.openxmlformats.org/officeDocument/2006/relationships/image" Target="../media/image505.wmf"/><Relationship Id="rId4" Type="http://schemas.openxmlformats.org/officeDocument/2006/relationships/image" Target="../media/image504.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511.wmf"/><Relationship Id="rId2" Type="http://schemas.openxmlformats.org/officeDocument/2006/relationships/image" Target="../media/image510.wmf"/><Relationship Id="rId1" Type="http://schemas.openxmlformats.org/officeDocument/2006/relationships/image" Target="../media/image509.wmf"/><Relationship Id="rId5" Type="http://schemas.openxmlformats.org/officeDocument/2006/relationships/image" Target="../media/image513.wmf"/><Relationship Id="rId4" Type="http://schemas.openxmlformats.org/officeDocument/2006/relationships/image" Target="../media/image512.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516.wmf"/><Relationship Id="rId2" Type="http://schemas.openxmlformats.org/officeDocument/2006/relationships/image" Target="../media/image515.wmf"/><Relationship Id="rId1" Type="http://schemas.openxmlformats.org/officeDocument/2006/relationships/image" Target="../media/image511.wmf"/><Relationship Id="rId4" Type="http://schemas.openxmlformats.org/officeDocument/2006/relationships/image" Target="../media/image517.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520.wmf"/><Relationship Id="rId1" Type="http://schemas.openxmlformats.org/officeDocument/2006/relationships/image" Target="../media/image519.emf"/></Relationships>
</file>

<file path=ppt/drawings/_rels/vmlDrawing87.vml.rels><?xml version="1.0" encoding="UTF-8" standalone="yes"?>
<Relationships xmlns="http://schemas.openxmlformats.org/package/2006/relationships"><Relationship Id="rId8" Type="http://schemas.openxmlformats.org/officeDocument/2006/relationships/image" Target="../media/image528.wmf"/><Relationship Id="rId3" Type="http://schemas.openxmlformats.org/officeDocument/2006/relationships/image" Target="../media/image523.wmf"/><Relationship Id="rId7" Type="http://schemas.openxmlformats.org/officeDocument/2006/relationships/image" Target="../media/image527.wmf"/><Relationship Id="rId2" Type="http://schemas.openxmlformats.org/officeDocument/2006/relationships/image" Target="../media/image522.wmf"/><Relationship Id="rId1" Type="http://schemas.openxmlformats.org/officeDocument/2006/relationships/image" Target="../media/image519.emf"/><Relationship Id="rId6" Type="http://schemas.openxmlformats.org/officeDocument/2006/relationships/image" Target="../media/image526.wmf"/><Relationship Id="rId5" Type="http://schemas.openxmlformats.org/officeDocument/2006/relationships/image" Target="../media/image525.wmf"/><Relationship Id="rId4" Type="http://schemas.openxmlformats.org/officeDocument/2006/relationships/image" Target="../media/image524.wmf"/></Relationships>
</file>

<file path=ppt/drawings/_rels/vmlDrawing88.vml.rels><?xml version="1.0" encoding="UTF-8" standalone="yes"?>
<Relationships xmlns="http://schemas.openxmlformats.org/package/2006/relationships"><Relationship Id="rId8" Type="http://schemas.openxmlformats.org/officeDocument/2006/relationships/image" Target="../media/image508.wmf"/><Relationship Id="rId3" Type="http://schemas.openxmlformats.org/officeDocument/2006/relationships/image" Target="../media/image531.wmf"/><Relationship Id="rId7" Type="http://schemas.openxmlformats.org/officeDocument/2006/relationships/image" Target="../media/image507.wmf"/><Relationship Id="rId2" Type="http://schemas.openxmlformats.org/officeDocument/2006/relationships/image" Target="../media/image530.wmf"/><Relationship Id="rId1" Type="http://schemas.openxmlformats.org/officeDocument/2006/relationships/image" Target="../media/image529.wmf"/><Relationship Id="rId6" Type="http://schemas.openxmlformats.org/officeDocument/2006/relationships/image" Target="../media/image534.wmf"/><Relationship Id="rId5" Type="http://schemas.openxmlformats.org/officeDocument/2006/relationships/image" Target="../media/image533.wmf"/><Relationship Id="rId4" Type="http://schemas.openxmlformats.org/officeDocument/2006/relationships/image" Target="../media/image532.w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535.wmf"/><Relationship Id="rId1" Type="http://schemas.openxmlformats.org/officeDocument/2006/relationships/image" Target="../media/image5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537.wmf"/><Relationship Id="rId1" Type="http://schemas.openxmlformats.org/officeDocument/2006/relationships/image" Target="../media/image520.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540.wmf"/><Relationship Id="rId2" Type="http://schemas.openxmlformats.org/officeDocument/2006/relationships/image" Target="../media/image539.wmf"/><Relationship Id="rId1" Type="http://schemas.openxmlformats.org/officeDocument/2006/relationships/image" Target="../media/image520.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544.wmf"/><Relationship Id="rId2" Type="http://schemas.openxmlformats.org/officeDocument/2006/relationships/image" Target="../media/image543.wmf"/><Relationship Id="rId1" Type="http://schemas.openxmlformats.org/officeDocument/2006/relationships/image" Target="../media/image542.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550.wmf"/><Relationship Id="rId2" Type="http://schemas.openxmlformats.org/officeDocument/2006/relationships/image" Target="../media/image549.wmf"/><Relationship Id="rId1" Type="http://schemas.openxmlformats.org/officeDocument/2006/relationships/image" Target="../media/image548.wmf"/><Relationship Id="rId4" Type="http://schemas.openxmlformats.org/officeDocument/2006/relationships/image" Target="../media/image551.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555.wmf"/><Relationship Id="rId2" Type="http://schemas.openxmlformats.org/officeDocument/2006/relationships/image" Target="../media/image554.wmf"/><Relationship Id="rId1" Type="http://schemas.openxmlformats.org/officeDocument/2006/relationships/image" Target="../media/image553.wmf"/><Relationship Id="rId4" Type="http://schemas.openxmlformats.org/officeDocument/2006/relationships/image" Target="../media/image556.wmf"/></Relationships>
</file>

<file path=ppt/drawings/_rels/vmlDrawing95.vml.rels><?xml version="1.0" encoding="UTF-8" standalone="yes"?>
<Relationships xmlns="http://schemas.openxmlformats.org/package/2006/relationships"><Relationship Id="rId8" Type="http://schemas.openxmlformats.org/officeDocument/2006/relationships/image" Target="../media/image566.wmf"/><Relationship Id="rId3" Type="http://schemas.openxmlformats.org/officeDocument/2006/relationships/image" Target="../media/image561.wmf"/><Relationship Id="rId7" Type="http://schemas.openxmlformats.org/officeDocument/2006/relationships/image" Target="../media/image565.wmf"/><Relationship Id="rId2" Type="http://schemas.openxmlformats.org/officeDocument/2006/relationships/image" Target="../media/image560.wmf"/><Relationship Id="rId1" Type="http://schemas.openxmlformats.org/officeDocument/2006/relationships/image" Target="../media/image559.wmf"/><Relationship Id="rId6" Type="http://schemas.openxmlformats.org/officeDocument/2006/relationships/image" Target="../media/image564.wmf"/><Relationship Id="rId5" Type="http://schemas.openxmlformats.org/officeDocument/2006/relationships/image" Target="../media/image563.wmf"/><Relationship Id="rId4" Type="http://schemas.openxmlformats.org/officeDocument/2006/relationships/image" Target="../media/image562.wmf"/><Relationship Id="rId9" Type="http://schemas.openxmlformats.org/officeDocument/2006/relationships/image" Target="../media/image5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Font typeface="Wingdings" pitchFamily="2" charset="2"/>
              <a:buChar char="§"/>
              <a:defRPr sz="1200" b="0"/>
            </a:lvl1pPr>
          </a:lstStyle>
          <a:p>
            <a:endParaRPr lang="pt-BR"/>
          </a:p>
        </p:txBody>
      </p:sp>
      <p:sp>
        <p:nvSpPr>
          <p:cNvPr id="65945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Wingdings" pitchFamily="2" charset="2"/>
              <a:buChar char="§"/>
              <a:defRPr sz="1200" b="0"/>
            </a:lvl1pPr>
          </a:lstStyle>
          <a:p>
            <a:endParaRPr lang="pt-BR"/>
          </a:p>
        </p:txBody>
      </p:sp>
      <p:sp>
        <p:nvSpPr>
          <p:cNvPr id="65946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buFont typeface="Wingdings" pitchFamily="2" charset="2"/>
              <a:buChar char="§"/>
              <a:defRPr sz="1200" b="0"/>
            </a:lvl1pPr>
          </a:lstStyle>
          <a:p>
            <a:endParaRPr lang="pt-BR"/>
          </a:p>
        </p:txBody>
      </p:sp>
      <p:sp>
        <p:nvSpPr>
          <p:cNvPr id="65946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 typeface="Wingdings" pitchFamily="2" charset="2"/>
              <a:buChar char="§"/>
              <a:defRPr sz="1200" b="0"/>
            </a:lvl1pPr>
          </a:lstStyle>
          <a:p>
            <a:fld id="{113DD3EF-2AAE-40E1-A116-499CF3ABB771}" type="slidenum">
              <a:rPr lang="pt-BR"/>
              <a:pPr/>
              <a:t>‹Nº›</a:t>
            </a:fld>
            <a:endParaRPr lang="pt-BR"/>
          </a:p>
        </p:txBody>
      </p:sp>
    </p:spTree>
    <p:extLst>
      <p:ext uri="{BB962C8B-B14F-4D97-AF65-F5344CB8AC3E}">
        <p14:creationId xmlns:p14="http://schemas.microsoft.com/office/powerpoint/2010/main" val="233938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Clr>
                <a:schemeClr val="tx1"/>
              </a:buClr>
              <a:buFont typeface="Wingdings" pitchFamily="2" charset="2"/>
              <a:buChar char="•"/>
              <a:defRPr sz="1200" b="0"/>
            </a:lvl1pPr>
          </a:lstStyle>
          <a:p>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
                <a:schemeClr val="tx1"/>
              </a:buClr>
              <a:buFont typeface="Wingdings" pitchFamily="2" charset="2"/>
              <a:buChar char="•"/>
              <a:defRPr sz="1200" b="0"/>
            </a:lvl1pPr>
          </a:lstStyle>
          <a:p>
            <a:endParaRPr lang="en-US"/>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buClr>
                <a:schemeClr val="tx1"/>
              </a:buClr>
              <a:buFont typeface="Wingdings" pitchFamily="2" charset="2"/>
              <a:buChar char="•"/>
              <a:defRPr sz="1200" b="0"/>
            </a:lvl1pPr>
          </a:lstStyle>
          <a:p>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
                <a:schemeClr val="tx1"/>
              </a:buClr>
              <a:buFont typeface="Wingdings" pitchFamily="2" charset="2"/>
              <a:buChar char="•"/>
              <a:defRPr sz="1200" b="0"/>
            </a:lvl1pPr>
          </a:lstStyle>
          <a:p>
            <a:fld id="{D254F8CD-D860-4948-8EB0-0FF6B7501ECD}" type="slidenum">
              <a:rPr lang="en-US"/>
              <a:pPr/>
              <a:t>‹Nº›</a:t>
            </a:fld>
            <a:endParaRPr lang="en-US"/>
          </a:p>
        </p:txBody>
      </p:sp>
    </p:spTree>
    <p:extLst>
      <p:ext uri="{BB962C8B-B14F-4D97-AF65-F5344CB8AC3E}">
        <p14:creationId xmlns:p14="http://schemas.microsoft.com/office/powerpoint/2010/main" val="1090706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E92F1-DCDA-4528-AEDA-B796E2921988}" type="slidenum">
              <a:rPr lang="en-US"/>
              <a:pPr/>
              <a:t>1</a:t>
            </a:fld>
            <a:endParaRPr lang="en-US"/>
          </a:p>
        </p:txBody>
      </p:sp>
      <p:sp>
        <p:nvSpPr>
          <p:cNvPr id="675842" name="Rectangle 2"/>
          <p:cNvSpPr>
            <a:spLocks noGrp="1" noRot="1" noChangeAspect="1" noChangeArrowheads="1" noTextEdit="1"/>
          </p:cNvSpPr>
          <p:nvPr>
            <p:ph type="sldImg"/>
          </p:nvPr>
        </p:nvSpPr>
        <p:spPr>
          <a:xfrm>
            <a:off x="381000" y="685800"/>
            <a:ext cx="6096000" cy="3429000"/>
          </a:xfrm>
          <a:ln/>
        </p:spPr>
      </p:sp>
      <p:sp>
        <p:nvSpPr>
          <p:cNvPr id="675843" name="Rectangle 3"/>
          <p:cNvSpPr>
            <a:spLocks noGrp="1" noChangeArrowheads="1"/>
          </p:cNvSpPr>
          <p:nvPr>
            <p:ph type="body" idx="1"/>
          </p:nvPr>
        </p:nvSpPr>
        <p:spPr/>
        <p:txBody>
          <a:bodyPr/>
          <a:lstStyle/>
          <a:p>
            <a:endParaRPr kumimoji="0" lang="pt-BR">
              <a:effectLst>
                <a:outerShdw blurRad="38100" dist="38100" dir="2700000" algn="tl">
                  <a:srgbClr val="C0C0C0"/>
                </a:outerShdw>
              </a:effectLst>
            </a:endParaRPr>
          </a:p>
        </p:txBody>
      </p:sp>
    </p:spTree>
    <p:extLst>
      <p:ext uri="{BB962C8B-B14F-4D97-AF65-F5344CB8AC3E}">
        <p14:creationId xmlns:p14="http://schemas.microsoft.com/office/powerpoint/2010/main" val="66590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10C31-0945-48FB-8481-0871596BF283}" type="slidenum">
              <a:rPr lang="en-US"/>
              <a:pPr/>
              <a:t>10</a:t>
            </a:fld>
            <a:endParaRPr lang="en-US"/>
          </a:p>
        </p:txBody>
      </p:sp>
      <p:sp>
        <p:nvSpPr>
          <p:cNvPr id="1681410" name="Rectangle 2"/>
          <p:cNvSpPr>
            <a:spLocks noGrp="1" noRot="1" noChangeAspect="1" noChangeArrowheads="1" noTextEdit="1"/>
          </p:cNvSpPr>
          <p:nvPr>
            <p:ph type="sldImg"/>
          </p:nvPr>
        </p:nvSpPr>
        <p:spPr>
          <a:xfrm>
            <a:off x="381000" y="685800"/>
            <a:ext cx="6096000" cy="3429000"/>
          </a:xfrm>
          <a:ln/>
        </p:spPr>
      </p:sp>
      <p:sp>
        <p:nvSpPr>
          <p:cNvPr id="16814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1797578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957D6-F6EA-46EA-847D-D6083A0046E4}" type="slidenum">
              <a:rPr lang="en-US"/>
              <a:pPr/>
              <a:t>115</a:t>
            </a:fld>
            <a:endParaRPr lang="en-US"/>
          </a:p>
        </p:txBody>
      </p:sp>
      <p:sp>
        <p:nvSpPr>
          <p:cNvPr id="1739778" name="Rectangle 2"/>
          <p:cNvSpPr>
            <a:spLocks noGrp="1" noRot="1" noChangeAspect="1" noChangeArrowheads="1" noTextEdit="1"/>
          </p:cNvSpPr>
          <p:nvPr>
            <p:ph type="sldImg"/>
          </p:nvPr>
        </p:nvSpPr>
        <p:spPr>
          <a:xfrm>
            <a:off x="381000" y="685800"/>
            <a:ext cx="6096000" cy="3429000"/>
          </a:xfrm>
          <a:ln/>
        </p:spPr>
      </p:sp>
      <p:sp>
        <p:nvSpPr>
          <p:cNvPr id="173977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8779250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957D6-F6EA-46EA-847D-D6083A0046E4}" type="slidenum">
              <a:rPr lang="en-US"/>
              <a:pPr/>
              <a:t>116</a:t>
            </a:fld>
            <a:endParaRPr lang="en-US"/>
          </a:p>
        </p:txBody>
      </p:sp>
      <p:sp>
        <p:nvSpPr>
          <p:cNvPr id="1739778" name="Rectangle 2"/>
          <p:cNvSpPr>
            <a:spLocks noGrp="1" noRot="1" noChangeAspect="1" noChangeArrowheads="1" noTextEdit="1"/>
          </p:cNvSpPr>
          <p:nvPr>
            <p:ph type="sldImg"/>
          </p:nvPr>
        </p:nvSpPr>
        <p:spPr>
          <a:xfrm>
            <a:off x="381000" y="685800"/>
            <a:ext cx="6096000" cy="3429000"/>
          </a:xfrm>
          <a:ln/>
        </p:spPr>
      </p:sp>
      <p:sp>
        <p:nvSpPr>
          <p:cNvPr id="173977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4312372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131E5-ACF5-47FA-AE7D-78A4B3FC7701}" type="slidenum">
              <a:rPr lang="en-US"/>
              <a:pPr/>
              <a:t>117</a:t>
            </a:fld>
            <a:endParaRPr lang="en-US"/>
          </a:p>
        </p:txBody>
      </p:sp>
      <p:sp>
        <p:nvSpPr>
          <p:cNvPr id="1741826" name="Rectangle 2"/>
          <p:cNvSpPr>
            <a:spLocks noGrp="1" noRot="1" noChangeAspect="1" noChangeArrowheads="1" noTextEdit="1"/>
          </p:cNvSpPr>
          <p:nvPr>
            <p:ph type="sldImg"/>
          </p:nvPr>
        </p:nvSpPr>
        <p:spPr>
          <a:xfrm>
            <a:off x="381000" y="685800"/>
            <a:ext cx="6096000" cy="3429000"/>
          </a:xfrm>
          <a:ln/>
        </p:spPr>
      </p:sp>
      <p:sp>
        <p:nvSpPr>
          <p:cNvPr id="174182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464133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C0316-D581-4F9F-A4B0-A08AD5BCA386}" type="slidenum">
              <a:rPr lang="en-US"/>
              <a:pPr/>
              <a:t>118</a:t>
            </a:fld>
            <a:endParaRPr lang="en-US"/>
          </a:p>
        </p:txBody>
      </p:sp>
      <p:sp>
        <p:nvSpPr>
          <p:cNvPr id="1745922" name="Rectangle 2"/>
          <p:cNvSpPr>
            <a:spLocks noGrp="1" noRot="1" noChangeAspect="1" noChangeArrowheads="1" noTextEdit="1"/>
          </p:cNvSpPr>
          <p:nvPr>
            <p:ph type="sldImg"/>
          </p:nvPr>
        </p:nvSpPr>
        <p:spPr>
          <a:xfrm>
            <a:off x="381000" y="685800"/>
            <a:ext cx="6096000" cy="3429000"/>
          </a:xfrm>
          <a:ln/>
        </p:spPr>
      </p:sp>
      <p:sp>
        <p:nvSpPr>
          <p:cNvPr id="17459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946469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C0316-D581-4F9F-A4B0-A08AD5BCA386}" type="slidenum">
              <a:rPr lang="en-US"/>
              <a:pPr/>
              <a:t>119</a:t>
            </a:fld>
            <a:endParaRPr lang="en-US"/>
          </a:p>
        </p:txBody>
      </p:sp>
      <p:sp>
        <p:nvSpPr>
          <p:cNvPr id="1745922" name="Rectangle 2"/>
          <p:cNvSpPr>
            <a:spLocks noGrp="1" noRot="1" noChangeAspect="1" noChangeArrowheads="1" noTextEdit="1"/>
          </p:cNvSpPr>
          <p:nvPr>
            <p:ph type="sldImg"/>
          </p:nvPr>
        </p:nvSpPr>
        <p:spPr>
          <a:xfrm>
            <a:off x="381000" y="685800"/>
            <a:ext cx="6096000" cy="3429000"/>
          </a:xfrm>
          <a:ln/>
        </p:spPr>
      </p:sp>
      <p:sp>
        <p:nvSpPr>
          <p:cNvPr id="17459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428439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C0316-D581-4F9F-A4B0-A08AD5BCA386}" type="slidenum">
              <a:rPr lang="en-US"/>
              <a:pPr/>
              <a:t>120</a:t>
            </a:fld>
            <a:endParaRPr lang="en-US"/>
          </a:p>
        </p:txBody>
      </p:sp>
      <p:sp>
        <p:nvSpPr>
          <p:cNvPr id="1745922" name="Rectangle 2"/>
          <p:cNvSpPr>
            <a:spLocks noGrp="1" noRot="1" noChangeAspect="1" noChangeArrowheads="1" noTextEdit="1"/>
          </p:cNvSpPr>
          <p:nvPr>
            <p:ph type="sldImg"/>
          </p:nvPr>
        </p:nvSpPr>
        <p:spPr>
          <a:xfrm>
            <a:off x="381000" y="685800"/>
            <a:ext cx="6096000" cy="3429000"/>
          </a:xfrm>
          <a:ln/>
        </p:spPr>
      </p:sp>
      <p:sp>
        <p:nvSpPr>
          <p:cNvPr id="17459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05112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1210B-71B9-4143-B730-03616EE54C55}" type="slidenum">
              <a:rPr lang="en-US"/>
              <a:pPr/>
              <a:t>121</a:t>
            </a:fld>
            <a:endParaRPr lang="en-US"/>
          </a:p>
        </p:txBody>
      </p:sp>
      <p:sp>
        <p:nvSpPr>
          <p:cNvPr id="1451010" name="Rectangle 2"/>
          <p:cNvSpPr>
            <a:spLocks noGrp="1" noRot="1" noChangeAspect="1" noChangeArrowheads="1" noTextEdit="1"/>
          </p:cNvSpPr>
          <p:nvPr>
            <p:ph type="sldImg"/>
          </p:nvPr>
        </p:nvSpPr>
        <p:spPr>
          <a:xfrm>
            <a:off x="381000" y="685800"/>
            <a:ext cx="6096000" cy="3429000"/>
          </a:xfrm>
          <a:ln/>
        </p:spPr>
      </p:sp>
      <p:sp>
        <p:nvSpPr>
          <p:cNvPr id="1451011" name="Rectangle 3"/>
          <p:cNvSpPr>
            <a:spLocks noGrp="1" noChangeArrowheads="1"/>
          </p:cNvSpPr>
          <p:nvPr>
            <p:ph type="body" idx="1"/>
          </p:nvPr>
        </p:nvSpPr>
        <p:spPr/>
        <p:txBody>
          <a:bodyPr/>
          <a:lstStyle/>
          <a:p>
            <a:endParaRPr lang="es-AR"/>
          </a:p>
        </p:txBody>
      </p:sp>
    </p:spTree>
    <p:extLst>
      <p:ext uri="{BB962C8B-B14F-4D97-AF65-F5344CB8AC3E}">
        <p14:creationId xmlns:p14="http://schemas.microsoft.com/office/powerpoint/2010/main" val="30461301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123</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8237442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124</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3322180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125</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10883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BDA48-C00B-499B-84C7-A0CEFBD007B5}" type="slidenum">
              <a:rPr lang="en-US"/>
              <a:pPr/>
              <a:t>11</a:t>
            </a:fld>
            <a:endParaRPr lang="en-US"/>
          </a:p>
        </p:txBody>
      </p:sp>
      <p:sp>
        <p:nvSpPr>
          <p:cNvPr id="1673218" name="Rectangle 2"/>
          <p:cNvSpPr>
            <a:spLocks noGrp="1" noRot="1" noChangeAspect="1" noChangeArrowheads="1" noTextEdit="1"/>
          </p:cNvSpPr>
          <p:nvPr>
            <p:ph type="sldImg"/>
          </p:nvPr>
        </p:nvSpPr>
        <p:spPr>
          <a:xfrm>
            <a:off x="381000" y="685800"/>
            <a:ext cx="6096000" cy="3429000"/>
          </a:xfrm>
          <a:ln/>
        </p:spPr>
      </p:sp>
      <p:sp>
        <p:nvSpPr>
          <p:cNvPr id="167321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5413687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126</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50867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3777C-FA8F-45EB-9F18-1B2511E9B084}" type="slidenum">
              <a:rPr lang="en-US"/>
              <a:pPr/>
              <a:t>12</a:t>
            </a:fld>
            <a:endParaRPr lang="en-US"/>
          </a:p>
        </p:txBody>
      </p:sp>
      <p:sp>
        <p:nvSpPr>
          <p:cNvPr id="1679362" name="Rectangle 2"/>
          <p:cNvSpPr>
            <a:spLocks noGrp="1" noRot="1" noChangeAspect="1" noChangeArrowheads="1" noTextEdit="1"/>
          </p:cNvSpPr>
          <p:nvPr>
            <p:ph type="sldImg"/>
          </p:nvPr>
        </p:nvSpPr>
        <p:spPr>
          <a:xfrm>
            <a:off x="381000" y="685800"/>
            <a:ext cx="6096000" cy="3429000"/>
          </a:xfrm>
          <a:ln/>
        </p:spPr>
      </p:sp>
      <p:sp>
        <p:nvSpPr>
          <p:cNvPr id="16793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22438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3777C-FA8F-45EB-9F18-1B2511E9B084}" type="slidenum">
              <a:rPr lang="en-US"/>
              <a:pPr/>
              <a:t>13</a:t>
            </a:fld>
            <a:endParaRPr lang="en-US"/>
          </a:p>
        </p:txBody>
      </p:sp>
      <p:sp>
        <p:nvSpPr>
          <p:cNvPr id="1679362" name="Rectangle 2"/>
          <p:cNvSpPr>
            <a:spLocks noGrp="1" noRot="1" noChangeAspect="1" noChangeArrowheads="1" noTextEdit="1"/>
          </p:cNvSpPr>
          <p:nvPr>
            <p:ph type="sldImg"/>
          </p:nvPr>
        </p:nvSpPr>
        <p:spPr>
          <a:xfrm>
            <a:off x="381000" y="685800"/>
            <a:ext cx="6096000" cy="3429000"/>
          </a:xfrm>
          <a:ln/>
        </p:spPr>
      </p:sp>
      <p:sp>
        <p:nvSpPr>
          <p:cNvPr id="16793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57489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BCDE3-50A6-4E1A-AEF9-E2513DF9AE3F}" type="slidenum">
              <a:rPr lang="en-US"/>
              <a:pPr/>
              <a:t>14</a:t>
            </a:fld>
            <a:endParaRPr lang="en-US"/>
          </a:p>
        </p:txBody>
      </p:sp>
      <p:sp>
        <p:nvSpPr>
          <p:cNvPr id="1683458" name="Rectangle 2"/>
          <p:cNvSpPr>
            <a:spLocks noGrp="1" noRot="1" noChangeAspect="1" noChangeArrowheads="1" noTextEdit="1"/>
          </p:cNvSpPr>
          <p:nvPr>
            <p:ph type="sldImg"/>
          </p:nvPr>
        </p:nvSpPr>
        <p:spPr>
          <a:xfrm>
            <a:off x="381000" y="685800"/>
            <a:ext cx="6096000" cy="3429000"/>
          </a:xfrm>
          <a:ln/>
        </p:spPr>
      </p:sp>
      <p:sp>
        <p:nvSpPr>
          <p:cNvPr id="16834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14992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BCDE3-50A6-4E1A-AEF9-E2513DF9AE3F}" type="slidenum">
              <a:rPr lang="en-US"/>
              <a:pPr/>
              <a:t>15</a:t>
            </a:fld>
            <a:endParaRPr lang="en-US"/>
          </a:p>
        </p:txBody>
      </p:sp>
      <p:sp>
        <p:nvSpPr>
          <p:cNvPr id="1683458" name="Rectangle 2"/>
          <p:cNvSpPr>
            <a:spLocks noGrp="1" noRot="1" noChangeAspect="1" noChangeArrowheads="1" noTextEdit="1"/>
          </p:cNvSpPr>
          <p:nvPr>
            <p:ph type="sldImg"/>
          </p:nvPr>
        </p:nvSpPr>
        <p:spPr>
          <a:xfrm>
            <a:off x="381000" y="685800"/>
            <a:ext cx="6096000" cy="3429000"/>
          </a:xfrm>
          <a:ln/>
        </p:spPr>
      </p:sp>
      <p:sp>
        <p:nvSpPr>
          <p:cNvPr id="16834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24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BCDE3-50A6-4E1A-AEF9-E2513DF9AE3F}" type="slidenum">
              <a:rPr lang="en-US"/>
              <a:pPr/>
              <a:t>16</a:t>
            </a:fld>
            <a:endParaRPr lang="en-US"/>
          </a:p>
        </p:txBody>
      </p:sp>
      <p:sp>
        <p:nvSpPr>
          <p:cNvPr id="1683458" name="Rectangle 2"/>
          <p:cNvSpPr>
            <a:spLocks noGrp="1" noRot="1" noChangeAspect="1" noChangeArrowheads="1" noTextEdit="1"/>
          </p:cNvSpPr>
          <p:nvPr>
            <p:ph type="sldImg"/>
          </p:nvPr>
        </p:nvSpPr>
        <p:spPr>
          <a:xfrm>
            <a:off x="381000" y="685800"/>
            <a:ext cx="6096000" cy="3429000"/>
          </a:xfrm>
          <a:ln/>
        </p:spPr>
      </p:sp>
      <p:sp>
        <p:nvSpPr>
          <p:cNvPr id="16834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10776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ECE07-7F62-4D93-906D-C028EE5FEA99}" type="slidenum">
              <a:rPr lang="en-US"/>
              <a:pPr/>
              <a:t>17</a:t>
            </a:fld>
            <a:endParaRPr lang="en-US"/>
          </a:p>
        </p:txBody>
      </p:sp>
      <p:sp>
        <p:nvSpPr>
          <p:cNvPr id="1784834" name="Rectangle 2"/>
          <p:cNvSpPr>
            <a:spLocks noGrp="1" noRot="1" noChangeAspect="1" noChangeArrowheads="1" noTextEdit="1"/>
          </p:cNvSpPr>
          <p:nvPr>
            <p:ph type="sldImg"/>
          </p:nvPr>
        </p:nvSpPr>
        <p:spPr>
          <a:xfrm>
            <a:off x="381000" y="685800"/>
            <a:ext cx="6096000" cy="3429000"/>
          </a:xfrm>
          <a:ln/>
        </p:spPr>
      </p:sp>
      <p:sp>
        <p:nvSpPr>
          <p:cNvPr id="178483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3772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18</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31258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19</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85488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4A8A3-1E9F-4DA1-B4B0-4278AC06DD6E}" type="slidenum">
              <a:rPr lang="en-US"/>
              <a:pPr/>
              <a:t>2</a:t>
            </a:fld>
            <a:endParaRPr lang="en-US"/>
          </a:p>
        </p:txBody>
      </p:sp>
      <p:sp>
        <p:nvSpPr>
          <p:cNvPr id="671746" name="Rectangle 2"/>
          <p:cNvSpPr>
            <a:spLocks noGrp="1" noRot="1" noChangeAspect="1" noChangeArrowheads="1" noTextEdit="1"/>
          </p:cNvSpPr>
          <p:nvPr>
            <p:ph type="sldImg"/>
          </p:nvPr>
        </p:nvSpPr>
        <p:spPr>
          <a:xfrm>
            <a:off x="381000" y="685800"/>
            <a:ext cx="6096000" cy="3429000"/>
          </a:xfrm>
          <a:ln/>
        </p:spPr>
      </p:sp>
      <p:sp>
        <p:nvSpPr>
          <p:cNvPr id="67174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79606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20</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75299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21</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94728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22</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33906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23</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553323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24</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90249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25</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23280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26</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94837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27</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928224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0BEE2-564E-47C9-88F2-27D2CB377A6E}" type="slidenum">
              <a:rPr lang="en-US"/>
              <a:pPr/>
              <a:t>28</a:t>
            </a:fld>
            <a:endParaRPr lang="en-US"/>
          </a:p>
        </p:txBody>
      </p:sp>
      <p:sp>
        <p:nvSpPr>
          <p:cNvPr id="1792002" name="Rectangle 2"/>
          <p:cNvSpPr>
            <a:spLocks noGrp="1" noRot="1" noChangeAspect="1" noChangeArrowheads="1" noTextEdit="1"/>
          </p:cNvSpPr>
          <p:nvPr>
            <p:ph type="sldImg"/>
          </p:nvPr>
        </p:nvSpPr>
        <p:spPr>
          <a:xfrm>
            <a:off x="381000" y="685800"/>
            <a:ext cx="6096000" cy="3429000"/>
          </a:xfrm>
          <a:ln/>
        </p:spPr>
      </p:sp>
      <p:sp>
        <p:nvSpPr>
          <p:cNvPr id="179200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63717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85D53-5A42-40FB-8BF0-91C5359D611A}" type="slidenum">
              <a:rPr lang="en-US"/>
              <a:pPr/>
              <a:t>29</a:t>
            </a:fld>
            <a:endParaRPr lang="en-US"/>
          </a:p>
        </p:txBody>
      </p:sp>
      <p:sp>
        <p:nvSpPr>
          <p:cNvPr id="1788930" name="Rectangle 2"/>
          <p:cNvSpPr>
            <a:spLocks noGrp="1" noRot="1" noChangeAspect="1" noChangeArrowheads="1" noTextEdit="1"/>
          </p:cNvSpPr>
          <p:nvPr>
            <p:ph type="sldImg"/>
          </p:nvPr>
        </p:nvSpPr>
        <p:spPr>
          <a:xfrm>
            <a:off x="381000" y="685800"/>
            <a:ext cx="6096000" cy="3429000"/>
          </a:xfrm>
          <a:ln/>
        </p:spPr>
      </p:sp>
      <p:sp>
        <p:nvSpPr>
          <p:cNvPr id="178893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94453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EED24-F43D-4C18-AE98-6B9F4D551764}" type="slidenum">
              <a:rPr lang="en-US"/>
              <a:pPr/>
              <a:t>3</a:t>
            </a:fld>
            <a:endParaRPr lang="en-US"/>
          </a:p>
        </p:txBody>
      </p:sp>
      <p:sp>
        <p:nvSpPr>
          <p:cNvPr id="1658882" name="Rectangle 2"/>
          <p:cNvSpPr>
            <a:spLocks noGrp="1" noRot="1" noChangeAspect="1" noChangeArrowheads="1" noTextEdit="1"/>
          </p:cNvSpPr>
          <p:nvPr>
            <p:ph type="sldImg"/>
          </p:nvPr>
        </p:nvSpPr>
        <p:spPr>
          <a:xfrm>
            <a:off x="381000" y="685800"/>
            <a:ext cx="6096000" cy="3429000"/>
          </a:xfrm>
          <a:ln/>
        </p:spPr>
      </p:sp>
      <p:sp>
        <p:nvSpPr>
          <p:cNvPr id="1658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817269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85D53-5A42-40FB-8BF0-91C5359D611A}" type="slidenum">
              <a:rPr lang="en-US"/>
              <a:pPr/>
              <a:t>30</a:t>
            </a:fld>
            <a:endParaRPr lang="en-US"/>
          </a:p>
        </p:txBody>
      </p:sp>
      <p:sp>
        <p:nvSpPr>
          <p:cNvPr id="1788930" name="Rectangle 2"/>
          <p:cNvSpPr>
            <a:spLocks noGrp="1" noRot="1" noChangeAspect="1" noChangeArrowheads="1" noTextEdit="1"/>
          </p:cNvSpPr>
          <p:nvPr>
            <p:ph type="sldImg"/>
          </p:nvPr>
        </p:nvSpPr>
        <p:spPr>
          <a:xfrm>
            <a:off x="381000" y="685800"/>
            <a:ext cx="6096000" cy="3429000"/>
          </a:xfrm>
          <a:ln/>
        </p:spPr>
      </p:sp>
      <p:sp>
        <p:nvSpPr>
          <p:cNvPr id="178893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140677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85D53-5A42-40FB-8BF0-91C5359D611A}" type="slidenum">
              <a:rPr lang="en-US"/>
              <a:pPr/>
              <a:t>31</a:t>
            </a:fld>
            <a:endParaRPr lang="en-US"/>
          </a:p>
        </p:txBody>
      </p:sp>
      <p:sp>
        <p:nvSpPr>
          <p:cNvPr id="1788930" name="Rectangle 2"/>
          <p:cNvSpPr>
            <a:spLocks noGrp="1" noRot="1" noChangeAspect="1" noChangeArrowheads="1" noTextEdit="1"/>
          </p:cNvSpPr>
          <p:nvPr>
            <p:ph type="sldImg"/>
          </p:nvPr>
        </p:nvSpPr>
        <p:spPr>
          <a:xfrm>
            <a:off x="381000" y="685800"/>
            <a:ext cx="6096000" cy="3429000"/>
          </a:xfrm>
          <a:ln/>
        </p:spPr>
      </p:sp>
      <p:sp>
        <p:nvSpPr>
          <p:cNvPr id="178893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970270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32</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59791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33</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1835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34</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12950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35</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644785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36</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861137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37</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869612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6036-CBA9-4F6D-B7B3-9EA98980E1FA}" type="slidenum">
              <a:rPr lang="en-US"/>
              <a:pPr/>
              <a:t>38</a:t>
            </a:fld>
            <a:endParaRPr lang="en-US"/>
          </a:p>
        </p:txBody>
      </p:sp>
      <p:sp>
        <p:nvSpPr>
          <p:cNvPr id="1786882" name="Rectangle 2"/>
          <p:cNvSpPr>
            <a:spLocks noGrp="1" noRot="1" noChangeAspect="1" noChangeArrowheads="1" noTextEdit="1"/>
          </p:cNvSpPr>
          <p:nvPr>
            <p:ph type="sldImg"/>
          </p:nvPr>
        </p:nvSpPr>
        <p:spPr>
          <a:xfrm>
            <a:off x="381000" y="685800"/>
            <a:ext cx="6096000" cy="3429000"/>
          </a:xfrm>
          <a:ln/>
        </p:spPr>
      </p:sp>
      <p:sp>
        <p:nvSpPr>
          <p:cNvPr id="178688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51974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B318E-933C-42DA-90C8-2123195251FF}" type="slidenum">
              <a:rPr lang="en-US"/>
              <a:pPr/>
              <a:t>39</a:t>
            </a:fld>
            <a:endParaRPr lang="en-US"/>
          </a:p>
        </p:txBody>
      </p:sp>
      <p:sp>
        <p:nvSpPr>
          <p:cNvPr id="1677314" name="Rectangle 2"/>
          <p:cNvSpPr>
            <a:spLocks noGrp="1" noRot="1" noChangeAspect="1" noChangeArrowheads="1" noTextEdit="1"/>
          </p:cNvSpPr>
          <p:nvPr>
            <p:ph type="sldImg"/>
          </p:nvPr>
        </p:nvSpPr>
        <p:spPr>
          <a:xfrm>
            <a:off x="381000" y="685800"/>
            <a:ext cx="6096000" cy="3429000"/>
          </a:xfrm>
          <a:ln/>
        </p:spPr>
      </p:sp>
      <p:sp>
        <p:nvSpPr>
          <p:cNvPr id="167731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45974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5CF2E-AF0E-47DA-AC7E-5ED14CF7F85A}" type="slidenum">
              <a:rPr lang="en-US"/>
              <a:pPr/>
              <a:t>4</a:t>
            </a:fld>
            <a:endParaRPr lang="en-US"/>
          </a:p>
        </p:txBody>
      </p:sp>
      <p:sp>
        <p:nvSpPr>
          <p:cNvPr id="1660930" name="Rectangle 2"/>
          <p:cNvSpPr>
            <a:spLocks noGrp="1" noRot="1" noChangeAspect="1" noChangeArrowheads="1" noTextEdit="1"/>
          </p:cNvSpPr>
          <p:nvPr>
            <p:ph type="sldImg"/>
          </p:nvPr>
        </p:nvSpPr>
        <p:spPr>
          <a:xfrm>
            <a:off x="381000" y="685800"/>
            <a:ext cx="6096000" cy="3429000"/>
          </a:xfrm>
          <a:ln/>
        </p:spPr>
      </p:sp>
      <p:sp>
        <p:nvSpPr>
          <p:cNvPr id="166093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574641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594AA-C0C1-4A0E-AF31-B0F00508047B}" type="slidenum">
              <a:rPr lang="en-US"/>
              <a:pPr/>
              <a:t>40</a:t>
            </a:fld>
            <a:endParaRPr lang="en-US"/>
          </a:p>
        </p:txBody>
      </p:sp>
      <p:sp>
        <p:nvSpPr>
          <p:cNvPr id="1695746" name="Rectangle 2"/>
          <p:cNvSpPr>
            <a:spLocks noGrp="1" noRot="1" noChangeAspect="1" noChangeArrowheads="1" noTextEdit="1"/>
          </p:cNvSpPr>
          <p:nvPr>
            <p:ph type="sldImg"/>
          </p:nvPr>
        </p:nvSpPr>
        <p:spPr>
          <a:xfrm>
            <a:off x="381000" y="685800"/>
            <a:ext cx="6096000" cy="3429000"/>
          </a:xfrm>
          <a:ln/>
        </p:spPr>
      </p:sp>
      <p:sp>
        <p:nvSpPr>
          <p:cNvPr id="169574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618390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41</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6337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42</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199140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43</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227284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44</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16189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45</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62372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46</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23244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47</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302677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4BB0F-3606-4CF3-8781-9B206ADB35CD}" type="slidenum">
              <a:rPr lang="en-US"/>
              <a:pPr/>
              <a:t>48</a:t>
            </a:fld>
            <a:endParaRPr lang="en-US"/>
          </a:p>
        </p:txBody>
      </p:sp>
      <p:sp>
        <p:nvSpPr>
          <p:cNvPr id="1688578" name="Rectangle 2"/>
          <p:cNvSpPr>
            <a:spLocks noGrp="1" noRot="1" noChangeAspect="1" noChangeArrowheads="1" noTextEdit="1"/>
          </p:cNvSpPr>
          <p:nvPr>
            <p:ph type="sldImg"/>
          </p:nvPr>
        </p:nvSpPr>
        <p:spPr>
          <a:xfrm>
            <a:off x="381000" y="685800"/>
            <a:ext cx="6096000" cy="3429000"/>
          </a:xfrm>
          <a:ln/>
        </p:spPr>
      </p:sp>
      <p:sp>
        <p:nvSpPr>
          <p:cNvPr id="168857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963619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4BB0F-3606-4CF3-8781-9B206ADB35CD}" type="slidenum">
              <a:rPr lang="en-US"/>
              <a:pPr/>
              <a:t>49</a:t>
            </a:fld>
            <a:endParaRPr lang="en-US"/>
          </a:p>
        </p:txBody>
      </p:sp>
      <p:sp>
        <p:nvSpPr>
          <p:cNvPr id="1688578" name="Rectangle 2"/>
          <p:cNvSpPr>
            <a:spLocks noGrp="1" noRot="1" noChangeAspect="1" noChangeArrowheads="1" noTextEdit="1"/>
          </p:cNvSpPr>
          <p:nvPr>
            <p:ph type="sldImg"/>
          </p:nvPr>
        </p:nvSpPr>
        <p:spPr>
          <a:xfrm>
            <a:off x="381000" y="685800"/>
            <a:ext cx="6096000" cy="3429000"/>
          </a:xfrm>
          <a:ln/>
        </p:spPr>
      </p:sp>
      <p:sp>
        <p:nvSpPr>
          <p:cNvPr id="168857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3386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7C601-787F-499F-8C3A-9E636DA32B31}" type="slidenum">
              <a:rPr lang="en-US"/>
              <a:pPr/>
              <a:t>5</a:t>
            </a:fld>
            <a:endParaRPr lang="en-US"/>
          </a:p>
        </p:txBody>
      </p:sp>
      <p:sp>
        <p:nvSpPr>
          <p:cNvPr id="1662978" name="Rectangle 2"/>
          <p:cNvSpPr>
            <a:spLocks noGrp="1" noRot="1" noChangeAspect="1" noChangeArrowheads="1" noTextEdit="1"/>
          </p:cNvSpPr>
          <p:nvPr>
            <p:ph type="sldImg"/>
          </p:nvPr>
        </p:nvSpPr>
        <p:spPr>
          <a:xfrm>
            <a:off x="381000" y="685800"/>
            <a:ext cx="6096000" cy="3429000"/>
          </a:xfrm>
          <a:ln/>
        </p:spPr>
      </p:sp>
      <p:sp>
        <p:nvSpPr>
          <p:cNvPr id="166297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773375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50</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56695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51</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78844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36357-9222-4487-B54A-315B1B5D5ED4}" type="slidenum">
              <a:rPr lang="en-US"/>
              <a:pPr/>
              <a:t>52</a:t>
            </a:fld>
            <a:endParaRPr lang="en-US"/>
          </a:p>
        </p:txBody>
      </p:sp>
      <p:sp>
        <p:nvSpPr>
          <p:cNvPr id="1699842" name="Rectangle 2"/>
          <p:cNvSpPr>
            <a:spLocks noGrp="1" noRot="1" noChangeAspect="1" noChangeArrowheads="1" noTextEdit="1"/>
          </p:cNvSpPr>
          <p:nvPr>
            <p:ph type="sldImg"/>
          </p:nvPr>
        </p:nvSpPr>
        <p:spPr>
          <a:xfrm>
            <a:off x="381000" y="685800"/>
            <a:ext cx="6096000" cy="3429000"/>
          </a:xfrm>
          <a:ln/>
        </p:spPr>
      </p:sp>
      <p:sp>
        <p:nvSpPr>
          <p:cNvPr id="169984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27430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36357-9222-4487-B54A-315B1B5D5ED4}" type="slidenum">
              <a:rPr lang="en-US"/>
              <a:pPr/>
              <a:t>53</a:t>
            </a:fld>
            <a:endParaRPr lang="en-US"/>
          </a:p>
        </p:txBody>
      </p:sp>
      <p:sp>
        <p:nvSpPr>
          <p:cNvPr id="1699842" name="Rectangle 2"/>
          <p:cNvSpPr>
            <a:spLocks noGrp="1" noRot="1" noChangeAspect="1" noChangeArrowheads="1" noTextEdit="1"/>
          </p:cNvSpPr>
          <p:nvPr>
            <p:ph type="sldImg"/>
          </p:nvPr>
        </p:nvSpPr>
        <p:spPr>
          <a:xfrm>
            <a:off x="381000" y="685800"/>
            <a:ext cx="6096000" cy="3429000"/>
          </a:xfrm>
          <a:ln/>
        </p:spPr>
      </p:sp>
      <p:sp>
        <p:nvSpPr>
          <p:cNvPr id="169984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997283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54</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410147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4A55-5DD2-43B3-938C-473C8FC5BCD1}" type="slidenum">
              <a:rPr lang="en-US"/>
              <a:pPr/>
              <a:t>55</a:t>
            </a:fld>
            <a:endParaRPr lang="en-US"/>
          </a:p>
        </p:txBody>
      </p:sp>
      <p:sp>
        <p:nvSpPr>
          <p:cNvPr id="1697794" name="Rectangle 2"/>
          <p:cNvSpPr>
            <a:spLocks noGrp="1" noRot="1" noChangeAspect="1" noChangeArrowheads="1" noTextEdit="1"/>
          </p:cNvSpPr>
          <p:nvPr>
            <p:ph type="sldImg"/>
          </p:nvPr>
        </p:nvSpPr>
        <p:spPr>
          <a:xfrm>
            <a:off x="381000" y="685800"/>
            <a:ext cx="6096000" cy="3429000"/>
          </a:xfrm>
          <a:ln/>
        </p:spPr>
      </p:sp>
      <p:sp>
        <p:nvSpPr>
          <p:cNvPr id="16977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151670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36357-9222-4487-B54A-315B1B5D5ED4}" type="slidenum">
              <a:rPr lang="en-US"/>
              <a:pPr/>
              <a:t>56</a:t>
            </a:fld>
            <a:endParaRPr lang="en-US"/>
          </a:p>
        </p:txBody>
      </p:sp>
      <p:sp>
        <p:nvSpPr>
          <p:cNvPr id="1699842" name="Rectangle 2"/>
          <p:cNvSpPr>
            <a:spLocks noGrp="1" noRot="1" noChangeAspect="1" noChangeArrowheads="1" noTextEdit="1"/>
          </p:cNvSpPr>
          <p:nvPr>
            <p:ph type="sldImg"/>
          </p:nvPr>
        </p:nvSpPr>
        <p:spPr>
          <a:xfrm>
            <a:off x="381000" y="685800"/>
            <a:ext cx="6096000" cy="3429000"/>
          </a:xfrm>
          <a:ln/>
        </p:spPr>
      </p:sp>
      <p:sp>
        <p:nvSpPr>
          <p:cNvPr id="169984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5027956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57</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224755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58</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75432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59</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4999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F6D35-C28C-4B3C-93F0-FF7F1E8C7683}" type="slidenum">
              <a:rPr lang="en-US"/>
              <a:pPr/>
              <a:t>6</a:t>
            </a:fld>
            <a:endParaRPr lang="en-US"/>
          </a:p>
        </p:txBody>
      </p:sp>
      <p:sp>
        <p:nvSpPr>
          <p:cNvPr id="1666050" name="Rectangle 2"/>
          <p:cNvSpPr>
            <a:spLocks noGrp="1" noRot="1" noChangeAspect="1" noChangeArrowheads="1" noTextEdit="1"/>
          </p:cNvSpPr>
          <p:nvPr>
            <p:ph type="sldImg"/>
          </p:nvPr>
        </p:nvSpPr>
        <p:spPr>
          <a:xfrm>
            <a:off x="381000" y="685800"/>
            <a:ext cx="6096000" cy="3429000"/>
          </a:xfrm>
          <a:ln/>
        </p:spPr>
      </p:sp>
      <p:sp>
        <p:nvSpPr>
          <p:cNvPr id="166605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954611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A0DD-7505-417A-BF9C-E1C0B1B4D521}" type="slidenum">
              <a:rPr lang="en-US"/>
              <a:pPr/>
              <a:t>60</a:t>
            </a:fld>
            <a:endParaRPr lang="en-US"/>
          </a:p>
        </p:txBody>
      </p:sp>
      <p:sp>
        <p:nvSpPr>
          <p:cNvPr id="1703938" name="Rectangle 2"/>
          <p:cNvSpPr>
            <a:spLocks noGrp="1" noRot="1" noChangeAspect="1" noChangeArrowheads="1" noTextEdit="1"/>
          </p:cNvSpPr>
          <p:nvPr>
            <p:ph type="sldImg"/>
          </p:nvPr>
        </p:nvSpPr>
        <p:spPr>
          <a:xfrm>
            <a:off x="381000" y="685800"/>
            <a:ext cx="6096000" cy="3429000"/>
          </a:xfrm>
          <a:ln/>
        </p:spPr>
      </p:sp>
      <p:sp>
        <p:nvSpPr>
          <p:cNvPr id="170393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095163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A0DD-7505-417A-BF9C-E1C0B1B4D521}" type="slidenum">
              <a:rPr lang="en-US"/>
              <a:pPr/>
              <a:t>61</a:t>
            </a:fld>
            <a:endParaRPr lang="en-US"/>
          </a:p>
        </p:txBody>
      </p:sp>
      <p:sp>
        <p:nvSpPr>
          <p:cNvPr id="1703938" name="Rectangle 2"/>
          <p:cNvSpPr>
            <a:spLocks noGrp="1" noRot="1" noChangeAspect="1" noChangeArrowheads="1" noTextEdit="1"/>
          </p:cNvSpPr>
          <p:nvPr>
            <p:ph type="sldImg"/>
          </p:nvPr>
        </p:nvSpPr>
        <p:spPr>
          <a:xfrm>
            <a:off x="381000" y="685800"/>
            <a:ext cx="6096000" cy="3429000"/>
          </a:xfrm>
          <a:ln/>
        </p:spPr>
      </p:sp>
      <p:sp>
        <p:nvSpPr>
          <p:cNvPr id="170393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792465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A0DD-7505-417A-BF9C-E1C0B1B4D521}" type="slidenum">
              <a:rPr lang="en-US"/>
              <a:pPr/>
              <a:t>62</a:t>
            </a:fld>
            <a:endParaRPr lang="en-US"/>
          </a:p>
        </p:txBody>
      </p:sp>
      <p:sp>
        <p:nvSpPr>
          <p:cNvPr id="1703938" name="Rectangle 2"/>
          <p:cNvSpPr>
            <a:spLocks noGrp="1" noRot="1" noChangeAspect="1" noChangeArrowheads="1" noTextEdit="1"/>
          </p:cNvSpPr>
          <p:nvPr>
            <p:ph type="sldImg"/>
          </p:nvPr>
        </p:nvSpPr>
        <p:spPr>
          <a:xfrm>
            <a:off x="381000" y="685800"/>
            <a:ext cx="6096000" cy="3429000"/>
          </a:xfrm>
          <a:ln/>
        </p:spPr>
      </p:sp>
      <p:sp>
        <p:nvSpPr>
          <p:cNvPr id="170393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095780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C94AC-A6F7-4C48-8048-2997344C37AC}" type="slidenum">
              <a:rPr lang="en-US"/>
              <a:pPr/>
              <a:t>63</a:t>
            </a:fld>
            <a:endParaRPr lang="en-US"/>
          </a:p>
        </p:txBody>
      </p:sp>
      <p:sp>
        <p:nvSpPr>
          <p:cNvPr id="1777666" name="Rectangle 2"/>
          <p:cNvSpPr>
            <a:spLocks noGrp="1" noRot="1" noChangeAspect="1" noChangeArrowheads="1" noTextEdit="1"/>
          </p:cNvSpPr>
          <p:nvPr>
            <p:ph type="sldImg"/>
          </p:nvPr>
        </p:nvSpPr>
        <p:spPr>
          <a:xfrm>
            <a:off x="381000" y="685800"/>
            <a:ext cx="6096000" cy="3429000"/>
          </a:xfrm>
          <a:ln/>
        </p:spPr>
      </p:sp>
      <p:sp>
        <p:nvSpPr>
          <p:cNvPr id="177766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157792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64</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463793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65</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69113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66</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860573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CCE3-7828-4AB4-8408-699F96DB002A}" type="slidenum">
              <a:rPr lang="en-US"/>
              <a:pPr/>
              <a:t>67</a:t>
            </a:fld>
            <a:endParaRPr lang="en-US"/>
          </a:p>
        </p:txBody>
      </p:sp>
      <p:sp>
        <p:nvSpPr>
          <p:cNvPr id="1693698" name="Rectangle 2"/>
          <p:cNvSpPr>
            <a:spLocks noGrp="1" noRot="1" noChangeAspect="1" noChangeArrowheads="1" noTextEdit="1"/>
          </p:cNvSpPr>
          <p:nvPr>
            <p:ph type="sldImg"/>
          </p:nvPr>
        </p:nvSpPr>
        <p:spPr>
          <a:xfrm>
            <a:off x="381000" y="685800"/>
            <a:ext cx="6096000" cy="3429000"/>
          </a:xfrm>
          <a:ln/>
        </p:spPr>
      </p:sp>
      <p:sp>
        <p:nvSpPr>
          <p:cNvPr id="1693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76652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DB0E8-5BE8-42DC-8AED-8C00A30E53EC}" type="slidenum">
              <a:rPr lang="en-US"/>
              <a:pPr/>
              <a:t>68</a:t>
            </a:fld>
            <a:endParaRPr lang="en-US"/>
          </a:p>
        </p:txBody>
      </p:sp>
      <p:sp>
        <p:nvSpPr>
          <p:cNvPr id="1718274" name="Rectangle 2"/>
          <p:cNvSpPr>
            <a:spLocks noGrp="1" noRot="1" noChangeAspect="1" noChangeArrowheads="1" noTextEdit="1"/>
          </p:cNvSpPr>
          <p:nvPr>
            <p:ph type="sldImg"/>
          </p:nvPr>
        </p:nvSpPr>
        <p:spPr>
          <a:xfrm>
            <a:off x="381000" y="685800"/>
            <a:ext cx="6096000" cy="3429000"/>
          </a:xfrm>
          <a:ln/>
        </p:spPr>
      </p:sp>
      <p:sp>
        <p:nvSpPr>
          <p:cNvPr id="171827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54992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51B45-D1DA-43B1-A121-A53F5EF5EB15}" type="slidenum">
              <a:rPr lang="en-US"/>
              <a:pPr/>
              <a:t>69</a:t>
            </a:fld>
            <a:endParaRPr lang="en-US"/>
          </a:p>
        </p:txBody>
      </p:sp>
      <p:sp>
        <p:nvSpPr>
          <p:cNvPr id="1726466" name="Rectangle 2"/>
          <p:cNvSpPr>
            <a:spLocks noGrp="1" noRot="1" noChangeAspect="1" noChangeArrowheads="1" noTextEdit="1"/>
          </p:cNvSpPr>
          <p:nvPr>
            <p:ph type="sldImg"/>
          </p:nvPr>
        </p:nvSpPr>
        <p:spPr>
          <a:xfrm>
            <a:off x="381000" y="685800"/>
            <a:ext cx="6096000" cy="3429000"/>
          </a:xfrm>
          <a:ln/>
        </p:spPr>
      </p:sp>
      <p:sp>
        <p:nvSpPr>
          <p:cNvPr id="172646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31645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CE971-65C5-46B2-ACBB-7BB00A8E9CE3}" type="slidenum">
              <a:rPr lang="en-US"/>
              <a:pPr/>
              <a:t>7</a:t>
            </a:fld>
            <a:endParaRPr lang="en-US"/>
          </a:p>
        </p:txBody>
      </p:sp>
      <p:sp>
        <p:nvSpPr>
          <p:cNvPr id="1668098" name="Rectangle 2"/>
          <p:cNvSpPr>
            <a:spLocks noGrp="1" noRot="1" noChangeAspect="1" noChangeArrowheads="1" noTextEdit="1"/>
          </p:cNvSpPr>
          <p:nvPr>
            <p:ph type="sldImg"/>
          </p:nvPr>
        </p:nvSpPr>
        <p:spPr>
          <a:xfrm>
            <a:off x="381000" y="685800"/>
            <a:ext cx="6096000" cy="3429000"/>
          </a:xfrm>
          <a:ln/>
        </p:spPr>
      </p:sp>
      <p:sp>
        <p:nvSpPr>
          <p:cNvPr id="16680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672718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EB801-250E-4A6F-AA92-67FAA547AC1A}" type="slidenum">
              <a:rPr lang="en-US"/>
              <a:pPr/>
              <a:t>70</a:t>
            </a:fld>
            <a:endParaRPr lang="en-US"/>
          </a:p>
        </p:txBody>
      </p:sp>
      <p:sp>
        <p:nvSpPr>
          <p:cNvPr id="1800194" name="Rectangle 2"/>
          <p:cNvSpPr>
            <a:spLocks noGrp="1" noRot="1" noChangeAspect="1" noChangeArrowheads="1" noTextEdit="1"/>
          </p:cNvSpPr>
          <p:nvPr>
            <p:ph type="sldImg"/>
          </p:nvPr>
        </p:nvSpPr>
        <p:spPr>
          <a:xfrm>
            <a:off x="381000" y="685800"/>
            <a:ext cx="6096000" cy="3429000"/>
          </a:xfrm>
          <a:ln/>
        </p:spPr>
      </p:sp>
      <p:sp>
        <p:nvSpPr>
          <p:cNvPr id="180019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274513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88D96-C3AA-44D3-9C59-A708847B8384}" type="slidenum">
              <a:rPr lang="en-US"/>
              <a:pPr/>
              <a:t>71</a:t>
            </a:fld>
            <a:endParaRPr lang="en-US"/>
          </a:p>
        </p:txBody>
      </p:sp>
      <p:sp>
        <p:nvSpPr>
          <p:cNvPr id="1775618" name="Rectangle 2"/>
          <p:cNvSpPr>
            <a:spLocks noGrp="1" noRot="1" noChangeAspect="1" noChangeArrowheads="1" noTextEdit="1"/>
          </p:cNvSpPr>
          <p:nvPr>
            <p:ph type="sldImg"/>
          </p:nvPr>
        </p:nvSpPr>
        <p:spPr>
          <a:xfrm>
            <a:off x="381000" y="685800"/>
            <a:ext cx="6096000" cy="3429000"/>
          </a:xfrm>
          <a:ln/>
        </p:spPr>
      </p:sp>
      <p:sp>
        <p:nvSpPr>
          <p:cNvPr id="177561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390134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229B0-1287-4AB4-B079-45A0BFD8D1AE}" type="slidenum">
              <a:rPr lang="en-US"/>
              <a:pPr/>
              <a:t>72</a:t>
            </a:fld>
            <a:endParaRPr lang="en-US"/>
          </a:p>
        </p:txBody>
      </p:sp>
      <p:sp>
        <p:nvSpPr>
          <p:cNvPr id="1782786" name="Rectangle 2"/>
          <p:cNvSpPr>
            <a:spLocks noGrp="1" noRot="1" noChangeAspect="1" noChangeArrowheads="1" noTextEdit="1"/>
          </p:cNvSpPr>
          <p:nvPr>
            <p:ph type="sldImg"/>
          </p:nvPr>
        </p:nvSpPr>
        <p:spPr>
          <a:xfrm>
            <a:off x="381000" y="685800"/>
            <a:ext cx="6096000" cy="3429000"/>
          </a:xfrm>
          <a:ln/>
        </p:spPr>
      </p:sp>
      <p:sp>
        <p:nvSpPr>
          <p:cNvPr id="178278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448879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C8D15-1E2C-4112-B3D4-895A0A056F62}" type="slidenum">
              <a:rPr lang="en-US"/>
              <a:pPr/>
              <a:t>73</a:t>
            </a:fld>
            <a:endParaRPr lang="en-US"/>
          </a:p>
        </p:txBody>
      </p:sp>
      <p:sp>
        <p:nvSpPr>
          <p:cNvPr id="1728514" name="Rectangle 2"/>
          <p:cNvSpPr>
            <a:spLocks noGrp="1" noRot="1" noChangeAspect="1" noChangeArrowheads="1" noTextEdit="1"/>
          </p:cNvSpPr>
          <p:nvPr>
            <p:ph type="sldImg"/>
          </p:nvPr>
        </p:nvSpPr>
        <p:spPr>
          <a:xfrm>
            <a:off x="381000" y="685800"/>
            <a:ext cx="6096000" cy="3429000"/>
          </a:xfrm>
          <a:ln/>
        </p:spPr>
      </p:sp>
      <p:sp>
        <p:nvSpPr>
          <p:cNvPr id="172851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2331567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41166-BD59-4786-9E88-3F82E2D1261F}" type="slidenum">
              <a:rPr lang="en-US"/>
              <a:pPr/>
              <a:t>74</a:t>
            </a:fld>
            <a:endParaRPr lang="en-US"/>
          </a:p>
        </p:txBody>
      </p:sp>
      <p:sp>
        <p:nvSpPr>
          <p:cNvPr id="1720322" name="Rectangle 2"/>
          <p:cNvSpPr>
            <a:spLocks noGrp="1" noRot="1" noChangeAspect="1" noChangeArrowheads="1" noTextEdit="1"/>
          </p:cNvSpPr>
          <p:nvPr>
            <p:ph type="sldImg"/>
          </p:nvPr>
        </p:nvSpPr>
        <p:spPr>
          <a:xfrm>
            <a:off x="381000" y="685800"/>
            <a:ext cx="6096000" cy="3429000"/>
          </a:xfrm>
          <a:ln/>
        </p:spPr>
      </p:sp>
      <p:sp>
        <p:nvSpPr>
          <p:cNvPr id="17203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7667559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41166-BD59-4786-9E88-3F82E2D1261F}" type="slidenum">
              <a:rPr lang="en-US"/>
              <a:pPr/>
              <a:t>75</a:t>
            </a:fld>
            <a:endParaRPr lang="en-US"/>
          </a:p>
        </p:txBody>
      </p:sp>
      <p:sp>
        <p:nvSpPr>
          <p:cNvPr id="1720322" name="Rectangle 2"/>
          <p:cNvSpPr>
            <a:spLocks noGrp="1" noRot="1" noChangeAspect="1" noChangeArrowheads="1" noTextEdit="1"/>
          </p:cNvSpPr>
          <p:nvPr>
            <p:ph type="sldImg"/>
          </p:nvPr>
        </p:nvSpPr>
        <p:spPr>
          <a:xfrm>
            <a:off x="381000" y="685800"/>
            <a:ext cx="6096000" cy="3429000"/>
          </a:xfrm>
          <a:ln/>
        </p:spPr>
      </p:sp>
      <p:sp>
        <p:nvSpPr>
          <p:cNvPr id="17203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8330139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41166-BD59-4786-9E88-3F82E2D1261F}" type="slidenum">
              <a:rPr lang="en-US"/>
              <a:pPr/>
              <a:t>76</a:t>
            </a:fld>
            <a:endParaRPr lang="en-US"/>
          </a:p>
        </p:txBody>
      </p:sp>
      <p:sp>
        <p:nvSpPr>
          <p:cNvPr id="1720322" name="Rectangle 2"/>
          <p:cNvSpPr>
            <a:spLocks noGrp="1" noRot="1" noChangeAspect="1" noChangeArrowheads="1" noTextEdit="1"/>
          </p:cNvSpPr>
          <p:nvPr>
            <p:ph type="sldImg"/>
          </p:nvPr>
        </p:nvSpPr>
        <p:spPr>
          <a:xfrm>
            <a:off x="381000" y="685800"/>
            <a:ext cx="6096000" cy="3429000"/>
          </a:xfrm>
          <a:ln/>
        </p:spPr>
      </p:sp>
      <p:sp>
        <p:nvSpPr>
          <p:cNvPr id="17203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422781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41166-BD59-4786-9E88-3F82E2D1261F}" type="slidenum">
              <a:rPr lang="en-US"/>
              <a:pPr/>
              <a:t>77</a:t>
            </a:fld>
            <a:endParaRPr lang="en-US"/>
          </a:p>
        </p:txBody>
      </p:sp>
      <p:sp>
        <p:nvSpPr>
          <p:cNvPr id="1720322" name="Rectangle 2"/>
          <p:cNvSpPr>
            <a:spLocks noGrp="1" noRot="1" noChangeAspect="1" noChangeArrowheads="1" noTextEdit="1"/>
          </p:cNvSpPr>
          <p:nvPr>
            <p:ph type="sldImg"/>
          </p:nvPr>
        </p:nvSpPr>
        <p:spPr>
          <a:xfrm>
            <a:off x="381000" y="685800"/>
            <a:ext cx="6096000" cy="3429000"/>
          </a:xfrm>
          <a:ln/>
        </p:spPr>
      </p:sp>
      <p:sp>
        <p:nvSpPr>
          <p:cNvPr id="172032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887211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EBBAE-5FF1-43E0-B6F9-BCD278709A33}" type="slidenum">
              <a:rPr lang="en-US"/>
              <a:pPr/>
              <a:t>78</a:t>
            </a:fld>
            <a:endParaRPr lang="en-US"/>
          </a:p>
        </p:txBody>
      </p:sp>
      <p:sp>
        <p:nvSpPr>
          <p:cNvPr id="1802242" name="Rectangle 2"/>
          <p:cNvSpPr>
            <a:spLocks noGrp="1" noRot="1" noChangeAspect="1" noChangeArrowheads="1" noTextEdit="1"/>
          </p:cNvSpPr>
          <p:nvPr>
            <p:ph type="sldImg"/>
          </p:nvPr>
        </p:nvSpPr>
        <p:spPr>
          <a:xfrm>
            <a:off x="381000" y="685800"/>
            <a:ext cx="6096000" cy="3429000"/>
          </a:xfrm>
          <a:ln/>
        </p:spPr>
      </p:sp>
      <p:sp>
        <p:nvSpPr>
          <p:cNvPr id="180224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832093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617CD-3FDE-43D7-81E0-FF3DD7BD48B1}" type="slidenum">
              <a:rPr lang="en-US"/>
              <a:pPr/>
              <a:t>79</a:t>
            </a:fld>
            <a:endParaRPr lang="en-US"/>
          </a:p>
        </p:txBody>
      </p:sp>
      <p:sp>
        <p:nvSpPr>
          <p:cNvPr id="1724418" name="Rectangle 2"/>
          <p:cNvSpPr>
            <a:spLocks noGrp="1" noRot="1" noChangeAspect="1" noChangeArrowheads="1" noTextEdit="1"/>
          </p:cNvSpPr>
          <p:nvPr>
            <p:ph type="sldImg"/>
          </p:nvPr>
        </p:nvSpPr>
        <p:spPr>
          <a:xfrm>
            <a:off x="381000" y="685800"/>
            <a:ext cx="6096000" cy="3429000"/>
          </a:xfrm>
          <a:ln/>
        </p:spPr>
      </p:sp>
      <p:sp>
        <p:nvSpPr>
          <p:cNvPr id="172441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1109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765F3-3488-4B6D-8576-7BA430740A1C}" type="slidenum">
              <a:rPr lang="en-US"/>
              <a:pPr/>
              <a:t>8</a:t>
            </a:fld>
            <a:endParaRPr lang="en-US"/>
          </a:p>
        </p:txBody>
      </p:sp>
      <p:sp>
        <p:nvSpPr>
          <p:cNvPr id="1670146" name="Rectangle 2"/>
          <p:cNvSpPr>
            <a:spLocks noGrp="1" noRot="1" noChangeAspect="1" noChangeArrowheads="1" noTextEdit="1"/>
          </p:cNvSpPr>
          <p:nvPr>
            <p:ph type="sldImg"/>
          </p:nvPr>
        </p:nvSpPr>
        <p:spPr>
          <a:xfrm>
            <a:off x="381000" y="685800"/>
            <a:ext cx="6096000" cy="3429000"/>
          </a:xfrm>
          <a:ln/>
        </p:spPr>
      </p:sp>
      <p:sp>
        <p:nvSpPr>
          <p:cNvPr id="167014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358093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80</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7257092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81</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3030284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82</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709167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83</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195511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84</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077217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85</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076983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86</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9324625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87</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1405518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88</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167143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89</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02516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10C31-0945-48FB-8481-0871596BF283}" type="slidenum">
              <a:rPr lang="en-US"/>
              <a:pPr/>
              <a:t>9</a:t>
            </a:fld>
            <a:endParaRPr lang="en-US"/>
          </a:p>
        </p:txBody>
      </p:sp>
      <p:sp>
        <p:nvSpPr>
          <p:cNvPr id="1681410" name="Rectangle 2"/>
          <p:cNvSpPr>
            <a:spLocks noGrp="1" noRot="1" noChangeAspect="1" noChangeArrowheads="1" noTextEdit="1"/>
          </p:cNvSpPr>
          <p:nvPr>
            <p:ph type="sldImg"/>
          </p:nvPr>
        </p:nvSpPr>
        <p:spPr>
          <a:xfrm>
            <a:off x="381000" y="685800"/>
            <a:ext cx="6096000" cy="3429000"/>
          </a:xfrm>
          <a:ln/>
        </p:spPr>
      </p:sp>
      <p:sp>
        <p:nvSpPr>
          <p:cNvPr id="16814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4638080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90</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527176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91</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2542918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92</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2528964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EA90-7176-4379-9237-74312BE9B6A0}" type="slidenum">
              <a:rPr lang="en-US"/>
              <a:pPr/>
              <a:t>93</a:t>
            </a:fld>
            <a:endParaRPr lang="en-US"/>
          </a:p>
        </p:txBody>
      </p:sp>
      <p:sp>
        <p:nvSpPr>
          <p:cNvPr id="1722370" name="Rectangle 2"/>
          <p:cNvSpPr>
            <a:spLocks noGrp="1" noRot="1" noChangeAspect="1" noChangeArrowheads="1" noTextEdit="1"/>
          </p:cNvSpPr>
          <p:nvPr>
            <p:ph type="sldImg"/>
          </p:nvPr>
        </p:nvSpPr>
        <p:spPr>
          <a:xfrm>
            <a:off x="381000" y="685800"/>
            <a:ext cx="6096000" cy="3429000"/>
          </a:xfrm>
          <a:ln/>
        </p:spPr>
      </p:sp>
      <p:sp>
        <p:nvSpPr>
          <p:cNvPr id="172237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269892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872AA-BBE4-44E0-973F-DDFC51F43590}" type="slidenum">
              <a:rPr lang="en-US"/>
              <a:pPr/>
              <a:t>109</a:t>
            </a:fld>
            <a:endParaRPr lang="en-US"/>
          </a:p>
        </p:txBody>
      </p:sp>
      <p:sp>
        <p:nvSpPr>
          <p:cNvPr id="1730562" name="Rectangle 2"/>
          <p:cNvSpPr>
            <a:spLocks noGrp="1" noRot="1" noChangeAspect="1" noChangeArrowheads="1" noTextEdit="1"/>
          </p:cNvSpPr>
          <p:nvPr>
            <p:ph type="sldImg"/>
          </p:nvPr>
        </p:nvSpPr>
        <p:spPr>
          <a:xfrm>
            <a:off x="381000" y="685800"/>
            <a:ext cx="6096000" cy="3429000"/>
          </a:xfrm>
          <a:ln/>
        </p:spPr>
      </p:sp>
      <p:sp>
        <p:nvSpPr>
          <p:cNvPr id="1730563"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3608386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1E5FC-841E-4D3D-AF21-64FE2B29496B}" type="slidenum">
              <a:rPr lang="en-US"/>
              <a:pPr/>
              <a:t>110</a:t>
            </a:fld>
            <a:endParaRPr lang="en-US"/>
          </a:p>
        </p:txBody>
      </p:sp>
      <p:sp>
        <p:nvSpPr>
          <p:cNvPr id="1732610" name="Rectangle 2"/>
          <p:cNvSpPr>
            <a:spLocks noGrp="1" noRot="1" noChangeAspect="1" noChangeArrowheads="1" noTextEdit="1"/>
          </p:cNvSpPr>
          <p:nvPr>
            <p:ph type="sldImg"/>
          </p:nvPr>
        </p:nvSpPr>
        <p:spPr>
          <a:xfrm>
            <a:off x="381000" y="685800"/>
            <a:ext cx="6096000" cy="3429000"/>
          </a:xfrm>
          <a:ln/>
        </p:spPr>
      </p:sp>
      <p:sp>
        <p:nvSpPr>
          <p:cNvPr id="17326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637423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3F3F4-9DF1-4C81-A97D-8F4ACA98FEB7}" type="slidenum">
              <a:rPr lang="en-US"/>
              <a:pPr/>
              <a:t>111</a:t>
            </a:fld>
            <a:endParaRPr lang="en-US"/>
          </a:p>
        </p:txBody>
      </p:sp>
      <p:sp>
        <p:nvSpPr>
          <p:cNvPr id="1734658" name="Rectangle 2"/>
          <p:cNvSpPr>
            <a:spLocks noGrp="1" noRot="1" noChangeAspect="1" noChangeArrowheads="1" noTextEdit="1"/>
          </p:cNvSpPr>
          <p:nvPr>
            <p:ph type="sldImg"/>
          </p:nvPr>
        </p:nvSpPr>
        <p:spPr>
          <a:xfrm>
            <a:off x="381000" y="685800"/>
            <a:ext cx="6096000" cy="3429000"/>
          </a:xfrm>
          <a:ln/>
        </p:spPr>
      </p:sp>
      <p:sp>
        <p:nvSpPr>
          <p:cNvPr id="17346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2734174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90D89-B477-4ADF-B121-5CD48BC38B0F}" type="slidenum">
              <a:rPr lang="en-US"/>
              <a:pPr/>
              <a:t>112</a:t>
            </a:fld>
            <a:endParaRPr lang="en-US"/>
          </a:p>
        </p:txBody>
      </p:sp>
      <p:sp>
        <p:nvSpPr>
          <p:cNvPr id="1736706" name="Rectangle 2"/>
          <p:cNvSpPr>
            <a:spLocks noGrp="1" noRot="1" noChangeAspect="1" noChangeArrowheads="1" noTextEdit="1"/>
          </p:cNvSpPr>
          <p:nvPr>
            <p:ph type="sldImg"/>
          </p:nvPr>
        </p:nvSpPr>
        <p:spPr>
          <a:xfrm>
            <a:off x="381000" y="685800"/>
            <a:ext cx="6096000" cy="3429000"/>
          </a:xfrm>
          <a:ln/>
        </p:spPr>
      </p:sp>
      <p:sp>
        <p:nvSpPr>
          <p:cNvPr id="173670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6057673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3F3F4-9DF1-4C81-A97D-8F4ACA98FEB7}" type="slidenum">
              <a:rPr lang="en-US"/>
              <a:pPr/>
              <a:t>113</a:t>
            </a:fld>
            <a:endParaRPr lang="en-US"/>
          </a:p>
        </p:txBody>
      </p:sp>
      <p:sp>
        <p:nvSpPr>
          <p:cNvPr id="1734658" name="Rectangle 2"/>
          <p:cNvSpPr>
            <a:spLocks noGrp="1" noRot="1" noChangeAspect="1" noChangeArrowheads="1" noTextEdit="1"/>
          </p:cNvSpPr>
          <p:nvPr>
            <p:ph type="sldImg"/>
          </p:nvPr>
        </p:nvSpPr>
        <p:spPr>
          <a:xfrm>
            <a:off x="381000" y="685800"/>
            <a:ext cx="6096000" cy="3429000"/>
          </a:xfrm>
          <a:ln/>
        </p:spPr>
      </p:sp>
      <p:sp>
        <p:nvSpPr>
          <p:cNvPr id="17346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4440370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3F3F4-9DF1-4C81-A97D-8F4ACA98FEB7}" type="slidenum">
              <a:rPr lang="en-US"/>
              <a:pPr/>
              <a:t>114</a:t>
            </a:fld>
            <a:endParaRPr lang="en-US"/>
          </a:p>
        </p:txBody>
      </p:sp>
      <p:sp>
        <p:nvSpPr>
          <p:cNvPr id="1734658" name="Rectangle 2"/>
          <p:cNvSpPr>
            <a:spLocks noGrp="1" noRot="1" noChangeAspect="1" noChangeArrowheads="1" noTextEdit="1"/>
          </p:cNvSpPr>
          <p:nvPr>
            <p:ph type="sldImg"/>
          </p:nvPr>
        </p:nvSpPr>
        <p:spPr>
          <a:xfrm>
            <a:off x="381000" y="685800"/>
            <a:ext cx="6096000" cy="3429000"/>
          </a:xfrm>
          <a:ln/>
        </p:spPr>
      </p:sp>
      <p:sp>
        <p:nvSpPr>
          <p:cNvPr id="173465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85099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8706" name="Rectangle 34"/>
          <p:cNvSpPr>
            <a:spLocks noGrp="1" noChangeArrowheads="1"/>
          </p:cNvSpPr>
          <p:nvPr>
            <p:ph type="ctrTitle" sz="quarter"/>
          </p:nvPr>
        </p:nvSpPr>
        <p:spPr bwMode="auto">
          <a:xfrm>
            <a:off x="0" y="2209800"/>
            <a:ext cx="12192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a:lvl1pPr>
          </a:lstStyle>
          <a:p>
            <a:pPr lvl="0"/>
            <a:r>
              <a:rPr lang="en-US" noProof="0" smtClean="0"/>
              <a:t>Click to edit Master title style</a:t>
            </a:r>
          </a:p>
        </p:txBody>
      </p:sp>
      <p:sp>
        <p:nvSpPr>
          <p:cNvPr id="28707" name="Rectangle 35"/>
          <p:cNvSpPr>
            <a:spLocks noGrp="1" noChangeArrowheads="1"/>
          </p:cNvSpPr>
          <p:nvPr>
            <p:ph type="subTitle" sz="quarter" idx="1"/>
          </p:nvPr>
        </p:nvSpPr>
        <p:spPr bwMode="auto">
          <a:xfrm>
            <a:off x="0" y="3886200"/>
            <a:ext cx="121920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a:buFont typeface="Wingdings" pitchFamily="2" charset="2"/>
              <a:buNone/>
              <a:defRPr/>
            </a:lvl1pPr>
          </a:lstStyle>
          <a:p>
            <a:pPr lvl="0"/>
            <a:r>
              <a:rPr lang="pt-BR" noProof="0" smtClean="0"/>
              <a:t>Click to</a:t>
            </a:r>
            <a:r>
              <a:rPr lang="en-US" noProof="0" smtClean="0"/>
              <a:t> edit Master subtitle style</a:t>
            </a:r>
          </a:p>
        </p:txBody>
      </p:sp>
      <p:sp>
        <p:nvSpPr>
          <p:cNvPr id="28708" name="Rectangle 36"/>
          <p:cNvSpPr>
            <a:spLocks noGrp="1" noChangeArrowheads="1"/>
          </p:cNvSpPr>
          <p:nvPr>
            <p:ph type="dt" sz="quarter" idx="2"/>
          </p:nvPr>
        </p:nvSpPr>
        <p:spPr bwMode="auto">
          <a:xfrm>
            <a:off x="1524000" y="62484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buClrTx/>
              <a:buSzTx/>
              <a:buFontTx/>
              <a:buNone/>
              <a:defRPr sz="1400" b="0">
                <a:solidFill>
                  <a:srgbClr val="FFFFFF"/>
                </a:solidFill>
                <a:latin typeface="Times New Roman" pitchFamily="18" charset="0"/>
              </a:defRPr>
            </a:lvl1pPr>
          </a:lstStyle>
          <a:p>
            <a:endParaRPr lang="en-US"/>
          </a:p>
        </p:txBody>
      </p:sp>
      <p:sp>
        <p:nvSpPr>
          <p:cNvPr id="28709" name="Rectangle 37"/>
          <p:cNvSpPr>
            <a:spLocks noGrp="1" noChangeArrowheads="1"/>
          </p:cNvSpPr>
          <p:nvPr>
            <p:ph type="ftr" sz="quarter" idx="3"/>
          </p:nvPr>
        </p:nvSpPr>
        <p:spPr bwMode="auto">
          <a:xfrm>
            <a:off x="4775200" y="6248400"/>
            <a:ext cx="3860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spcBef>
                <a:spcPct val="0"/>
              </a:spcBef>
              <a:buClrTx/>
              <a:buSzTx/>
              <a:buFontTx/>
              <a:buNone/>
              <a:defRPr sz="1400" b="0">
                <a:solidFill>
                  <a:srgbClr val="FFFFFF"/>
                </a:solidFill>
                <a:latin typeface="Times New Roman" pitchFamily="18" charset="0"/>
              </a:defRPr>
            </a:lvl1pPr>
          </a:lstStyle>
          <a:p>
            <a:endParaRPr lang="en-US"/>
          </a:p>
        </p:txBody>
      </p:sp>
      <p:sp>
        <p:nvSpPr>
          <p:cNvPr id="28710" name="Rectangle 38"/>
          <p:cNvSpPr>
            <a:spLocks noGrp="1" noChangeArrowheads="1"/>
          </p:cNvSpPr>
          <p:nvPr>
            <p:ph type="sldNum" sz="quarter" idx="4"/>
          </p:nvPr>
        </p:nvSpPr>
        <p:spPr bwMode="auto">
          <a:xfrm>
            <a:off x="9347200" y="6248400"/>
            <a:ext cx="2540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spcBef>
                <a:spcPct val="0"/>
              </a:spcBef>
              <a:buClrTx/>
              <a:buSzTx/>
              <a:buFontTx/>
              <a:buNone/>
              <a:defRPr sz="1400" b="0">
                <a:solidFill>
                  <a:srgbClr val="FFFFFF"/>
                </a:solidFill>
                <a:latin typeface="Times New Roman" pitchFamily="18" charset="0"/>
              </a:defRPr>
            </a:lvl1pPr>
          </a:lstStyle>
          <a:p>
            <a:fld id="{4DE9CA94-857E-4046-8F20-95F1D1018B4E}" type="slidenum">
              <a:rPr lang="en-US"/>
              <a:pPr/>
              <a:t>‹Nº›</a:t>
            </a:fld>
            <a:endParaRPr lang="en-US"/>
          </a:p>
        </p:txBody>
      </p:sp>
      <p:sp>
        <p:nvSpPr>
          <p:cNvPr id="28712" name="Line 40"/>
          <p:cNvSpPr>
            <a:spLocks noChangeShapeType="1"/>
          </p:cNvSpPr>
          <p:nvPr/>
        </p:nvSpPr>
        <p:spPr bwMode="auto">
          <a:xfrm>
            <a:off x="355600" y="3262313"/>
            <a:ext cx="11353800" cy="0"/>
          </a:xfrm>
          <a:prstGeom prst="line">
            <a:avLst/>
          </a:prstGeom>
          <a:noFill/>
          <a:ln w="57150" cap="sq">
            <a:solidFill>
              <a:srgbClr val="FF3300"/>
            </a:solidFill>
            <a:round/>
            <a:headEnd type="none" w="sm" len="sm"/>
            <a:tailEnd type="none" w="sm" len="sm"/>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AR" sz="280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09600" y="1600202"/>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34634685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09600" y="274640"/>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9133110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40"/>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3302539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09600" y="1600202"/>
            <a:ext cx="10972800" cy="4525963"/>
          </a:xfrm>
          <a:prstGeom prst="rect">
            <a:avLst/>
          </a:prstGeom>
        </p:spPr>
        <p:txBody>
          <a:bodyPr/>
          <a:lstStyle/>
          <a:p>
            <a:endParaRPr lang="es-AR"/>
          </a:p>
        </p:txBody>
      </p:sp>
    </p:spTree>
    <p:extLst>
      <p:ext uri="{BB962C8B-B14F-4D97-AF65-F5344CB8AC3E}">
        <p14:creationId xmlns:p14="http://schemas.microsoft.com/office/powerpoint/2010/main" val="19881925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609600" y="1600202"/>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7036851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5434809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8570653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535114"/>
            <a:ext cx="5386917"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6193370" y="1535114"/>
            <a:ext cx="5389033"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37525370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a:prstGeom prst="rect">
            <a:avLst/>
          </a:prstGeom>
        </p:spPr>
        <p:txBody>
          <a:bodyPr/>
          <a:lstStyle/>
          <a:p>
            <a:r>
              <a:rPr lang="es-ES" smtClean="0"/>
              <a:t>Haga clic para modificar el estilo de título del patrón</a:t>
            </a:r>
            <a:endParaRPr lang="es-AR"/>
          </a:p>
        </p:txBody>
      </p:sp>
    </p:spTree>
    <p:extLst>
      <p:ext uri="{BB962C8B-B14F-4D97-AF65-F5344CB8AC3E}">
        <p14:creationId xmlns:p14="http://schemas.microsoft.com/office/powerpoint/2010/main" val="3992190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9329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1"/>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415260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9"/>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9"/>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887984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rgbClr val="FF0000"/>
        </a:buClr>
        <a:buSzPct val="95000"/>
        <a:buFont typeface="Wingdings" pitchFamily="2" charset="2"/>
        <a:buChar char="ü"/>
        <a:defRPr sz="2400">
          <a:solidFill>
            <a:schemeClr val="tx1"/>
          </a:solidFill>
          <a:latin typeface="+mn-lt"/>
          <a:ea typeface="+mn-ea"/>
          <a:cs typeface="+mn-cs"/>
        </a:defRPr>
      </a:lvl1pPr>
      <a:lvl2pPr marL="742950" indent="-285750" algn="l" rtl="0" fontAlgn="base">
        <a:spcBef>
          <a:spcPct val="20000"/>
        </a:spcBef>
        <a:spcAft>
          <a:spcPct val="0"/>
        </a:spcAft>
        <a:buClr>
          <a:srgbClr val="FF0000"/>
        </a:buClr>
        <a:buSzPct val="95000"/>
        <a:buFont typeface="Wingdings" pitchFamily="2" charset="2"/>
        <a:buChar char="§"/>
        <a:defRPr sz="2200">
          <a:solidFill>
            <a:schemeClr val="tx1"/>
          </a:solidFill>
          <a:latin typeface="+mn-lt"/>
        </a:defRPr>
      </a:lvl2pPr>
      <a:lvl3pPr marL="1143000" indent="-228600" algn="l" rtl="0" fontAlgn="base">
        <a:spcBef>
          <a:spcPct val="20000"/>
        </a:spcBef>
        <a:spcAft>
          <a:spcPct val="0"/>
        </a:spcAft>
        <a:buClr>
          <a:srgbClr val="FF0000"/>
        </a:buClr>
        <a:buSzPct val="95000"/>
        <a:buChar char="•"/>
        <a:defRPr sz="2200">
          <a:solidFill>
            <a:schemeClr val="tx1"/>
          </a:solidFill>
          <a:latin typeface="+mn-lt"/>
        </a:defRPr>
      </a:lvl3pPr>
      <a:lvl4pPr marL="16002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4pPr>
      <a:lvl5pPr marL="20574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5pPr>
      <a:lvl6pPr marL="25146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8" Type="http://schemas.openxmlformats.org/officeDocument/2006/relationships/image" Target="../media/image420.wmf"/><Relationship Id="rId13" Type="http://schemas.openxmlformats.org/officeDocument/2006/relationships/oleObject" Target="../embeddings/oleObject322.bin"/><Relationship Id="rId3" Type="http://schemas.openxmlformats.org/officeDocument/2006/relationships/oleObject" Target="../embeddings/oleObject320.bin"/><Relationship Id="rId7" Type="http://schemas.openxmlformats.org/officeDocument/2006/relationships/oleObject" Target="../embeddings/oleObject314.bin"/><Relationship Id="rId12" Type="http://schemas.openxmlformats.org/officeDocument/2006/relationships/image" Target="../media/image429.wmf"/><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419.wmf"/><Relationship Id="rId11" Type="http://schemas.openxmlformats.org/officeDocument/2006/relationships/oleObject" Target="../embeddings/oleObject321.bin"/><Relationship Id="rId5" Type="http://schemas.openxmlformats.org/officeDocument/2006/relationships/oleObject" Target="../embeddings/oleObject313.bin"/><Relationship Id="rId15" Type="http://schemas.openxmlformats.org/officeDocument/2006/relationships/image" Target="../media/image431.emf"/><Relationship Id="rId10" Type="http://schemas.openxmlformats.org/officeDocument/2006/relationships/image" Target="../media/image421.wmf"/><Relationship Id="rId4" Type="http://schemas.openxmlformats.org/officeDocument/2006/relationships/image" Target="../media/image424.wmf"/><Relationship Id="rId9" Type="http://schemas.openxmlformats.org/officeDocument/2006/relationships/oleObject" Target="../embeddings/oleObject315.bin"/><Relationship Id="rId14" Type="http://schemas.openxmlformats.org/officeDocument/2006/relationships/image" Target="../media/image430.wmf"/></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325.bin"/><Relationship Id="rId13" Type="http://schemas.openxmlformats.org/officeDocument/2006/relationships/oleObject" Target="../embeddings/oleObject327.bin"/><Relationship Id="rId18" Type="http://schemas.openxmlformats.org/officeDocument/2006/relationships/image" Target="../media/image438.wmf"/><Relationship Id="rId3" Type="http://schemas.openxmlformats.org/officeDocument/2006/relationships/image" Target="../media/image439.emf"/><Relationship Id="rId7" Type="http://schemas.openxmlformats.org/officeDocument/2006/relationships/image" Target="../media/image433.wmf"/><Relationship Id="rId12" Type="http://schemas.openxmlformats.org/officeDocument/2006/relationships/image" Target="../media/image440.emf"/><Relationship Id="rId17" Type="http://schemas.openxmlformats.org/officeDocument/2006/relationships/oleObject" Target="../embeddings/oleObject329.bin"/><Relationship Id="rId2" Type="http://schemas.openxmlformats.org/officeDocument/2006/relationships/slideLayout" Target="../slideLayouts/slideLayout7.xml"/><Relationship Id="rId16" Type="http://schemas.openxmlformats.org/officeDocument/2006/relationships/image" Target="../media/image437.wmf"/><Relationship Id="rId20" Type="http://schemas.openxmlformats.org/officeDocument/2006/relationships/image" Target="../media/image442.emf"/><Relationship Id="rId1" Type="http://schemas.openxmlformats.org/officeDocument/2006/relationships/vmlDrawing" Target="../drawings/vmlDrawing72.vml"/><Relationship Id="rId6" Type="http://schemas.openxmlformats.org/officeDocument/2006/relationships/oleObject" Target="../embeddings/oleObject324.bin"/><Relationship Id="rId11" Type="http://schemas.openxmlformats.org/officeDocument/2006/relationships/image" Target="../media/image435.wmf"/><Relationship Id="rId5" Type="http://schemas.openxmlformats.org/officeDocument/2006/relationships/image" Target="../media/image432.wmf"/><Relationship Id="rId15" Type="http://schemas.openxmlformats.org/officeDocument/2006/relationships/oleObject" Target="../embeddings/oleObject328.bin"/><Relationship Id="rId10" Type="http://schemas.openxmlformats.org/officeDocument/2006/relationships/oleObject" Target="../embeddings/oleObject326.bin"/><Relationship Id="rId19" Type="http://schemas.openxmlformats.org/officeDocument/2006/relationships/image" Target="../media/image441.emf"/><Relationship Id="rId4" Type="http://schemas.openxmlformats.org/officeDocument/2006/relationships/oleObject" Target="../embeddings/oleObject323.bin"/><Relationship Id="rId9" Type="http://schemas.openxmlformats.org/officeDocument/2006/relationships/image" Target="../media/image434.wmf"/><Relationship Id="rId14" Type="http://schemas.openxmlformats.org/officeDocument/2006/relationships/image" Target="../media/image436.wmf"/></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332.bin"/><Relationship Id="rId13" Type="http://schemas.openxmlformats.org/officeDocument/2006/relationships/image" Target="../media/image447.wmf"/><Relationship Id="rId18" Type="http://schemas.openxmlformats.org/officeDocument/2006/relationships/oleObject" Target="../embeddings/oleObject337.bin"/><Relationship Id="rId3" Type="http://schemas.openxmlformats.org/officeDocument/2006/relationships/image" Target="../media/image453.emf"/><Relationship Id="rId21" Type="http://schemas.openxmlformats.org/officeDocument/2006/relationships/image" Target="../media/image451.wmf"/><Relationship Id="rId7" Type="http://schemas.openxmlformats.org/officeDocument/2006/relationships/image" Target="../media/image444.wmf"/><Relationship Id="rId12" Type="http://schemas.openxmlformats.org/officeDocument/2006/relationships/oleObject" Target="../embeddings/oleObject334.bin"/><Relationship Id="rId17" Type="http://schemas.openxmlformats.org/officeDocument/2006/relationships/image" Target="../media/image449.wmf"/><Relationship Id="rId2" Type="http://schemas.openxmlformats.org/officeDocument/2006/relationships/slideLayout" Target="../slideLayouts/slideLayout7.xml"/><Relationship Id="rId16" Type="http://schemas.openxmlformats.org/officeDocument/2006/relationships/oleObject" Target="../embeddings/oleObject336.bin"/><Relationship Id="rId20" Type="http://schemas.openxmlformats.org/officeDocument/2006/relationships/oleObject" Target="../embeddings/oleObject338.bin"/><Relationship Id="rId1" Type="http://schemas.openxmlformats.org/officeDocument/2006/relationships/vmlDrawing" Target="../drawings/vmlDrawing73.vml"/><Relationship Id="rId6" Type="http://schemas.openxmlformats.org/officeDocument/2006/relationships/oleObject" Target="../embeddings/oleObject331.bin"/><Relationship Id="rId11" Type="http://schemas.openxmlformats.org/officeDocument/2006/relationships/image" Target="../media/image446.wmf"/><Relationship Id="rId5" Type="http://schemas.openxmlformats.org/officeDocument/2006/relationships/image" Target="../media/image443.wmf"/><Relationship Id="rId15" Type="http://schemas.openxmlformats.org/officeDocument/2006/relationships/image" Target="../media/image448.wmf"/><Relationship Id="rId23" Type="http://schemas.openxmlformats.org/officeDocument/2006/relationships/image" Target="../media/image452.wmf"/><Relationship Id="rId10" Type="http://schemas.openxmlformats.org/officeDocument/2006/relationships/oleObject" Target="../embeddings/oleObject333.bin"/><Relationship Id="rId19" Type="http://schemas.openxmlformats.org/officeDocument/2006/relationships/image" Target="../media/image450.wmf"/><Relationship Id="rId4" Type="http://schemas.openxmlformats.org/officeDocument/2006/relationships/oleObject" Target="../embeddings/oleObject330.bin"/><Relationship Id="rId9" Type="http://schemas.openxmlformats.org/officeDocument/2006/relationships/image" Target="../media/image445.wmf"/><Relationship Id="rId14" Type="http://schemas.openxmlformats.org/officeDocument/2006/relationships/oleObject" Target="../embeddings/oleObject335.bin"/><Relationship Id="rId22" Type="http://schemas.openxmlformats.org/officeDocument/2006/relationships/oleObject" Target="../embeddings/oleObject339.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342.bin"/><Relationship Id="rId13" Type="http://schemas.openxmlformats.org/officeDocument/2006/relationships/image" Target="../media/image458.wmf"/><Relationship Id="rId18" Type="http://schemas.openxmlformats.org/officeDocument/2006/relationships/oleObject" Target="../embeddings/oleObject347.bin"/><Relationship Id="rId3" Type="http://schemas.openxmlformats.org/officeDocument/2006/relationships/image" Target="../media/image463.emf"/><Relationship Id="rId21" Type="http://schemas.openxmlformats.org/officeDocument/2006/relationships/image" Target="../media/image462.wmf"/><Relationship Id="rId7" Type="http://schemas.openxmlformats.org/officeDocument/2006/relationships/image" Target="../media/image455.wmf"/><Relationship Id="rId12" Type="http://schemas.openxmlformats.org/officeDocument/2006/relationships/oleObject" Target="../embeddings/oleObject344.bin"/><Relationship Id="rId17" Type="http://schemas.openxmlformats.org/officeDocument/2006/relationships/image" Target="../media/image460.wmf"/><Relationship Id="rId2" Type="http://schemas.openxmlformats.org/officeDocument/2006/relationships/slideLayout" Target="../slideLayouts/slideLayout7.xml"/><Relationship Id="rId16" Type="http://schemas.openxmlformats.org/officeDocument/2006/relationships/oleObject" Target="../embeddings/oleObject346.bin"/><Relationship Id="rId20" Type="http://schemas.openxmlformats.org/officeDocument/2006/relationships/oleObject" Target="../embeddings/oleObject348.bin"/><Relationship Id="rId1" Type="http://schemas.openxmlformats.org/officeDocument/2006/relationships/vmlDrawing" Target="../drawings/vmlDrawing74.vml"/><Relationship Id="rId6" Type="http://schemas.openxmlformats.org/officeDocument/2006/relationships/oleObject" Target="../embeddings/oleObject341.bin"/><Relationship Id="rId11" Type="http://schemas.openxmlformats.org/officeDocument/2006/relationships/image" Target="../media/image457.wmf"/><Relationship Id="rId5" Type="http://schemas.openxmlformats.org/officeDocument/2006/relationships/image" Target="../media/image454.wmf"/><Relationship Id="rId15" Type="http://schemas.openxmlformats.org/officeDocument/2006/relationships/image" Target="../media/image459.wmf"/><Relationship Id="rId10" Type="http://schemas.openxmlformats.org/officeDocument/2006/relationships/oleObject" Target="../embeddings/oleObject343.bin"/><Relationship Id="rId19" Type="http://schemas.openxmlformats.org/officeDocument/2006/relationships/image" Target="../media/image461.wmf"/><Relationship Id="rId4" Type="http://schemas.openxmlformats.org/officeDocument/2006/relationships/oleObject" Target="../embeddings/oleObject340.bin"/><Relationship Id="rId9" Type="http://schemas.openxmlformats.org/officeDocument/2006/relationships/image" Target="../media/image456.wmf"/><Relationship Id="rId14" Type="http://schemas.openxmlformats.org/officeDocument/2006/relationships/oleObject" Target="../embeddings/oleObject345.bin"/></Relationships>
</file>

<file path=ppt/slides/_rels/slide104.xml.rels><?xml version="1.0" encoding="UTF-8" standalone="yes"?>
<Relationships xmlns="http://schemas.openxmlformats.org/package/2006/relationships"><Relationship Id="rId8" Type="http://schemas.openxmlformats.org/officeDocument/2006/relationships/image" Target="../media/image468.png"/><Relationship Id="rId3" Type="http://schemas.openxmlformats.org/officeDocument/2006/relationships/image" Target="../media/image463.emf"/><Relationship Id="rId7" Type="http://schemas.openxmlformats.org/officeDocument/2006/relationships/image" Target="../media/image465.wmf"/><Relationship Id="rId12" Type="http://schemas.openxmlformats.org/officeDocument/2006/relationships/image" Target="../media/image467.wmf"/><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350.bin"/><Relationship Id="rId11" Type="http://schemas.openxmlformats.org/officeDocument/2006/relationships/oleObject" Target="../embeddings/oleObject352.bin"/><Relationship Id="rId5" Type="http://schemas.openxmlformats.org/officeDocument/2006/relationships/image" Target="../media/image464.wmf"/><Relationship Id="rId10" Type="http://schemas.openxmlformats.org/officeDocument/2006/relationships/image" Target="../media/image466.wmf"/><Relationship Id="rId4" Type="http://schemas.openxmlformats.org/officeDocument/2006/relationships/oleObject" Target="../embeddings/oleObject349.bin"/><Relationship Id="rId9" Type="http://schemas.openxmlformats.org/officeDocument/2006/relationships/oleObject" Target="../embeddings/oleObject351.bin"/></Relationships>
</file>

<file path=ppt/slides/_rels/slide105.xml.rels><?xml version="1.0" encoding="UTF-8" standalone="yes"?>
<Relationships xmlns="http://schemas.openxmlformats.org/package/2006/relationships"><Relationship Id="rId8" Type="http://schemas.openxmlformats.org/officeDocument/2006/relationships/image" Target="../media/image471.wmf"/><Relationship Id="rId13" Type="http://schemas.openxmlformats.org/officeDocument/2006/relationships/image" Target="../media/image473.wmf"/><Relationship Id="rId18" Type="http://schemas.openxmlformats.org/officeDocument/2006/relationships/oleObject" Target="../embeddings/oleObject360.bin"/><Relationship Id="rId3" Type="http://schemas.openxmlformats.org/officeDocument/2006/relationships/oleObject" Target="../embeddings/oleObject353.bin"/><Relationship Id="rId21" Type="http://schemas.openxmlformats.org/officeDocument/2006/relationships/image" Target="../media/image477.wmf"/><Relationship Id="rId7" Type="http://schemas.openxmlformats.org/officeDocument/2006/relationships/oleObject" Target="../embeddings/oleObject355.bin"/><Relationship Id="rId12" Type="http://schemas.openxmlformats.org/officeDocument/2006/relationships/oleObject" Target="../embeddings/oleObject357.bin"/><Relationship Id="rId17" Type="http://schemas.openxmlformats.org/officeDocument/2006/relationships/image" Target="../media/image475.wmf"/><Relationship Id="rId2" Type="http://schemas.openxmlformats.org/officeDocument/2006/relationships/slideLayout" Target="../slideLayouts/slideLayout7.xml"/><Relationship Id="rId16" Type="http://schemas.openxmlformats.org/officeDocument/2006/relationships/oleObject" Target="../embeddings/oleObject359.bin"/><Relationship Id="rId20" Type="http://schemas.openxmlformats.org/officeDocument/2006/relationships/oleObject" Target="../embeddings/oleObject361.bin"/><Relationship Id="rId1" Type="http://schemas.openxmlformats.org/officeDocument/2006/relationships/vmlDrawing" Target="../drawings/vmlDrawing76.vml"/><Relationship Id="rId6" Type="http://schemas.openxmlformats.org/officeDocument/2006/relationships/image" Target="../media/image470.wmf"/><Relationship Id="rId11" Type="http://schemas.openxmlformats.org/officeDocument/2006/relationships/image" Target="../media/image472.wmf"/><Relationship Id="rId5" Type="http://schemas.openxmlformats.org/officeDocument/2006/relationships/oleObject" Target="../embeddings/oleObject354.bin"/><Relationship Id="rId15" Type="http://schemas.openxmlformats.org/officeDocument/2006/relationships/image" Target="../media/image474.wmf"/><Relationship Id="rId23" Type="http://schemas.openxmlformats.org/officeDocument/2006/relationships/image" Target="../media/image478.wmf"/><Relationship Id="rId10" Type="http://schemas.openxmlformats.org/officeDocument/2006/relationships/oleObject" Target="../embeddings/oleObject356.bin"/><Relationship Id="rId19" Type="http://schemas.openxmlformats.org/officeDocument/2006/relationships/image" Target="../media/image476.wmf"/><Relationship Id="rId4" Type="http://schemas.openxmlformats.org/officeDocument/2006/relationships/image" Target="../media/image469.wmf"/><Relationship Id="rId9" Type="http://schemas.openxmlformats.org/officeDocument/2006/relationships/image" Target="../media/image479.emf"/><Relationship Id="rId14" Type="http://schemas.openxmlformats.org/officeDocument/2006/relationships/oleObject" Target="../embeddings/oleObject358.bin"/><Relationship Id="rId22" Type="http://schemas.openxmlformats.org/officeDocument/2006/relationships/oleObject" Target="../embeddings/oleObject362.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365.bin"/><Relationship Id="rId13" Type="http://schemas.openxmlformats.org/officeDocument/2006/relationships/image" Target="../media/image488.emf"/><Relationship Id="rId18" Type="http://schemas.openxmlformats.org/officeDocument/2006/relationships/oleObject" Target="../embeddings/oleObject369.bin"/><Relationship Id="rId3" Type="http://schemas.openxmlformats.org/officeDocument/2006/relationships/image" Target="../media/image479.emf"/><Relationship Id="rId21" Type="http://schemas.openxmlformats.org/officeDocument/2006/relationships/image" Target="../media/image486.wmf"/><Relationship Id="rId7" Type="http://schemas.openxmlformats.org/officeDocument/2006/relationships/image" Target="../media/image477.wmf"/><Relationship Id="rId12" Type="http://schemas.openxmlformats.org/officeDocument/2006/relationships/image" Target="../media/image487.emf"/><Relationship Id="rId17" Type="http://schemas.openxmlformats.org/officeDocument/2006/relationships/image" Target="../media/image484.wmf"/><Relationship Id="rId2" Type="http://schemas.openxmlformats.org/officeDocument/2006/relationships/slideLayout" Target="../slideLayouts/slideLayout7.xml"/><Relationship Id="rId16" Type="http://schemas.openxmlformats.org/officeDocument/2006/relationships/oleObject" Target="../embeddings/oleObject368.bin"/><Relationship Id="rId20" Type="http://schemas.openxmlformats.org/officeDocument/2006/relationships/oleObject" Target="../embeddings/oleObject370.bin"/><Relationship Id="rId1" Type="http://schemas.openxmlformats.org/officeDocument/2006/relationships/vmlDrawing" Target="../drawings/vmlDrawing77.vml"/><Relationship Id="rId6" Type="http://schemas.openxmlformats.org/officeDocument/2006/relationships/oleObject" Target="../embeddings/oleObject364.bin"/><Relationship Id="rId11" Type="http://schemas.openxmlformats.org/officeDocument/2006/relationships/image" Target="../media/image482.wmf"/><Relationship Id="rId5" Type="http://schemas.openxmlformats.org/officeDocument/2006/relationships/image" Target="../media/image480.wmf"/><Relationship Id="rId15" Type="http://schemas.openxmlformats.org/officeDocument/2006/relationships/image" Target="../media/image483.wmf"/><Relationship Id="rId10" Type="http://schemas.openxmlformats.org/officeDocument/2006/relationships/oleObject" Target="../embeddings/oleObject366.bin"/><Relationship Id="rId19" Type="http://schemas.openxmlformats.org/officeDocument/2006/relationships/image" Target="../media/image485.wmf"/><Relationship Id="rId4" Type="http://schemas.openxmlformats.org/officeDocument/2006/relationships/oleObject" Target="../embeddings/oleObject363.bin"/><Relationship Id="rId9" Type="http://schemas.openxmlformats.org/officeDocument/2006/relationships/image" Target="../media/image481.wmf"/><Relationship Id="rId14" Type="http://schemas.openxmlformats.org/officeDocument/2006/relationships/oleObject" Target="../embeddings/oleObject367.bin"/></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373.bin"/><Relationship Id="rId3" Type="http://schemas.openxmlformats.org/officeDocument/2006/relationships/oleObject" Target="../embeddings/oleObject371.bin"/><Relationship Id="rId7" Type="http://schemas.openxmlformats.org/officeDocument/2006/relationships/image" Target="../media/image492.emf"/><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490.wmf"/><Relationship Id="rId5" Type="http://schemas.openxmlformats.org/officeDocument/2006/relationships/oleObject" Target="../embeddings/oleObject372.bin"/><Relationship Id="rId4" Type="http://schemas.openxmlformats.org/officeDocument/2006/relationships/image" Target="../media/image489.wmf"/><Relationship Id="rId9" Type="http://schemas.openxmlformats.org/officeDocument/2006/relationships/image" Target="../media/image491.wmf"/></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376.bin"/><Relationship Id="rId13" Type="http://schemas.openxmlformats.org/officeDocument/2006/relationships/image" Target="../media/image496.wmf"/><Relationship Id="rId3" Type="http://schemas.openxmlformats.org/officeDocument/2006/relationships/oleObject" Target="../embeddings/oleObject374.bin"/><Relationship Id="rId7" Type="http://schemas.openxmlformats.org/officeDocument/2006/relationships/image" Target="../media/image493.wmf"/><Relationship Id="rId12" Type="http://schemas.openxmlformats.org/officeDocument/2006/relationships/oleObject" Target="../embeddings/oleObject378.bin"/><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oleObject" Target="../embeddings/oleObject375.bin"/><Relationship Id="rId11" Type="http://schemas.openxmlformats.org/officeDocument/2006/relationships/image" Target="../media/image495.wmf"/><Relationship Id="rId5" Type="http://schemas.openxmlformats.org/officeDocument/2006/relationships/image" Target="../media/image492.emf"/><Relationship Id="rId10" Type="http://schemas.openxmlformats.org/officeDocument/2006/relationships/oleObject" Target="../embeddings/oleObject377.bin"/><Relationship Id="rId4" Type="http://schemas.openxmlformats.org/officeDocument/2006/relationships/image" Target="../media/image490.wmf"/><Relationship Id="rId9" Type="http://schemas.openxmlformats.org/officeDocument/2006/relationships/image" Target="../media/image494.wmf"/></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vmlDrawing" Target="../drawings/vmlDrawing80.vml"/><Relationship Id="rId6" Type="http://schemas.openxmlformats.org/officeDocument/2006/relationships/image" Target="../media/image497.emf"/><Relationship Id="rId5" Type="http://schemas.openxmlformats.org/officeDocument/2006/relationships/oleObject" Target="../embeddings/oleObject379.bin"/><Relationship Id="rId4"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xml"/><Relationship Id="rId7" Type="http://schemas.openxmlformats.org/officeDocument/2006/relationships/oleObject" Target="../embeddings/oleObject10.bin"/><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9.bin"/><Relationship Id="rId10" Type="http://schemas.openxmlformats.org/officeDocument/2006/relationships/image" Target="../media/image17.png"/><Relationship Id="rId4" Type="http://schemas.openxmlformats.org/officeDocument/2006/relationships/notesSlide" Target="../notesSlides/notesSlide11.xml"/><Relationship Id="rId9"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99.wmf"/><Relationship Id="rId2" Type="http://schemas.openxmlformats.org/officeDocument/2006/relationships/tags" Target="../tags/tag94.xml"/><Relationship Id="rId1" Type="http://schemas.openxmlformats.org/officeDocument/2006/relationships/vmlDrawing" Target="../drawings/vmlDrawing81.vml"/><Relationship Id="rId6" Type="http://schemas.openxmlformats.org/officeDocument/2006/relationships/image" Target="../media/image498.emf"/><Relationship Id="rId5" Type="http://schemas.openxmlformats.org/officeDocument/2006/relationships/oleObject" Target="../embeddings/oleObject380.bin"/><Relationship Id="rId4" Type="http://schemas.openxmlformats.org/officeDocument/2006/relationships/notesSlide" Target="../notesSlides/notesSlide95.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00.emf"/><Relationship Id="rId2" Type="http://schemas.openxmlformats.org/officeDocument/2006/relationships/tags" Target="../tags/tag95.xml"/><Relationship Id="rId1" Type="http://schemas.openxmlformats.org/officeDocument/2006/relationships/vmlDrawing" Target="../drawings/vmlDrawing82.vml"/><Relationship Id="rId6" Type="http://schemas.openxmlformats.org/officeDocument/2006/relationships/oleObject" Target="../embeddings/oleObject381.bin"/><Relationship Id="rId5" Type="http://schemas.openxmlformats.org/officeDocument/2006/relationships/image" Target="../media/image499.wmf"/><Relationship Id="rId4" Type="http://schemas.openxmlformats.org/officeDocument/2006/relationships/notesSlide" Target="../notesSlides/notesSlide96.xml"/></Relationships>
</file>

<file path=ppt/slides/_rels/slide112.xml.rels><?xml version="1.0" encoding="UTF-8" standalone="yes"?>
<Relationships xmlns="http://schemas.openxmlformats.org/package/2006/relationships"><Relationship Id="rId8" Type="http://schemas.openxmlformats.org/officeDocument/2006/relationships/image" Target="../media/image502.wmf"/><Relationship Id="rId13" Type="http://schemas.openxmlformats.org/officeDocument/2006/relationships/oleObject" Target="../embeddings/oleObject386.bin"/><Relationship Id="rId18" Type="http://schemas.openxmlformats.org/officeDocument/2006/relationships/image" Target="../media/image507.wmf"/><Relationship Id="rId3" Type="http://schemas.openxmlformats.org/officeDocument/2006/relationships/slideLayout" Target="../slideLayouts/slideLayout13.xml"/><Relationship Id="rId21" Type="http://schemas.openxmlformats.org/officeDocument/2006/relationships/oleObject" Target="../embeddings/oleObject390.bin"/><Relationship Id="rId7" Type="http://schemas.openxmlformats.org/officeDocument/2006/relationships/oleObject" Target="../embeddings/oleObject383.bin"/><Relationship Id="rId12" Type="http://schemas.openxmlformats.org/officeDocument/2006/relationships/image" Target="../media/image504.wmf"/><Relationship Id="rId17" Type="http://schemas.openxmlformats.org/officeDocument/2006/relationships/oleObject" Target="../embeddings/oleObject388.bin"/><Relationship Id="rId2" Type="http://schemas.openxmlformats.org/officeDocument/2006/relationships/tags" Target="../tags/tag96.xml"/><Relationship Id="rId16" Type="http://schemas.openxmlformats.org/officeDocument/2006/relationships/image" Target="../media/image506.wmf"/><Relationship Id="rId20" Type="http://schemas.openxmlformats.org/officeDocument/2006/relationships/image" Target="../media/image508.wmf"/><Relationship Id="rId1" Type="http://schemas.openxmlformats.org/officeDocument/2006/relationships/vmlDrawing" Target="../drawings/vmlDrawing83.vml"/><Relationship Id="rId6" Type="http://schemas.openxmlformats.org/officeDocument/2006/relationships/image" Target="../media/image501.wmf"/><Relationship Id="rId11" Type="http://schemas.openxmlformats.org/officeDocument/2006/relationships/oleObject" Target="../embeddings/oleObject385.bin"/><Relationship Id="rId5" Type="http://schemas.openxmlformats.org/officeDocument/2006/relationships/oleObject" Target="../embeddings/oleObject382.bin"/><Relationship Id="rId15" Type="http://schemas.openxmlformats.org/officeDocument/2006/relationships/oleObject" Target="../embeddings/oleObject387.bin"/><Relationship Id="rId10" Type="http://schemas.openxmlformats.org/officeDocument/2006/relationships/image" Target="../media/image503.wmf"/><Relationship Id="rId19" Type="http://schemas.openxmlformats.org/officeDocument/2006/relationships/oleObject" Target="../embeddings/oleObject389.bin"/><Relationship Id="rId4" Type="http://schemas.openxmlformats.org/officeDocument/2006/relationships/notesSlide" Target="../notesSlides/notesSlide97.xml"/><Relationship Id="rId9" Type="http://schemas.openxmlformats.org/officeDocument/2006/relationships/oleObject" Target="../embeddings/oleObject384.bin"/><Relationship Id="rId14" Type="http://schemas.openxmlformats.org/officeDocument/2006/relationships/image" Target="../media/image505.wmf"/></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392.bin"/><Relationship Id="rId13" Type="http://schemas.openxmlformats.org/officeDocument/2006/relationships/image" Target="../media/image512.wmf"/><Relationship Id="rId3" Type="http://schemas.openxmlformats.org/officeDocument/2006/relationships/slideLayout" Target="../slideLayouts/slideLayout2.xml"/><Relationship Id="rId7" Type="http://schemas.openxmlformats.org/officeDocument/2006/relationships/image" Target="../media/image509.wmf"/><Relationship Id="rId12" Type="http://schemas.openxmlformats.org/officeDocument/2006/relationships/oleObject" Target="../embeddings/oleObject394.bin"/><Relationship Id="rId2" Type="http://schemas.openxmlformats.org/officeDocument/2006/relationships/tags" Target="../tags/tag97.xml"/><Relationship Id="rId1" Type="http://schemas.openxmlformats.org/officeDocument/2006/relationships/vmlDrawing" Target="../drawings/vmlDrawing84.vml"/><Relationship Id="rId6" Type="http://schemas.openxmlformats.org/officeDocument/2006/relationships/oleObject" Target="../embeddings/oleObject391.bin"/><Relationship Id="rId11" Type="http://schemas.openxmlformats.org/officeDocument/2006/relationships/image" Target="../media/image511.wmf"/><Relationship Id="rId5" Type="http://schemas.openxmlformats.org/officeDocument/2006/relationships/image" Target="../media/image514.emf"/><Relationship Id="rId15" Type="http://schemas.openxmlformats.org/officeDocument/2006/relationships/image" Target="../media/image513.wmf"/><Relationship Id="rId10" Type="http://schemas.openxmlformats.org/officeDocument/2006/relationships/oleObject" Target="../embeddings/oleObject393.bin"/><Relationship Id="rId4" Type="http://schemas.openxmlformats.org/officeDocument/2006/relationships/notesSlide" Target="../notesSlides/notesSlide98.xml"/><Relationship Id="rId9" Type="http://schemas.openxmlformats.org/officeDocument/2006/relationships/image" Target="../media/image510.wmf"/><Relationship Id="rId14" Type="http://schemas.openxmlformats.org/officeDocument/2006/relationships/oleObject" Target="../embeddings/oleObject395.bin"/></Relationships>
</file>

<file path=ppt/slides/_rels/slide114.xml.rels><?xml version="1.0" encoding="UTF-8" standalone="yes"?>
<Relationships xmlns="http://schemas.openxmlformats.org/package/2006/relationships"><Relationship Id="rId8" Type="http://schemas.openxmlformats.org/officeDocument/2006/relationships/image" Target="../media/image515.wmf"/><Relationship Id="rId13" Type="http://schemas.openxmlformats.org/officeDocument/2006/relationships/image" Target="../media/image517.wmf"/><Relationship Id="rId3" Type="http://schemas.openxmlformats.org/officeDocument/2006/relationships/slideLayout" Target="../slideLayouts/slideLayout2.xml"/><Relationship Id="rId7" Type="http://schemas.openxmlformats.org/officeDocument/2006/relationships/oleObject" Target="../embeddings/oleObject397.bin"/><Relationship Id="rId12" Type="http://schemas.openxmlformats.org/officeDocument/2006/relationships/oleObject" Target="../embeddings/oleObject399.bin"/><Relationship Id="rId2" Type="http://schemas.openxmlformats.org/officeDocument/2006/relationships/tags" Target="../tags/tag98.xml"/><Relationship Id="rId1" Type="http://schemas.openxmlformats.org/officeDocument/2006/relationships/vmlDrawing" Target="../drawings/vmlDrawing85.vml"/><Relationship Id="rId6" Type="http://schemas.openxmlformats.org/officeDocument/2006/relationships/image" Target="../media/image511.wmf"/><Relationship Id="rId11" Type="http://schemas.openxmlformats.org/officeDocument/2006/relationships/image" Target="../media/image516.wmf"/><Relationship Id="rId5" Type="http://schemas.openxmlformats.org/officeDocument/2006/relationships/oleObject" Target="../embeddings/oleObject396.bin"/><Relationship Id="rId10" Type="http://schemas.openxmlformats.org/officeDocument/2006/relationships/oleObject" Target="../embeddings/oleObject398.bin"/><Relationship Id="rId4" Type="http://schemas.openxmlformats.org/officeDocument/2006/relationships/notesSlide" Target="../notesSlides/notesSlide99.xml"/><Relationship Id="rId9" Type="http://schemas.openxmlformats.org/officeDocument/2006/relationships/image" Target="../media/image518.png"/></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401.bin"/><Relationship Id="rId3" Type="http://schemas.openxmlformats.org/officeDocument/2006/relationships/slideLayout" Target="../slideLayouts/slideLayout2.xml"/><Relationship Id="rId7" Type="http://schemas.openxmlformats.org/officeDocument/2006/relationships/image" Target="../media/image521.wmf"/><Relationship Id="rId2" Type="http://schemas.openxmlformats.org/officeDocument/2006/relationships/tags" Target="../tags/tag99.xml"/><Relationship Id="rId1" Type="http://schemas.openxmlformats.org/officeDocument/2006/relationships/vmlDrawing" Target="../drawings/vmlDrawing86.vml"/><Relationship Id="rId6" Type="http://schemas.openxmlformats.org/officeDocument/2006/relationships/image" Target="../media/image519.emf"/><Relationship Id="rId5" Type="http://schemas.openxmlformats.org/officeDocument/2006/relationships/oleObject" Target="../embeddings/oleObject400.bin"/><Relationship Id="rId4" Type="http://schemas.openxmlformats.org/officeDocument/2006/relationships/notesSlide" Target="../notesSlides/notesSlide100.xml"/><Relationship Id="rId9" Type="http://schemas.openxmlformats.org/officeDocument/2006/relationships/image" Target="../media/image520.wmf"/></Relationships>
</file>

<file path=ppt/slides/_rels/slide116.xml.rels><?xml version="1.0" encoding="UTF-8" standalone="yes"?>
<Relationships xmlns="http://schemas.openxmlformats.org/package/2006/relationships"><Relationship Id="rId8" Type="http://schemas.openxmlformats.org/officeDocument/2006/relationships/image" Target="../media/image522.wmf"/><Relationship Id="rId13" Type="http://schemas.openxmlformats.org/officeDocument/2006/relationships/oleObject" Target="../embeddings/oleObject406.bin"/><Relationship Id="rId18" Type="http://schemas.openxmlformats.org/officeDocument/2006/relationships/image" Target="../media/image527.wmf"/><Relationship Id="rId3" Type="http://schemas.openxmlformats.org/officeDocument/2006/relationships/slideLayout" Target="../slideLayouts/slideLayout2.xml"/><Relationship Id="rId7" Type="http://schemas.openxmlformats.org/officeDocument/2006/relationships/oleObject" Target="../embeddings/oleObject403.bin"/><Relationship Id="rId12" Type="http://schemas.openxmlformats.org/officeDocument/2006/relationships/image" Target="../media/image524.wmf"/><Relationship Id="rId17" Type="http://schemas.openxmlformats.org/officeDocument/2006/relationships/oleObject" Target="../embeddings/oleObject408.bin"/><Relationship Id="rId2" Type="http://schemas.openxmlformats.org/officeDocument/2006/relationships/tags" Target="../tags/tag100.xml"/><Relationship Id="rId16" Type="http://schemas.openxmlformats.org/officeDocument/2006/relationships/image" Target="../media/image526.wmf"/><Relationship Id="rId20" Type="http://schemas.openxmlformats.org/officeDocument/2006/relationships/image" Target="../media/image528.wmf"/><Relationship Id="rId1" Type="http://schemas.openxmlformats.org/officeDocument/2006/relationships/vmlDrawing" Target="../drawings/vmlDrawing87.vml"/><Relationship Id="rId6" Type="http://schemas.openxmlformats.org/officeDocument/2006/relationships/image" Target="../media/image519.emf"/><Relationship Id="rId11" Type="http://schemas.openxmlformats.org/officeDocument/2006/relationships/oleObject" Target="../embeddings/oleObject405.bin"/><Relationship Id="rId5" Type="http://schemas.openxmlformats.org/officeDocument/2006/relationships/oleObject" Target="../embeddings/oleObject402.bin"/><Relationship Id="rId15" Type="http://schemas.openxmlformats.org/officeDocument/2006/relationships/oleObject" Target="../embeddings/oleObject407.bin"/><Relationship Id="rId10" Type="http://schemas.openxmlformats.org/officeDocument/2006/relationships/image" Target="../media/image523.wmf"/><Relationship Id="rId19" Type="http://schemas.openxmlformats.org/officeDocument/2006/relationships/oleObject" Target="../embeddings/oleObject409.bin"/><Relationship Id="rId4" Type="http://schemas.openxmlformats.org/officeDocument/2006/relationships/notesSlide" Target="../notesSlides/notesSlide101.xml"/><Relationship Id="rId9" Type="http://schemas.openxmlformats.org/officeDocument/2006/relationships/oleObject" Target="../embeddings/oleObject404.bin"/><Relationship Id="rId14" Type="http://schemas.openxmlformats.org/officeDocument/2006/relationships/image" Target="../media/image525.wmf"/></Relationships>
</file>

<file path=ppt/slides/_rels/slide117.xml.rels><?xml version="1.0" encoding="UTF-8" standalone="yes"?>
<Relationships xmlns="http://schemas.openxmlformats.org/package/2006/relationships"><Relationship Id="rId8" Type="http://schemas.openxmlformats.org/officeDocument/2006/relationships/image" Target="../media/image530.wmf"/><Relationship Id="rId13" Type="http://schemas.openxmlformats.org/officeDocument/2006/relationships/oleObject" Target="../embeddings/oleObject414.bin"/><Relationship Id="rId18" Type="http://schemas.openxmlformats.org/officeDocument/2006/relationships/image" Target="../media/image507.wmf"/><Relationship Id="rId3" Type="http://schemas.openxmlformats.org/officeDocument/2006/relationships/slideLayout" Target="../slideLayouts/slideLayout2.xml"/><Relationship Id="rId21" Type="http://schemas.openxmlformats.org/officeDocument/2006/relationships/oleObject" Target="../embeddings/oleObject418.bin"/><Relationship Id="rId7" Type="http://schemas.openxmlformats.org/officeDocument/2006/relationships/oleObject" Target="../embeddings/oleObject411.bin"/><Relationship Id="rId12" Type="http://schemas.openxmlformats.org/officeDocument/2006/relationships/image" Target="../media/image532.wmf"/><Relationship Id="rId17" Type="http://schemas.openxmlformats.org/officeDocument/2006/relationships/oleObject" Target="../embeddings/oleObject416.bin"/><Relationship Id="rId2" Type="http://schemas.openxmlformats.org/officeDocument/2006/relationships/tags" Target="../tags/tag101.xml"/><Relationship Id="rId16" Type="http://schemas.openxmlformats.org/officeDocument/2006/relationships/image" Target="../media/image534.wmf"/><Relationship Id="rId20" Type="http://schemas.openxmlformats.org/officeDocument/2006/relationships/image" Target="../media/image508.wmf"/><Relationship Id="rId1" Type="http://schemas.openxmlformats.org/officeDocument/2006/relationships/vmlDrawing" Target="../drawings/vmlDrawing88.vml"/><Relationship Id="rId6" Type="http://schemas.openxmlformats.org/officeDocument/2006/relationships/image" Target="../media/image529.wmf"/><Relationship Id="rId11" Type="http://schemas.openxmlformats.org/officeDocument/2006/relationships/oleObject" Target="../embeddings/oleObject413.bin"/><Relationship Id="rId5" Type="http://schemas.openxmlformats.org/officeDocument/2006/relationships/oleObject" Target="../embeddings/oleObject410.bin"/><Relationship Id="rId15" Type="http://schemas.openxmlformats.org/officeDocument/2006/relationships/oleObject" Target="../embeddings/oleObject415.bin"/><Relationship Id="rId10" Type="http://schemas.openxmlformats.org/officeDocument/2006/relationships/image" Target="../media/image531.wmf"/><Relationship Id="rId19" Type="http://schemas.openxmlformats.org/officeDocument/2006/relationships/oleObject" Target="../embeddings/oleObject417.bin"/><Relationship Id="rId4" Type="http://schemas.openxmlformats.org/officeDocument/2006/relationships/notesSlide" Target="../notesSlides/notesSlide102.xml"/><Relationship Id="rId9" Type="http://schemas.openxmlformats.org/officeDocument/2006/relationships/oleObject" Target="../embeddings/oleObject412.bin"/><Relationship Id="rId14" Type="http://schemas.openxmlformats.org/officeDocument/2006/relationships/image" Target="../media/image533.wmf"/></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420.bin"/><Relationship Id="rId3" Type="http://schemas.openxmlformats.org/officeDocument/2006/relationships/slideLayout" Target="../slideLayouts/slideLayout2.xml"/><Relationship Id="rId7" Type="http://schemas.openxmlformats.org/officeDocument/2006/relationships/image" Target="../media/image520.wmf"/><Relationship Id="rId2" Type="http://schemas.openxmlformats.org/officeDocument/2006/relationships/tags" Target="../tags/tag102.xml"/><Relationship Id="rId1" Type="http://schemas.openxmlformats.org/officeDocument/2006/relationships/vmlDrawing" Target="../drawings/vmlDrawing89.vml"/><Relationship Id="rId6" Type="http://schemas.openxmlformats.org/officeDocument/2006/relationships/oleObject" Target="../embeddings/oleObject419.bin"/><Relationship Id="rId5" Type="http://schemas.openxmlformats.org/officeDocument/2006/relationships/image" Target="../media/image536.png"/><Relationship Id="rId4" Type="http://schemas.openxmlformats.org/officeDocument/2006/relationships/notesSlide" Target="../notesSlides/notesSlide103.xml"/><Relationship Id="rId9" Type="http://schemas.openxmlformats.org/officeDocument/2006/relationships/image" Target="../media/image535.wmf"/></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422.bin"/><Relationship Id="rId3" Type="http://schemas.openxmlformats.org/officeDocument/2006/relationships/slideLayout" Target="../slideLayouts/slideLayout2.xml"/><Relationship Id="rId7" Type="http://schemas.openxmlformats.org/officeDocument/2006/relationships/image" Target="../media/image520.wmf"/><Relationship Id="rId2" Type="http://schemas.openxmlformats.org/officeDocument/2006/relationships/tags" Target="../tags/tag103.xml"/><Relationship Id="rId1" Type="http://schemas.openxmlformats.org/officeDocument/2006/relationships/vmlDrawing" Target="../drawings/vmlDrawing90.vml"/><Relationship Id="rId6" Type="http://schemas.openxmlformats.org/officeDocument/2006/relationships/oleObject" Target="../embeddings/oleObject421.bin"/><Relationship Id="rId5" Type="http://schemas.openxmlformats.org/officeDocument/2006/relationships/image" Target="../media/image538.png"/><Relationship Id="rId4" Type="http://schemas.openxmlformats.org/officeDocument/2006/relationships/notesSlide" Target="../notesSlides/notesSlide104.xml"/><Relationship Id="rId9" Type="http://schemas.openxmlformats.org/officeDocument/2006/relationships/image" Target="../media/image537.w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oleObject" Target="../embeddings/oleObject12.bin"/><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oleObject11.bin"/><Relationship Id="rId10" Type="http://schemas.openxmlformats.org/officeDocument/2006/relationships/image" Target="../media/image19.png"/><Relationship Id="rId4" Type="http://schemas.openxmlformats.org/officeDocument/2006/relationships/notesSlide" Target="../notesSlides/notesSlide12.xml"/><Relationship Id="rId9" Type="http://schemas.openxmlformats.org/officeDocument/2006/relationships/image" Target="../media/image18.png"/></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424.bin"/><Relationship Id="rId3" Type="http://schemas.openxmlformats.org/officeDocument/2006/relationships/slideLayout" Target="../slideLayouts/slideLayout2.xml"/><Relationship Id="rId7" Type="http://schemas.openxmlformats.org/officeDocument/2006/relationships/image" Target="../media/image520.wmf"/><Relationship Id="rId2" Type="http://schemas.openxmlformats.org/officeDocument/2006/relationships/tags" Target="../tags/tag104.xml"/><Relationship Id="rId1" Type="http://schemas.openxmlformats.org/officeDocument/2006/relationships/vmlDrawing" Target="../drawings/vmlDrawing91.vml"/><Relationship Id="rId6" Type="http://schemas.openxmlformats.org/officeDocument/2006/relationships/oleObject" Target="../embeddings/oleObject423.bin"/><Relationship Id="rId11" Type="http://schemas.openxmlformats.org/officeDocument/2006/relationships/image" Target="../media/image540.wmf"/><Relationship Id="rId5" Type="http://schemas.openxmlformats.org/officeDocument/2006/relationships/image" Target="../media/image541.png"/><Relationship Id="rId10" Type="http://schemas.openxmlformats.org/officeDocument/2006/relationships/oleObject" Target="../embeddings/oleObject425.bin"/><Relationship Id="rId4" Type="http://schemas.openxmlformats.org/officeDocument/2006/relationships/notesSlide" Target="../notesSlides/notesSlide105.xml"/><Relationship Id="rId9" Type="http://schemas.openxmlformats.org/officeDocument/2006/relationships/image" Target="../media/image539.w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image" Target="../media/image546.emf"/><Relationship Id="rId13" Type="http://schemas.openxmlformats.org/officeDocument/2006/relationships/image" Target="../media/image544.wmf"/><Relationship Id="rId3" Type="http://schemas.openxmlformats.org/officeDocument/2006/relationships/slideLayout" Target="../slideLayouts/slideLayout12.xml"/><Relationship Id="rId7" Type="http://schemas.openxmlformats.org/officeDocument/2006/relationships/image" Target="../media/image545.emf"/><Relationship Id="rId12" Type="http://schemas.openxmlformats.org/officeDocument/2006/relationships/oleObject" Target="../embeddings/oleObject428.bin"/><Relationship Id="rId2" Type="http://schemas.openxmlformats.org/officeDocument/2006/relationships/tags" Target="../tags/tag105.xml"/><Relationship Id="rId1" Type="http://schemas.openxmlformats.org/officeDocument/2006/relationships/vmlDrawing" Target="../drawings/vmlDrawing92.vml"/><Relationship Id="rId6" Type="http://schemas.openxmlformats.org/officeDocument/2006/relationships/image" Target="../media/image542.wmf"/><Relationship Id="rId11" Type="http://schemas.openxmlformats.org/officeDocument/2006/relationships/image" Target="../media/image543.wmf"/><Relationship Id="rId5" Type="http://schemas.openxmlformats.org/officeDocument/2006/relationships/oleObject" Target="../embeddings/oleObject426.bin"/><Relationship Id="rId10" Type="http://schemas.openxmlformats.org/officeDocument/2006/relationships/oleObject" Target="../embeddings/oleObject427.bin"/><Relationship Id="rId4" Type="http://schemas.openxmlformats.org/officeDocument/2006/relationships/notesSlide" Target="../notesSlides/notesSlide107.xml"/><Relationship Id="rId9" Type="http://schemas.openxmlformats.org/officeDocument/2006/relationships/image" Target="../media/image547.emf"/></Relationships>
</file>

<file path=ppt/slides/_rels/slide124.xml.rels><?xml version="1.0" encoding="UTF-8" standalone="yes"?>
<Relationships xmlns="http://schemas.openxmlformats.org/package/2006/relationships"><Relationship Id="rId8" Type="http://schemas.openxmlformats.org/officeDocument/2006/relationships/image" Target="../media/image546.emf"/><Relationship Id="rId13" Type="http://schemas.openxmlformats.org/officeDocument/2006/relationships/oleObject" Target="../embeddings/oleObject432.bin"/><Relationship Id="rId3" Type="http://schemas.openxmlformats.org/officeDocument/2006/relationships/slideLayout" Target="../slideLayouts/slideLayout12.xml"/><Relationship Id="rId7" Type="http://schemas.openxmlformats.org/officeDocument/2006/relationships/image" Target="../media/image545.emf"/><Relationship Id="rId12" Type="http://schemas.openxmlformats.org/officeDocument/2006/relationships/image" Target="../media/image550.wmf"/><Relationship Id="rId2" Type="http://schemas.openxmlformats.org/officeDocument/2006/relationships/tags" Target="../tags/tag106.xml"/><Relationship Id="rId1" Type="http://schemas.openxmlformats.org/officeDocument/2006/relationships/vmlDrawing" Target="../drawings/vmlDrawing93.vml"/><Relationship Id="rId6" Type="http://schemas.openxmlformats.org/officeDocument/2006/relationships/image" Target="../media/image548.wmf"/><Relationship Id="rId11" Type="http://schemas.openxmlformats.org/officeDocument/2006/relationships/oleObject" Target="../embeddings/oleObject431.bin"/><Relationship Id="rId5" Type="http://schemas.openxmlformats.org/officeDocument/2006/relationships/oleObject" Target="../embeddings/oleObject429.bin"/><Relationship Id="rId15" Type="http://schemas.openxmlformats.org/officeDocument/2006/relationships/image" Target="../media/image552.emf"/><Relationship Id="rId10" Type="http://schemas.openxmlformats.org/officeDocument/2006/relationships/image" Target="../media/image549.wmf"/><Relationship Id="rId4" Type="http://schemas.openxmlformats.org/officeDocument/2006/relationships/notesSlide" Target="../notesSlides/notesSlide108.xml"/><Relationship Id="rId9" Type="http://schemas.openxmlformats.org/officeDocument/2006/relationships/oleObject" Target="../embeddings/oleObject430.bin"/><Relationship Id="rId14" Type="http://schemas.openxmlformats.org/officeDocument/2006/relationships/image" Target="../media/image551.wmf"/></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434.bin"/><Relationship Id="rId13" Type="http://schemas.openxmlformats.org/officeDocument/2006/relationships/image" Target="../media/image555.wmf"/><Relationship Id="rId3" Type="http://schemas.openxmlformats.org/officeDocument/2006/relationships/slideLayout" Target="../slideLayouts/slideLayout12.xml"/><Relationship Id="rId7" Type="http://schemas.openxmlformats.org/officeDocument/2006/relationships/image" Target="../media/image546.emf"/><Relationship Id="rId12" Type="http://schemas.openxmlformats.org/officeDocument/2006/relationships/oleObject" Target="../embeddings/oleObject435.bin"/><Relationship Id="rId2" Type="http://schemas.openxmlformats.org/officeDocument/2006/relationships/tags" Target="../tags/tag107.xml"/><Relationship Id="rId1" Type="http://schemas.openxmlformats.org/officeDocument/2006/relationships/vmlDrawing" Target="../drawings/vmlDrawing94.vml"/><Relationship Id="rId6" Type="http://schemas.openxmlformats.org/officeDocument/2006/relationships/image" Target="../media/image553.wmf"/><Relationship Id="rId11" Type="http://schemas.openxmlformats.org/officeDocument/2006/relationships/image" Target="../media/image558.emf"/><Relationship Id="rId5" Type="http://schemas.openxmlformats.org/officeDocument/2006/relationships/oleObject" Target="../embeddings/oleObject433.bin"/><Relationship Id="rId15" Type="http://schemas.openxmlformats.org/officeDocument/2006/relationships/image" Target="../media/image556.wmf"/><Relationship Id="rId10" Type="http://schemas.openxmlformats.org/officeDocument/2006/relationships/image" Target="../media/image557.emf"/><Relationship Id="rId4" Type="http://schemas.openxmlformats.org/officeDocument/2006/relationships/notesSlide" Target="../notesSlides/notesSlide109.xml"/><Relationship Id="rId9" Type="http://schemas.openxmlformats.org/officeDocument/2006/relationships/image" Target="../media/image554.wmf"/><Relationship Id="rId14" Type="http://schemas.openxmlformats.org/officeDocument/2006/relationships/oleObject" Target="../embeddings/oleObject436.bin"/></Relationships>
</file>

<file path=ppt/slides/_rels/slide126.xml.rels><?xml version="1.0" encoding="UTF-8" standalone="yes"?>
<Relationships xmlns="http://schemas.openxmlformats.org/package/2006/relationships"><Relationship Id="rId8" Type="http://schemas.openxmlformats.org/officeDocument/2006/relationships/image" Target="../media/image560.wmf"/><Relationship Id="rId13" Type="http://schemas.openxmlformats.org/officeDocument/2006/relationships/oleObject" Target="../embeddings/oleObject441.bin"/><Relationship Id="rId18" Type="http://schemas.openxmlformats.org/officeDocument/2006/relationships/image" Target="../media/image565.wmf"/><Relationship Id="rId3" Type="http://schemas.openxmlformats.org/officeDocument/2006/relationships/slideLayout" Target="../slideLayouts/slideLayout12.xml"/><Relationship Id="rId21" Type="http://schemas.openxmlformats.org/officeDocument/2006/relationships/oleObject" Target="../embeddings/oleObject445.bin"/><Relationship Id="rId7" Type="http://schemas.openxmlformats.org/officeDocument/2006/relationships/oleObject" Target="../embeddings/oleObject438.bin"/><Relationship Id="rId12" Type="http://schemas.openxmlformats.org/officeDocument/2006/relationships/image" Target="../media/image562.wmf"/><Relationship Id="rId17" Type="http://schemas.openxmlformats.org/officeDocument/2006/relationships/oleObject" Target="../embeddings/oleObject443.bin"/><Relationship Id="rId2" Type="http://schemas.openxmlformats.org/officeDocument/2006/relationships/tags" Target="../tags/tag108.xml"/><Relationship Id="rId16" Type="http://schemas.openxmlformats.org/officeDocument/2006/relationships/image" Target="../media/image564.wmf"/><Relationship Id="rId20" Type="http://schemas.openxmlformats.org/officeDocument/2006/relationships/image" Target="../media/image566.wmf"/><Relationship Id="rId1" Type="http://schemas.openxmlformats.org/officeDocument/2006/relationships/vmlDrawing" Target="../drawings/vmlDrawing95.vml"/><Relationship Id="rId6" Type="http://schemas.openxmlformats.org/officeDocument/2006/relationships/image" Target="../media/image559.wmf"/><Relationship Id="rId11" Type="http://schemas.openxmlformats.org/officeDocument/2006/relationships/oleObject" Target="../embeddings/oleObject440.bin"/><Relationship Id="rId5" Type="http://schemas.openxmlformats.org/officeDocument/2006/relationships/oleObject" Target="../embeddings/oleObject437.bin"/><Relationship Id="rId15" Type="http://schemas.openxmlformats.org/officeDocument/2006/relationships/oleObject" Target="../embeddings/oleObject442.bin"/><Relationship Id="rId10" Type="http://schemas.openxmlformats.org/officeDocument/2006/relationships/image" Target="../media/image561.wmf"/><Relationship Id="rId19" Type="http://schemas.openxmlformats.org/officeDocument/2006/relationships/oleObject" Target="../embeddings/oleObject444.bin"/><Relationship Id="rId4" Type="http://schemas.openxmlformats.org/officeDocument/2006/relationships/notesSlide" Target="../notesSlides/notesSlide110.xml"/><Relationship Id="rId9" Type="http://schemas.openxmlformats.org/officeDocument/2006/relationships/oleObject" Target="../embeddings/oleObject439.bin"/><Relationship Id="rId14" Type="http://schemas.openxmlformats.org/officeDocument/2006/relationships/image" Target="../media/image563.wmf"/><Relationship Id="rId22" Type="http://schemas.openxmlformats.org/officeDocument/2006/relationships/image" Target="../media/image567.w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12.xml"/><Relationship Id="rId7" Type="http://schemas.openxmlformats.org/officeDocument/2006/relationships/image" Target="../media/image25.png"/><Relationship Id="rId12" Type="http://schemas.openxmlformats.org/officeDocument/2006/relationships/image" Target="../media/image24.e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22.emf"/><Relationship Id="rId11" Type="http://schemas.openxmlformats.org/officeDocument/2006/relationships/oleObject" Target="../embeddings/oleObject16.bin"/><Relationship Id="rId5" Type="http://schemas.openxmlformats.org/officeDocument/2006/relationships/oleObject" Target="../embeddings/oleObject14.bin"/><Relationship Id="rId10" Type="http://schemas.openxmlformats.org/officeDocument/2006/relationships/image" Target="../media/image26.png"/><Relationship Id="rId4" Type="http://schemas.openxmlformats.org/officeDocument/2006/relationships/notesSlide" Target="../notesSlides/notesSlide14.xml"/><Relationship Id="rId9"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0.bin"/><Relationship Id="rId3" Type="http://schemas.openxmlformats.org/officeDocument/2006/relationships/slideLayout" Target="../slideLayouts/slideLayout12.xml"/><Relationship Id="rId7" Type="http://schemas.openxmlformats.org/officeDocument/2006/relationships/oleObject" Target="../embeddings/oleObject17.bin"/><Relationship Id="rId12" Type="http://schemas.openxmlformats.org/officeDocument/2006/relationships/image" Target="../media/image29.w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32.emf"/><Relationship Id="rId11" Type="http://schemas.openxmlformats.org/officeDocument/2006/relationships/oleObject" Target="../embeddings/oleObject19.bin"/><Relationship Id="rId5" Type="http://schemas.openxmlformats.org/officeDocument/2006/relationships/image" Target="../media/image31.emf"/><Relationship Id="rId10" Type="http://schemas.openxmlformats.org/officeDocument/2006/relationships/image" Target="../media/image28.wmf"/><Relationship Id="rId4" Type="http://schemas.openxmlformats.org/officeDocument/2006/relationships/notesSlide" Target="../notesSlides/notesSlide15.xml"/><Relationship Id="rId9" Type="http://schemas.openxmlformats.org/officeDocument/2006/relationships/oleObject" Target="../embeddings/oleObject18.bin"/><Relationship Id="rId1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3.emf"/><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slideLayout" Target="../slideLayouts/slideLayout12.xml"/><Relationship Id="rId7" Type="http://schemas.openxmlformats.org/officeDocument/2006/relationships/image" Target="../media/image47.emf"/><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46.emf"/><Relationship Id="rId5" Type="http://schemas.openxmlformats.org/officeDocument/2006/relationships/image" Target="../media/image45.emf"/><Relationship Id="rId10" Type="http://schemas.openxmlformats.org/officeDocument/2006/relationships/image" Target="../media/image44.wmf"/><Relationship Id="rId4" Type="http://schemas.openxmlformats.org/officeDocument/2006/relationships/notesSlide" Target="../notesSlides/notesSlide21.xml"/><Relationship Id="rId9"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22.xml"/><Relationship Id="rId7" Type="http://schemas.openxmlformats.org/officeDocument/2006/relationships/image" Target="../media/image52.emf"/><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image" Target="../media/image54.emf"/></Relationships>
</file>

<file path=ppt/slides/_rels/slide23.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58.wmf"/><Relationship Id="rId3" Type="http://schemas.openxmlformats.org/officeDocument/2006/relationships/slideLayout" Target="../slideLayouts/slideLayout12.xml"/><Relationship Id="rId7" Type="http://schemas.openxmlformats.org/officeDocument/2006/relationships/oleObject" Target="../embeddings/oleObject23.bin"/><Relationship Id="rId12" Type="http://schemas.openxmlformats.org/officeDocument/2006/relationships/oleObject" Target="../embeddings/oleObject25.bin"/><Relationship Id="rId17" Type="http://schemas.openxmlformats.org/officeDocument/2006/relationships/image" Target="../media/image60.wmf"/><Relationship Id="rId2" Type="http://schemas.openxmlformats.org/officeDocument/2006/relationships/tags" Target="../tags/tag22.xml"/><Relationship Id="rId16" Type="http://schemas.openxmlformats.org/officeDocument/2006/relationships/oleObject" Target="../embeddings/oleObject27.bin"/><Relationship Id="rId1" Type="http://schemas.openxmlformats.org/officeDocument/2006/relationships/vmlDrawing" Target="../drawings/vmlDrawing13.vml"/><Relationship Id="rId6" Type="http://schemas.openxmlformats.org/officeDocument/2006/relationships/image" Target="../media/image55.wmf"/><Relationship Id="rId11" Type="http://schemas.openxmlformats.org/officeDocument/2006/relationships/image" Target="../media/image61.emf"/><Relationship Id="rId5" Type="http://schemas.openxmlformats.org/officeDocument/2006/relationships/oleObject" Target="../embeddings/oleObject22.bin"/><Relationship Id="rId15" Type="http://schemas.openxmlformats.org/officeDocument/2006/relationships/image" Target="../media/image59.wmf"/><Relationship Id="rId10" Type="http://schemas.openxmlformats.org/officeDocument/2006/relationships/image" Target="../media/image57.emf"/><Relationship Id="rId4" Type="http://schemas.openxmlformats.org/officeDocument/2006/relationships/notesSlide" Target="../notesSlides/notesSlide23.xml"/><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slideLayout" Target="../slideLayouts/slideLayout12.xml"/><Relationship Id="rId7" Type="http://schemas.openxmlformats.org/officeDocument/2006/relationships/image" Target="../media/image61.emf"/><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2.wmf"/><Relationship Id="rId11" Type="http://schemas.openxmlformats.org/officeDocument/2006/relationships/image" Target="../media/image64.wmf"/><Relationship Id="rId5" Type="http://schemas.openxmlformats.org/officeDocument/2006/relationships/oleObject" Target="../embeddings/oleObject28.bin"/><Relationship Id="rId10" Type="http://schemas.openxmlformats.org/officeDocument/2006/relationships/oleObject" Target="../embeddings/oleObject30.bin"/><Relationship Id="rId4" Type="http://schemas.openxmlformats.org/officeDocument/2006/relationships/notesSlide" Target="../notesSlides/notesSlide24.xml"/><Relationship Id="rId9" Type="http://schemas.openxmlformats.org/officeDocument/2006/relationships/image" Target="../media/image6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8.wmf"/><Relationship Id="rId3" Type="http://schemas.openxmlformats.org/officeDocument/2006/relationships/slideLayout" Target="../slideLayouts/slideLayout12.xml"/><Relationship Id="rId7" Type="http://schemas.openxmlformats.org/officeDocument/2006/relationships/image" Target="../media/image71.emf"/><Relationship Id="rId12" Type="http://schemas.openxmlformats.org/officeDocument/2006/relationships/oleObject" Target="../embeddings/oleObject34.bin"/><Relationship Id="rId17" Type="http://schemas.openxmlformats.org/officeDocument/2006/relationships/image" Target="../media/image70.wmf"/><Relationship Id="rId2" Type="http://schemas.openxmlformats.org/officeDocument/2006/relationships/tags" Target="../tags/tag24.xml"/><Relationship Id="rId16" Type="http://schemas.openxmlformats.org/officeDocument/2006/relationships/oleObject" Target="../embeddings/oleObject36.bin"/><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image" Target="../media/image67.wmf"/><Relationship Id="rId5" Type="http://schemas.openxmlformats.org/officeDocument/2006/relationships/oleObject" Target="../embeddings/oleObject31.bin"/><Relationship Id="rId15" Type="http://schemas.openxmlformats.org/officeDocument/2006/relationships/image" Target="../media/image69.wmf"/><Relationship Id="rId10" Type="http://schemas.openxmlformats.org/officeDocument/2006/relationships/oleObject" Target="../embeddings/oleObject33.bin"/><Relationship Id="rId4" Type="http://schemas.openxmlformats.org/officeDocument/2006/relationships/notesSlide" Target="../notesSlides/notesSlide25.xml"/><Relationship Id="rId9" Type="http://schemas.openxmlformats.org/officeDocument/2006/relationships/image" Target="../media/image66.wmf"/><Relationship Id="rId1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75.wmf"/><Relationship Id="rId18" Type="http://schemas.openxmlformats.org/officeDocument/2006/relationships/oleObject" Target="../embeddings/oleObject43.bin"/><Relationship Id="rId3" Type="http://schemas.openxmlformats.org/officeDocument/2006/relationships/slideLayout" Target="../slideLayouts/slideLayout12.xml"/><Relationship Id="rId21" Type="http://schemas.openxmlformats.org/officeDocument/2006/relationships/image" Target="../media/image79.wmf"/><Relationship Id="rId7" Type="http://schemas.openxmlformats.org/officeDocument/2006/relationships/image" Target="../media/image71.emf"/><Relationship Id="rId12" Type="http://schemas.openxmlformats.org/officeDocument/2006/relationships/oleObject" Target="../embeddings/oleObject40.bin"/><Relationship Id="rId17" Type="http://schemas.openxmlformats.org/officeDocument/2006/relationships/image" Target="../media/image77.wmf"/><Relationship Id="rId2" Type="http://schemas.openxmlformats.org/officeDocument/2006/relationships/tags" Target="../tags/tag25.xml"/><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vmlDrawing" Target="../drawings/vmlDrawing16.vml"/><Relationship Id="rId6" Type="http://schemas.openxmlformats.org/officeDocument/2006/relationships/image" Target="../media/image72.wmf"/><Relationship Id="rId11" Type="http://schemas.openxmlformats.org/officeDocument/2006/relationships/image" Target="../media/image74.wmf"/><Relationship Id="rId5" Type="http://schemas.openxmlformats.org/officeDocument/2006/relationships/oleObject" Target="../embeddings/oleObject37.bin"/><Relationship Id="rId15" Type="http://schemas.openxmlformats.org/officeDocument/2006/relationships/image" Target="../media/image76.wmf"/><Relationship Id="rId10" Type="http://schemas.openxmlformats.org/officeDocument/2006/relationships/oleObject" Target="../embeddings/oleObject39.bin"/><Relationship Id="rId19" Type="http://schemas.openxmlformats.org/officeDocument/2006/relationships/image" Target="../media/image78.wmf"/><Relationship Id="rId4" Type="http://schemas.openxmlformats.org/officeDocument/2006/relationships/notesSlide" Target="../notesSlides/notesSlide26.xml"/><Relationship Id="rId9" Type="http://schemas.openxmlformats.org/officeDocument/2006/relationships/image" Target="../media/image73.wmf"/><Relationship Id="rId14" Type="http://schemas.openxmlformats.org/officeDocument/2006/relationships/oleObject" Target="../embeddings/oleObject4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83.wmf"/><Relationship Id="rId18" Type="http://schemas.openxmlformats.org/officeDocument/2006/relationships/oleObject" Target="../embeddings/oleObject51.bin"/><Relationship Id="rId26" Type="http://schemas.openxmlformats.org/officeDocument/2006/relationships/oleObject" Target="../embeddings/oleObject55.bin"/><Relationship Id="rId3" Type="http://schemas.openxmlformats.org/officeDocument/2006/relationships/slideLayout" Target="../slideLayouts/slideLayout12.xml"/><Relationship Id="rId21" Type="http://schemas.openxmlformats.org/officeDocument/2006/relationships/image" Target="../media/image87.wmf"/><Relationship Id="rId7" Type="http://schemas.openxmlformats.org/officeDocument/2006/relationships/image" Target="../media/image61.emf"/><Relationship Id="rId12" Type="http://schemas.openxmlformats.org/officeDocument/2006/relationships/oleObject" Target="../embeddings/oleObject48.bin"/><Relationship Id="rId17" Type="http://schemas.openxmlformats.org/officeDocument/2006/relationships/image" Target="../media/image85.wmf"/><Relationship Id="rId25" Type="http://schemas.openxmlformats.org/officeDocument/2006/relationships/image" Target="../media/image89.wmf"/><Relationship Id="rId2" Type="http://schemas.openxmlformats.org/officeDocument/2006/relationships/tags" Target="../tags/tag26.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91.wmf"/><Relationship Id="rId1" Type="http://schemas.openxmlformats.org/officeDocument/2006/relationships/vmlDrawing" Target="../drawings/vmlDrawing17.vml"/><Relationship Id="rId6" Type="http://schemas.openxmlformats.org/officeDocument/2006/relationships/image" Target="../media/image80.wmf"/><Relationship Id="rId11" Type="http://schemas.openxmlformats.org/officeDocument/2006/relationships/image" Target="../media/image82.wmf"/><Relationship Id="rId24" Type="http://schemas.openxmlformats.org/officeDocument/2006/relationships/oleObject" Target="../embeddings/oleObject54.bin"/><Relationship Id="rId5" Type="http://schemas.openxmlformats.org/officeDocument/2006/relationships/oleObject" Target="../embeddings/oleObject45.bin"/><Relationship Id="rId15" Type="http://schemas.openxmlformats.org/officeDocument/2006/relationships/image" Target="../media/image84.wmf"/><Relationship Id="rId23" Type="http://schemas.openxmlformats.org/officeDocument/2006/relationships/image" Target="../media/image88.wmf"/><Relationship Id="rId28" Type="http://schemas.openxmlformats.org/officeDocument/2006/relationships/oleObject" Target="../embeddings/oleObject56.bin"/><Relationship Id="rId10" Type="http://schemas.openxmlformats.org/officeDocument/2006/relationships/oleObject" Target="../embeddings/oleObject47.bin"/><Relationship Id="rId19" Type="http://schemas.openxmlformats.org/officeDocument/2006/relationships/image" Target="../media/image86.wmf"/><Relationship Id="rId31" Type="http://schemas.openxmlformats.org/officeDocument/2006/relationships/image" Target="../media/image92.wmf"/><Relationship Id="rId4" Type="http://schemas.openxmlformats.org/officeDocument/2006/relationships/notesSlide" Target="../notesSlides/notesSlide27.xml"/><Relationship Id="rId9" Type="http://schemas.openxmlformats.org/officeDocument/2006/relationships/image" Target="../media/image81.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90.wmf"/><Relationship Id="rId30" Type="http://schemas.openxmlformats.org/officeDocument/2006/relationships/oleObject" Target="../embeddings/oleObject57.bin"/></Relationships>
</file>

<file path=ppt/slides/_rels/slide28.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62.bin"/><Relationship Id="rId18" Type="http://schemas.openxmlformats.org/officeDocument/2006/relationships/image" Target="../media/image87.wmf"/><Relationship Id="rId26" Type="http://schemas.openxmlformats.org/officeDocument/2006/relationships/image" Target="../media/image100.wmf"/><Relationship Id="rId3" Type="http://schemas.openxmlformats.org/officeDocument/2006/relationships/slideLayout" Target="../slideLayouts/slideLayout12.xml"/><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96.w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tags" Target="../tags/tag27.xml"/><Relationship Id="rId16" Type="http://schemas.openxmlformats.org/officeDocument/2006/relationships/image" Target="../media/image86.wmf"/><Relationship Id="rId20" Type="http://schemas.openxmlformats.org/officeDocument/2006/relationships/image" Target="../media/image88.wmf"/><Relationship Id="rId29"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3.wmf"/><Relationship Id="rId11" Type="http://schemas.openxmlformats.org/officeDocument/2006/relationships/oleObject" Target="../embeddings/oleObject61.bin"/><Relationship Id="rId24" Type="http://schemas.openxmlformats.org/officeDocument/2006/relationships/image" Target="../media/image99.w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oleObject" Target="../embeddings/oleObject69.bin"/><Relationship Id="rId10" Type="http://schemas.openxmlformats.org/officeDocument/2006/relationships/image" Target="../media/image95.wmf"/><Relationship Id="rId19" Type="http://schemas.openxmlformats.org/officeDocument/2006/relationships/oleObject" Target="../embeddings/oleObject65.bin"/><Relationship Id="rId4" Type="http://schemas.openxmlformats.org/officeDocument/2006/relationships/notesSlide" Target="../notesSlides/notesSlide28.xml"/><Relationship Id="rId9" Type="http://schemas.openxmlformats.org/officeDocument/2006/relationships/oleObject" Target="../embeddings/oleObject60.bin"/><Relationship Id="rId14" Type="http://schemas.openxmlformats.org/officeDocument/2006/relationships/image" Target="../media/image97.wmf"/><Relationship Id="rId22" Type="http://schemas.openxmlformats.org/officeDocument/2006/relationships/image" Target="../media/image98.wmf"/><Relationship Id="rId27" Type="http://schemas.openxmlformats.org/officeDocument/2006/relationships/image" Target="../media/image102.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06.wmf"/><Relationship Id="rId3" Type="http://schemas.openxmlformats.org/officeDocument/2006/relationships/slideLayout" Target="../slideLayouts/slideLayout12.xml"/><Relationship Id="rId7" Type="http://schemas.openxmlformats.org/officeDocument/2006/relationships/image" Target="../media/image108.emf"/><Relationship Id="rId12" Type="http://schemas.openxmlformats.org/officeDocument/2006/relationships/oleObject" Target="../embeddings/oleObject73.bin"/><Relationship Id="rId2" Type="http://schemas.openxmlformats.org/officeDocument/2006/relationships/tags" Target="../tags/tag28.xml"/><Relationship Id="rId1" Type="http://schemas.openxmlformats.org/officeDocument/2006/relationships/vmlDrawing" Target="../drawings/vmlDrawing19.vml"/><Relationship Id="rId6" Type="http://schemas.openxmlformats.org/officeDocument/2006/relationships/image" Target="../media/image103.wmf"/><Relationship Id="rId11" Type="http://schemas.openxmlformats.org/officeDocument/2006/relationships/image" Target="../media/image105.wmf"/><Relationship Id="rId5" Type="http://schemas.openxmlformats.org/officeDocument/2006/relationships/oleObject" Target="../embeddings/oleObject70.bin"/><Relationship Id="rId15" Type="http://schemas.openxmlformats.org/officeDocument/2006/relationships/image" Target="../media/image107.wmf"/><Relationship Id="rId10" Type="http://schemas.openxmlformats.org/officeDocument/2006/relationships/oleObject" Target="../embeddings/oleObject72.bin"/><Relationship Id="rId4" Type="http://schemas.openxmlformats.org/officeDocument/2006/relationships/notesSlide" Target="../notesSlides/notesSlide29.xml"/><Relationship Id="rId9" Type="http://schemas.openxmlformats.org/officeDocument/2006/relationships/image" Target="../media/image104.wmf"/><Relationship Id="rId14"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111.wmf"/><Relationship Id="rId18" Type="http://schemas.openxmlformats.org/officeDocument/2006/relationships/oleObject" Target="../embeddings/oleObject81.bin"/><Relationship Id="rId3" Type="http://schemas.openxmlformats.org/officeDocument/2006/relationships/slideLayout" Target="../slideLayouts/slideLayout12.xml"/><Relationship Id="rId21" Type="http://schemas.openxmlformats.org/officeDocument/2006/relationships/image" Target="../media/image115.wmf"/><Relationship Id="rId7" Type="http://schemas.openxmlformats.org/officeDocument/2006/relationships/image" Target="../media/image62.wmf"/><Relationship Id="rId12" Type="http://schemas.openxmlformats.org/officeDocument/2006/relationships/oleObject" Target="../embeddings/oleObject78.bin"/><Relationship Id="rId17" Type="http://schemas.openxmlformats.org/officeDocument/2006/relationships/image" Target="../media/image113.wmf"/><Relationship Id="rId2" Type="http://schemas.openxmlformats.org/officeDocument/2006/relationships/tags" Target="../tags/tag29.xml"/><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vmlDrawing" Target="../drawings/vmlDrawing20.vml"/><Relationship Id="rId6" Type="http://schemas.openxmlformats.org/officeDocument/2006/relationships/oleObject" Target="../embeddings/oleObject75.bin"/><Relationship Id="rId11" Type="http://schemas.openxmlformats.org/officeDocument/2006/relationships/image" Target="../media/image110.wmf"/><Relationship Id="rId5" Type="http://schemas.openxmlformats.org/officeDocument/2006/relationships/image" Target="../media/image108.emf"/><Relationship Id="rId15" Type="http://schemas.openxmlformats.org/officeDocument/2006/relationships/image" Target="../media/image112.wmf"/><Relationship Id="rId23" Type="http://schemas.openxmlformats.org/officeDocument/2006/relationships/image" Target="../media/image116.wmf"/><Relationship Id="rId10" Type="http://schemas.openxmlformats.org/officeDocument/2006/relationships/oleObject" Target="../embeddings/oleObject77.bin"/><Relationship Id="rId19" Type="http://schemas.openxmlformats.org/officeDocument/2006/relationships/image" Target="../media/image114.wmf"/><Relationship Id="rId4" Type="http://schemas.openxmlformats.org/officeDocument/2006/relationships/notesSlide" Target="../notesSlides/notesSlide30.xml"/><Relationship Id="rId9" Type="http://schemas.openxmlformats.org/officeDocument/2006/relationships/image" Target="../media/image109.wmf"/><Relationship Id="rId14" Type="http://schemas.openxmlformats.org/officeDocument/2006/relationships/oleObject" Target="../embeddings/oleObject79.bin"/><Relationship Id="rId22" Type="http://schemas.openxmlformats.org/officeDocument/2006/relationships/oleObject" Target="../embeddings/oleObject83.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117.wmf"/><Relationship Id="rId18" Type="http://schemas.openxmlformats.org/officeDocument/2006/relationships/oleObject" Target="../embeddings/oleObject90.bin"/><Relationship Id="rId26" Type="http://schemas.openxmlformats.org/officeDocument/2006/relationships/oleObject" Target="../embeddings/oleObject94.bin"/><Relationship Id="rId3" Type="http://schemas.openxmlformats.org/officeDocument/2006/relationships/slideLayout" Target="../slideLayouts/slideLayout12.xml"/><Relationship Id="rId21" Type="http://schemas.openxmlformats.org/officeDocument/2006/relationships/image" Target="../media/image121.wmf"/><Relationship Id="rId7" Type="http://schemas.openxmlformats.org/officeDocument/2006/relationships/image" Target="../media/image62.wmf"/><Relationship Id="rId12" Type="http://schemas.openxmlformats.org/officeDocument/2006/relationships/oleObject" Target="../embeddings/oleObject87.bin"/><Relationship Id="rId17" Type="http://schemas.openxmlformats.org/officeDocument/2006/relationships/image" Target="../media/image119.wmf"/><Relationship Id="rId25" Type="http://schemas.openxmlformats.org/officeDocument/2006/relationships/image" Target="../media/image123.wmf"/><Relationship Id="rId2" Type="http://schemas.openxmlformats.org/officeDocument/2006/relationships/tags" Target="../tags/tag30.xml"/><Relationship Id="rId16" Type="http://schemas.openxmlformats.org/officeDocument/2006/relationships/oleObject" Target="../embeddings/oleObject89.bin"/><Relationship Id="rId20" Type="http://schemas.openxmlformats.org/officeDocument/2006/relationships/oleObject" Target="../embeddings/oleObject91.bin"/><Relationship Id="rId1" Type="http://schemas.openxmlformats.org/officeDocument/2006/relationships/vmlDrawing" Target="../drawings/vmlDrawing21.vml"/><Relationship Id="rId6" Type="http://schemas.openxmlformats.org/officeDocument/2006/relationships/oleObject" Target="../embeddings/oleObject84.bin"/><Relationship Id="rId11" Type="http://schemas.openxmlformats.org/officeDocument/2006/relationships/image" Target="../media/image110.wmf"/><Relationship Id="rId24" Type="http://schemas.openxmlformats.org/officeDocument/2006/relationships/oleObject" Target="../embeddings/oleObject93.bin"/><Relationship Id="rId5" Type="http://schemas.openxmlformats.org/officeDocument/2006/relationships/image" Target="../media/image108.emf"/><Relationship Id="rId15" Type="http://schemas.openxmlformats.org/officeDocument/2006/relationships/image" Target="../media/image118.wmf"/><Relationship Id="rId23" Type="http://schemas.openxmlformats.org/officeDocument/2006/relationships/image" Target="../media/image122.wmf"/><Relationship Id="rId10" Type="http://schemas.openxmlformats.org/officeDocument/2006/relationships/oleObject" Target="../embeddings/oleObject86.bin"/><Relationship Id="rId19" Type="http://schemas.openxmlformats.org/officeDocument/2006/relationships/image" Target="../media/image120.wmf"/><Relationship Id="rId4" Type="http://schemas.openxmlformats.org/officeDocument/2006/relationships/notesSlide" Target="../notesSlides/notesSlide31.xml"/><Relationship Id="rId9" Type="http://schemas.openxmlformats.org/officeDocument/2006/relationships/image" Target="../media/image109.wmf"/><Relationship Id="rId14" Type="http://schemas.openxmlformats.org/officeDocument/2006/relationships/oleObject" Target="../embeddings/oleObject88.bin"/><Relationship Id="rId22" Type="http://schemas.openxmlformats.org/officeDocument/2006/relationships/oleObject" Target="../embeddings/oleObject92.bin"/><Relationship Id="rId27" Type="http://schemas.openxmlformats.org/officeDocument/2006/relationships/image" Target="../media/image124.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25.png"/></Relationships>
</file>

<file path=ppt/slides/_rels/slide33.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slideLayout" Target="../slideLayouts/slideLayout12.xml"/><Relationship Id="rId7" Type="http://schemas.openxmlformats.org/officeDocument/2006/relationships/oleObject" Target="../embeddings/oleObject95.bin"/><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4.xml"/><Relationship Id="rId5" Type="http://schemas.openxmlformats.org/officeDocument/2006/relationships/image" Target="../media/image131.emf"/><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13" Type="http://schemas.openxmlformats.org/officeDocument/2006/relationships/oleObject" Target="../embeddings/oleObject100.bin"/><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slideLayout" Target="../slideLayouts/slideLayout12.xml"/><Relationship Id="rId21" Type="http://schemas.openxmlformats.org/officeDocument/2006/relationships/image" Target="../media/image139.wmf"/><Relationship Id="rId7" Type="http://schemas.openxmlformats.org/officeDocument/2006/relationships/oleObject" Target="../embeddings/oleObject97.bin"/><Relationship Id="rId12" Type="http://schemas.openxmlformats.org/officeDocument/2006/relationships/image" Target="../media/image135.wmf"/><Relationship Id="rId17" Type="http://schemas.openxmlformats.org/officeDocument/2006/relationships/image" Target="../media/image137.wmf"/><Relationship Id="rId25" Type="http://schemas.openxmlformats.org/officeDocument/2006/relationships/image" Target="../media/image141.wmf"/><Relationship Id="rId33" Type="http://schemas.openxmlformats.org/officeDocument/2006/relationships/image" Target="../media/image145.wmf"/><Relationship Id="rId2" Type="http://schemas.openxmlformats.org/officeDocument/2006/relationships/tags" Target="../tags/tag35.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43.wmf"/><Relationship Id="rId1" Type="http://schemas.openxmlformats.org/officeDocument/2006/relationships/vmlDrawing" Target="../drawings/vmlDrawing23.vml"/><Relationship Id="rId6" Type="http://schemas.openxmlformats.org/officeDocument/2006/relationships/image" Target="../media/image132.wmf"/><Relationship Id="rId11" Type="http://schemas.openxmlformats.org/officeDocument/2006/relationships/oleObject" Target="../embeddings/oleObject99.bin"/><Relationship Id="rId24" Type="http://schemas.openxmlformats.org/officeDocument/2006/relationships/oleObject" Target="../embeddings/oleObject105.bin"/><Relationship Id="rId32" Type="http://schemas.openxmlformats.org/officeDocument/2006/relationships/oleObject" Target="../embeddings/oleObject109.bin"/><Relationship Id="rId5" Type="http://schemas.openxmlformats.org/officeDocument/2006/relationships/oleObject" Target="../embeddings/oleObject96.bin"/><Relationship Id="rId15" Type="http://schemas.openxmlformats.org/officeDocument/2006/relationships/image" Target="../media/image146.emf"/><Relationship Id="rId23" Type="http://schemas.openxmlformats.org/officeDocument/2006/relationships/image" Target="../media/image140.wmf"/><Relationship Id="rId28" Type="http://schemas.openxmlformats.org/officeDocument/2006/relationships/oleObject" Target="../embeddings/oleObject107.bin"/><Relationship Id="rId10" Type="http://schemas.openxmlformats.org/officeDocument/2006/relationships/image" Target="../media/image134.wmf"/><Relationship Id="rId19" Type="http://schemas.openxmlformats.org/officeDocument/2006/relationships/image" Target="../media/image138.wmf"/><Relationship Id="rId31" Type="http://schemas.openxmlformats.org/officeDocument/2006/relationships/image" Target="../media/image144.wmf"/><Relationship Id="rId4" Type="http://schemas.openxmlformats.org/officeDocument/2006/relationships/notesSlide" Target="../notesSlides/notesSlide36.xml"/><Relationship Id="rId9" Type="http://schemas.openxmlformats.org/officeDocument/2006/relationships/oleObject" Target="../embeddings/oleObject98.bin"/><Relationship Id="rId14" Type="http://schemas.openxmlformats.org/officeDocument/2006/relationships/image" Target="../media/image136.wmf"/><Relationship Id="rId22" Type="http://schemas.openxmlformats.org/officeDocument/2006/relationships/oleObject" Target="../embeddings/oleObject104.bin"/><Relationship Id="rId27" Type="http://schemas.openxmlformats.org/officeDocument/2006/relationships/image" Target="../media/image142.wmf"/><Relationship Id="rId30" Type="http://schemas.openxmlformats.org/officeDocument/2006/relationships/oleObject" Target="../embeddings/oleObject108.bin"/><Relationship Id="rId8" Type="http://schemas.openxmlformats.org/officeDocument/2006/relationships/image" Target="../media/image13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slideLayout" Target="../slideLayouts/slideLayout12.xml"/><Relationship Id="rId7" Type="http://schemas.openxmlformats.org/officeDocument/2006/relationships/image" Target="../media/image150.png"/><Relationship Id="rId2" Type="http://schemas.openxmlformats.org/officeDocument/2006/relationships/tags" Target="../tags/tag36.xml"/><Relationship Id="rId1" Type="http://schemas.openxmlformats.org/officeDocument/2006/relationships/vmlDrawing" Target="../drawings/vmlDrawing24.v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notesSlide" Target="../notesSlides/notesSlide37.xml"/><Relationship Id="rId9" Type="http://schemas.openxmlformats.org/officeDocument/2006/relationships/image" Target="../media/image147.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15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25.vml"/><Relationship Id="rId6" Type="http://schemas.openxmlformats.org/officeDocument/2006/relationships/image" Target="../media/image15.emf"/><Relationship Id="rId5" Type="http://schemas.openxmlformats.org/officeDocument/2006/relationships/oleObject" Target="../embeddings/oleObject111.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slideLayout" Target="../slideLayouts/slideLayout2.xml"/><Relationship Id="rId7" Type="http://schemas.openxmlformats.org/officeDocument/2006/relationships/oleObject" Target="../embeddings/oleObject113.bin"/><Relationship Id="rId12" Type="http://schemas.openxmlformats.org/officeDocument/2006/relationships/image" Target="../media/image155.wmf"/><Relationship Id="rId2" Type="http://schemas.openxmlformats.org/officeDocument/2006/relationships/tags" Target="../tags/tag39.xml"/><Relationship Id="rId1" Type="http://schemas.openxmlformats.org/officeDocument/2006/relationships/vmlDrawing" Target="../drawings/vmlDrawing26.vml"/><Relationship Id="rId6" Type="http://schemas.openxmlformats.org/officeDocument/2006/relationships/image" Target="../media/image152.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54.wmf"/><Relationship Id="rId4" Type="http://schemas.openxmlformats.org/officeDocument/2006/relationships/notesSlide" Target="../notesSlides/notesSlide40.xml"/><Relationship Id="rId9" Type="http://schemas.openxmlformats.org/officeDocument/2006/relationships/oleObject" Target="../embeddings/oleObject11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slideLayout" Target="../slideLayouts/slideLayout2.xml"/><Relationship Id="rId7" Type="http://schemas.openxmlformats.org/officeDocument/2006/relationships/image" Target="../media/image158.emf"/><Relationship Id="rId2" Type="http://schemas.openxmlformats.org/officeDocument/2006/relationships/tags" Target="../tags/tag40.xml"/><Relationship Id="rId1" Type="http://schemas.openxmlformats.org/officeDocument/2006/relationships/vmlDrawing" Target="../drawings/vmlDrawing27.vml"/><Relationship Id="rId6" Type="http://schemas.openxmlformats.org/officeDocument/2006/relationships/image" Target="../media/image156.wmf"/><Relationship Id="rId5" Type="http://schemas.openxmlformats.org/officeDocument/2006/relationships/oleObject" Target="../embeddings/oleObject116.bin"/><Relationship Id="rId4" Type="http://schemas.openxmlformats.org/officeDocument/2006/relationships/notesSlide" Target="../notesSlides/notesSlide41.xml"/><Relationship Id="rId9" Type="http://schemas.openxmlformats.org/officeDocument/2006/relationships/image" Target="../media/image157.wmf"/></Relationships>
</file>

<file path=ppt/slides/_rels/slide42.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image" Target="../media/image162.wmf"/><Relationship Id="rId18" Type="http://schemas.openxmlformats.org/officeDocument/2006/relationships/oleObject" Target="../embeddings/oleObject124.bin"/><Relationship Id="rId3" Type="http://schemas.openxmlformats.org/officeDocument/2006/relationships/slideLayout" Target="../slideLayouts/slideLayout2.xml"/><Relationship Id="rId7" Type="http://schemas.openxmlformats.org/officeDocument/2006/relationships/oleObject" Target="../embeddings/oleObject119.bin"/><Relationship Id="rId12" Type="http://schemas.openxmlformats.org/officeDocument/2006/relationships/oleObject" Target="../embeddings/oleObject121.bin"/><Relationship Id="rId17" Type="http://schemas.openxmlformats.org/officeDocument/2006/relationships/image" Target="../media/image164.wmf"/><Relationship Id="rId2" Type="http://schemas.openxmlformats.org/officeDocument/2006/relationships/tags" Target="../tags/tag41.xml"/><Relationship Id="rId16" Type="http://schemas.openxmlformats.org/officeDocument/2006/relationships/oleObject" Target="../embeddings/oleObject123.bin"/><Relationship Id="rId1" Type="http://schemas.openxmlformats.org/officeDocument/2006/relationships/vmlDrawing" Target="../drawings/vmlDrawing28.vml"/><Relationship Id="rId6" Type="http://schemas.openxmlformats.org/officeDocument/2006/relationships/image" Target="../media/image159.wmf"/><Relationship Id="rId11" Type="http://schemas.openxmlformats.org/officeDocument/2006/relationships/image" Target="../media/image161.wmf"/><Relationship Id="rId5" Type="http://schemas.openxmlformats.org/officeDocument/2006/relationships/oleObject" Target="../embeddings/oleObject118.bin"/><Relationship Id="rId15" Type="http://schemas.openxmlformats.org/officeDocument/2006/relationships/image" Target="../media/image163.wmf"/><Relationship Id="rId10" Type="http://schemas.openxmlformats.org/officeDocument/2006/relationships/oleObject" Target="../embeddings/oleObject120.bin"/><Relationship Id="rId19" Type="http://schemas.openxmlformats.org/officeDocument/2006/relationships/image" Target="../media/image165.wmf"/><Relationship Id="rId4" Type="http://schemas.openxmlformats.org/officeDocument/2006/relationships/notesSlide" Target="../notesSlides/notesSlide42.xml"/><Relationship Id="rId9" Type="http://schemas.openxmlformats.org/officeDocument/2006/relationships/image" Target="../media/image166.emf"/><Relationship Id="rId14" Type="http://schemas.openxmlformats.org/officeDocument/2006/relationships/oleObject" Target="../embeddings/oleObject122.bin"/></Relationships>
</file>

<file path=ppt/slides/_rels/slide43.xml.rels><?xml version="1.0" encoding="UTF-8" standalone="yes"?>
<Relationships xmlns="http://schemas.openxmlformats.org/package/2006/relationships"><Relationship Id="rId8" Type="http://schemas.openxmlformats.org/officeDocument/2006/relationships/image" Target="../media/image168.wmf"/><Relationship Id="rId13" Type="http://schemas.openxmlformats.org/officeDocument/2006/relationships/oleObject" Target="../embeddings/oleObject129.bin"/><Relationship Id="rId18" Type="http://schemas.openxmlformats.org/officeDocument/2006/relationships/image" Target="../media/image174.png"/><Relationship Id="rId3" Type="http://schemas.openxmlformats.org/officeDocument/2006/relationships/slideLayout" Target="../slideLayouts/slideLayout2.xml"/><Relationship Id="rId7" Type="http://schemas.openxmlformats.org/officeDocument/2006/relationships/oleObject" Target="../embeddings/oleObject126.bin"/><Relationship Id="rId12" Type="http://schemas.openxmlformats.org/officeDocument/2006/relationships/image" Target="../media/image170.wmf"/><Relationship Id="rId17" Type="http://schemas.openxmlformats.org/officeDocument/2006/relationships/image" Target="../media/image173.png"/><Relationship Id="rId2" Type="http://schemas.openxmlformats.org/officeDocument/2006/relationships/tags" Target="../tags/tag42.xml"/><Relationship Id="rId16" Type="http://schemas.openxmlformats.org/officeDocument/2006/relationships/image" Target="../media/image172.wmf"/><Relationship Id="rId20" Type="http://schemas.openxmlformats.org/officeDocument/2006/relationships/image" Target="../media/image176.emf"/><Relationship Id="rId1" Type="http://schemas.openxmlformats.org/officeDocument/2006/relationships/vmlDrawing" Target="../drawings/vmlDrawing29.vml"/><Relationship Id="rId6" Type="http://schemas.openxmlformats.org/officeDocument/2006/relationships/image" Target="../media/image167.wmf"/><Relationship Id="rId11" Type="http://schemas.openxmlformats.org/officeDocument/2006/relationships/oleObject" Target="../embeddings/oleObject128.bin"/><Relationship Id="rId5" Type="http://schemas.openxmlformats.org/officeDocument/2006/relationships/oleObject" Target="../embeddings/oleObject125.bin"/><Relationship Id="rId15" Type="http://schemas.openxmlformats.org/officeDocument/2006/relationships/oleObject" Target="../embeddings/oleObject130.bin"/><Relationship Id="rId10" Type="http://schemas.openxmlformats.org/officeDocument/2006/relationships/image" Target="../media/image169.wmf"/><Relationship Id="rId19" Type="http://schemas.openxmlformats.org/officeDocument/2006/relationships/image" Target="../media/image175.png"/><Relationship Id="rId4" Type="http://schemas.openxmlformats.org/officeDocument/2006/relationships/notesSlide" Target="../notesSlides/notesSlide43.xml"/><Relationship Id="rId9" Type="http://schemas.openxmlformats.org/officeDocument/2006/relationships/oleObject" Target="../embeddings/oleObject127.bin"/><Relationship Id="rId14" Type="http://schemas.openxmlformats.org/officeDocument/2006/relationships/image" Target="../media/image171.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77.png"/></Relationships>
</file>

<file path=ppt/slides/_rels/slide45.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35.bin"/><Relationship Id="rId3" Type="http://schemas.openxmlformats.org/officeDocument/2006/relationships/slideLayout" Target="../slideLayouts/slideLayout2.xml"/><Relationship Id="rId7" Type="http://schemas.openxmlformats.org/officeDocument/2006/relationships/oleObject" Target="../embeddings/oleObject132.bin"/><Relationship Id="rId12" Type="http://schemas.openxmlformats.org/officeDocument/2006/relationships/image" Target="../media/image181.wmf"/><Relationship Id="rId2" Type="http://schemas.openxmlformats.org/officeDocument/2006/relationships/tags" Target="../tags/tag44.xml"/><Relationship Id="rId16" Type="http://schemas.openxmlformats.org/officeDocument/2006/relationships/image" Target="../media/image183.wmf"/><Relationship Id="rId1" Type="http://schemas.openxmlformats.org/officeDocument/2006/relationships/vmlDrawing" Target="../drawings/vmlDrawing30.vml"/><Relationship Id="rId6" Type="http://schemas.openxmlformats.org/officeDocument/2006/relationships/image" Target="../media/image178.w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oleObject" Target="../embeddings/oleObject136.bin"/><Relationship Id="rId10" Type="http://schemas.openxmlformats.org/officeDocument/2006/relationships/image" Target="../media/image180.wmf"/><Relationship Id="rId4" Type="http://schemas.openxmlformats.org/officeDocument/2006/relationships/notesSlide" Target="../notesSlides/notesSlide45.xml"/><Relationship Id="rId9" Type="http://schemas.openxmlformats.org/officeDocument/2006/relationships/oleObject" Target="../embeddings/oleObject133.bin"/><Relationship Id="rId14" Type="http://schemas.openxmlformats.org/officeDocument/2006/relationships/image" Target="../media/image182.wmf"/></Relationships>
</file>

<file path=ppt/slides/_rels/slide46.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notesSlide" Target="../notesSlides/notesSlide46.xml"/><Relationship Id="rId7" Type="http://schemas.openxmlformats.org/officeDocument/2006/relationships/image" Target="../media/image187.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 Id="rId9" Type="http://schemas.openxmlformats.org/officeDocument/2006/relationships/image" Target="../media/image189.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91.png"/><Relationship Id="rId4" Type="http://schemas.openxmlformats.org/officeDocument/2006/relationships/image" Target="../media/image190.png"/></Relationships>
</file>

<file path=ppt/slides/_rels/slide48.xml.rels><?xml version="1.0" encoding="UTF-8" standalone="yes"?>
<Relationships xmlns="http://schemas.openxmlformats.org/package/2006/relationships"><Relationship Id="rId8" Type="http://schemas.openxmlformats.org/officeDocument/2006/relationships/image" Target="../media/image194.emf"/><Relationship Id="rId3" Type="http://schemas.openxmlformats.org/officeDocument/2006/relationships/slideLayout" Target="../slideLayouts/slideLayout2.xml"/><Relationship Id="rId7" Type="http://schemas.openxmlformats.org/officeDocument/2006/relationships/image" Target="../media/image193.png"/><Relationship Id="rId2" Type="http://schemas.openxmlformats.org/officeDocument/2006/relationships/tags" Target="../tags/tag47.xml"/><Relationship Id="rId1" Type="http://schemas.openxmlformats.org/officeDocument/2006/relationships/vmlDrawing" Target="../drawings/vmlDrawing31.vml"/><Relationship Id="rId6" Type="http://schemas.openxmlformats.org/officeDocument/2006/relationships/image" Target="../media/image192.wmf"/><Relationship Id="rId5" Type="http://schemas.openxmlformats.org/officeDocument/2006/relationships/oleObject" Target="../embeddings/oleObject137.bin"/><Relationship Id="rId4" Type="http://schemas.openxmlformats.org/officeDocument/2006/relationships/notesSlide" Target="../notesSlides/notesSlide48.xml"/><Relationship Id="rId9" Type="http://schemas.openxmlformats.org/officeDocument/2006/relationships/image" Target="../media/image195.png"/></Relationships>
</file>

<file path=ppt/slides/_rels/slide49.xml.rels><?xml version="1.0" encoding="UTF-8" standalone="yes"?>
<Relationships xmlns="http://schemas.openxmlformats.org/package/2006/relationships"><Relationship Id="rId8" Type="http://schemas.openxmlformats.org/officeDocument/2006/relationships/image" Target="../media/image198.emf"/><Relationship Id="rId3" Type="http://schemas.openxmlformats.org/officeDocument/2006/relationships/slideLayout" Target="../slideLayouts/slideLayout2.xml"/><Relationship Id="rId7" Type="http://schemas.openxmlformats.org/officeDocument/2006/relationships/image" Target="../media/image197.png"/><Relationship Id="rId2" Type="http://schemas.openxmlformats.org/officeDocument/2006/relationships/tags" Target="../tags/tag48.xml"/><Relationship Id="rId1" Type="http://schemas.openxmlformats.org/officeDocument/2006/relationships/vmlDrawing" Target="../drawings/vmlDrawing32.vml"/><Relationship Id="rId6" Type="http://schemas.openxmlformats.org/officeDocument/2006/relationships/image" Target="../media/image196.wmf"/><Relationship Id="rId5" Type="http://schemas.openxmlformats.org/officeDocument/2006/relationships/oleObject" Target="../embeddings/oleObject138.bin"/><Relationship Id="rId4" Type="http://schemas.openxmlformats.org/officeDocument/2006/relationships/notesSlide" Target="../notesSlides/notesSlide49.xml"/><Relationship Id="rId9" Type="http://schemas.openxmlformats.org/officeDocument/2006/relationships/image" Target="../media/image19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image" Target="../media/image203.wmf"/><Relationship Id="rId18" Type="http://schemas.openxmlformats.org/officeDocument/2006/relationships/image" Target="../media/image207.emf"/><Relationship Id="rId3" Type="http://schemas.openxmlformats.org/officeDocument/2006/relationships/slideLayout" Target="../slideLayouts/slideLayout2.xml"/><Relationship Id="rId7" Type="http://schemas.openxmlformats.org/officeDocument/2006/relationships/oleObject" Target="../embeddings/oleObject140.bin"/><Relationship Id="rId12" Type="http://schemas.openxmlformats.org/officeDocument/2006/relationships/oleObject" Target="../embeddings/oleObject142.bin"/><Relationship Id="rId17" Type="http://schemas.openxmlformats.org/officeDocument/2006/relationships/image" Target="../media/image205.wmf"/><Relationship Id="rId2" Type="http://schemas.openxmlformats.org/officeDocument/2006/relationships/tags" Target="../tags/tag50.xml"/><Relationship Id="rId16" Type="http://schemas.openxmlformats.org/officeDocument/2006/relationships/oleObject" Target="../embeddings/oleObject144.bin"/><Relationship Id="rId1" Type="http://schemas.openxmlformats.org/officeDocument/2006/relationships/vmlDrawing" Target="../drawings/vmlDrawing33.vml"/><Relationship Id="rId6" Type="http://schemas.openxmlformats.org/officeDocument/2006/relationships/image" Target="../media/image200.wmf"/><Relationship Id="rId11" Type="http://schemas.openxmlformats.org/officeDocument/2006/relationships/image" Target="../media/image202.wmf"/><Relationship Id="rId5" Type="http://schemas.openxmlformats.org/officeDocument/2006/relationships/oleObject" Target="../embeddings/oleObject139.bin"/><Relationship Id="rId15" Type="http://schemas.openxmlformats.org/officeDocument/2006/relationships/image" Target="../media/image204.wmf"/><Relationship Id="rId10" Type="http://schemas.openxmlformats.org/officeDocument/2006/relationships/oleObject" Target="../embeddings/oleObject141.bin"/><Relationship Id="rId4" Type="http://schemas.openxmlformats.org/officeDocument/2006/relationships/notesSlide" Target="../notesSlides/notesSlide51.xml"/><Relationship Id="rId9" Type="http://schemas.openxmlformats.org/officeDocument/2006/relationships/image" Target="../media/image206.png"/><Relationship Id="rId14" Type="http://schemas.openxmlformats.org/officeDocument/2006/relationships/oleObject" Target="../embeddings/oleObject143.bin"/></Relationships>
</file>

<file path=ppt/slides/_rels/slide52.xml.rels><?xml version="1.0" encoding="UTF-8" standalone="yes"?>
<Relationships xmlns="http://schemas.openxmlformats.org/package/2006/relationships"><Relationship Id="rId8" Type="http://schemas.openxmlformats.org/officeDocument/2006/relationships/image" Target="../media/image209.wmf"/><Relationship Id="rId13" Type="http://schemas.openxmlformats.org/officeDocument/2006/relationships/oleObject" Target="../embeddings/oleObject149.bin"/><Relationship Id="rId18" Type="http://schemas.openxmlformats.org/officeDocument/2006/relationships/image" Target="../media/image214.wmf"/><Relationship Id="rId3" Type="http://schemas.openxmlformats.org/officeDocument/2006/relationships/slideLayout" Target="../slideLayouts/slideLayout2.xml"/><Relationship Id="rId21" Type="http://schemas.openxmlformats.org/officeDocument/2006/relationships/image" Target="../media/image216.png"/><Relationship Id="rId7" Type="http://schemas.openxmlformats.org/officeDocument/2006/relationships/oleObject" Target="../embeddings/oleObject146.bin"/><Relationship Id="rId12" Type="http://schemas.openxmlformats.org/officeDocument/2006/relationships/image" Target="../media/image211.wmf"/><Relationship Id="rId17" Type="http://schemas.openxmlformats.org/officeDocument/2006/relationships/oleObject" Target="../embeddings/oleObject151.bin"/><Relationship Id="rId2" Type="http://schemas.openxmlformats.org/officeDocument/2006/relationships/tags" Target="../tags/tag51.xml"/><Relationship Id="rId16" Type="http://schemas.openxmlformats.org/officeDocument/2006/relationships/image" Target="../media/image213.wmf"/><Relationship Id="rId20" Type="http://schemas.openxmlformats.org/officeDocument/2006/relationships/image" Target="../media/image215.wmf"/><Relationship Id="rId1" Type="http://schemas.openxmlformats.org/officeDocument/2006/relationships/vmlDrawing" Target="../drawings/vmlDrawing34.vml"/><Relationship Id="rId6" Type="http://schemas.openxmlformats.org/officeDocument/2006/relationships/image" Target="../media/image208.wmf"/><Relationship Id="rId11" Type="http://schemas.openxmlformats.org/officeDocument/2006/relationships/oleObject" Target="../embeddings/oleObject148.bin"/><Relationship Id="rId5" Type="http://schemas.openxmlformats.org/officeDocument/2006/relationships/oleObject" Target="../embeddings/oleObject145.bin"/><Relationship Id="rId15" Type="http://schemas.openxmlformats.org/officeDocument/2006/relationships/oleObject" Target="../embeddings/oleObject150.bin"/><Relationship Id="rId10" Type="http://schemas.openxmlformats.org/officeDocument/2006/relationships/image" Target="../media/image210.wmf"/><Relationship Id="rId19" Type="http://schemas.openxmlformats.org/officeDocument/2006/relationships/oleObject" Target="../embeddings/oleObject152.bin"/><Relationship Id="rId4" Type="http://schemas.openxmlformats.org/officeDocument/2006/relationships/notesSlide" Target="../notesSlides/notesSlide52.xml"/><Relationship Id="rId9" Type="http://schemas.openxmlformats.org/officeDocument/2006/relationships/oleObject" Target="../embeddings/oleObject147.bin"/><Relationship Id="rId14" Type="http://schemas.openxmlformats.org/officeDocument/2006/relationships/image" Target="../media/image212.wmf"/><Relationship Id="rId22" Type="http://schemas.openxmlformats.org/officeDocument/2006/relationships/image" Target="../media/image217.emf"/></Relationships>
</file>

<file path=ppt/slides/_rels/slide53.xml.rels><?xml version="1.0" encoding="UTF-8" standalone="yes"?>
<Relationships xmlns="http://schemas.openxmlformats.org/package/2006/relationships"><Relationship Id="rId8" Type="http://schemas.openxmlformats.org/officeDocument/2006/relationships/image" Target="../media/image219.wmf"/><Relationship Id="rId13" Type="http://schemas.openxmlformats.org/officeDocument/2006/relationships/oleObject" Target="../embeddings/oleObject157.bin"/><Relationship Id="rId18" Type="http://schemas.openxmlformats.org/officeDocument/2006/relationships/image" Target="../media/image222.wmf"/><Relationship Id="rId3" Type="http://schemas.openxmlformats.org/officeDocument/2006/relationships/slideLayout" Target="../slideLayouts/slideLayout2.xml"/><Relationship Id="rId21" Type="http://schemas.openxmlformats.org/officeDocument/2006/relationships/image" Target="../media/image224.png"/><Relationship Id="rId7" Type="http://schemas.openxmlformats.org/officeDocument/2006/relationships/oleObject" Target="../embeddings/oleObject154.bin"/><Relationship Id="rId12" Type="http://schemas.openxmlformats.org/officeDocument/2006/relationships/image" Target="../media/image220.wmf"/><Relationship Id="rId17" Type="http://schemas.openxmlformats.org/officeDocument/2006/relationships/oleObject" Target="../embeddings/oleObject159.bin"/><Relationship Id="rId2" Type="http://schemas.openxmlformats.org/officeDocument/2006/relationships/tags" Target="../tags/tag52.xml"/><Relationship Id="rId16" Type="http://schemas.openxmlformats.org/officeDocument/2006/relationships/image" Target="../media/image221.wmf"/><Relationship Id="rId20" Type="http://schemas.openxmlformats.org/officeDocument/2006/relationships/image" Target="../media/image223.wmf"/><Relationship Id="rId1" Type="http://schemas.openxmlformats.org/officeDocument/2006/relationships/vmlDrawing" Target="../drawings/vmlDrawing35.vml"/><Relationship Id="rId6" Type="http://schemas.openxmlformats.org/officeDocument/2006/relationships/image" Target="../media/image218.emf"/><Relationship Id="rId11" Type="http://schemas.openxmlformats.org/officeDocument/2006/relationships/oleObject" Target="../embeddings/oleObject156.bin"/><Relationship Id="rId5" Type="http://schemas.openxmlformats.org/officeDocument/2006/relationships/oleObject" Target="../embeddings/oleObject153.bin"/><Relationship Id="rId15" Type="http://schemas.openxmlformats.org/officeDocument/2006/relationships/oleObject" Target="../embeddings/oleObject158.bin"/><Relationship Id="rId10" Type="http://schemas.openxmlformats.org/officeDocument/2006/relationships/image" Target="../media/image208.wmf"/><Relationship Id="rId19" Type="http://schemas.openxmlformats.org/officeDocument/2006/relationships/oleObject" Target="../embeddings/oleObject160.bin"/><Relationship Id="rId4" Type="http://schemas.openxmlformats.org/officeDocument/2006/relationships/notesSlide" Target="../notesSlides/notesSlide53.xml"/><Relationship Id="rId9" Type="http://schemas.openxmlformats.org/officeDocument/2006/relationships/oleObject" Target="../embeddings/oleObject155.bin"/><Relationship Id="rId14" Type="http://schemas.openxmlformats.org/officeDocument/2006/relationships/image" Target="../media/image211.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2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2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162.bin"/><Relationship Id="rId12" Type="http://schemas.openxmlformats.org/officeDocument/2006/relationships/image" Target="../media/image231.emf"/><Relationship Id="rId2" Type="http://schemas.openxmlformats.org/officeDocument/2006/relationships/tags" Target="../tags/tag56.xml"/><Relationship Id="rId1" Type="http://schemas.openxmlformats.org/officeDocument/2006/relationships/vmlDrawing" Target="../drawings/vmlDrawing36.vml"/><Relationship Id="rId6" Type="http://schemas.openxmlformats.org/officeDocument/2006/relationships/image" Target="../media/image227.wmf"/><Relationship Id="rId11" Type="http://schemas.openxmlformats.org/officeDocument/2006/relationships/image" Target="../media/image230.emf"/><Relationship Id="rId5" Type="http://schemas.openxmlformats.org/officeDocument/2006/relationships/oleObject" Target="../embeddings/oleObject161.bin"/><Relationship Id="rId10" Type="http://schemas.openxmlformats.org/officeDocument/2006/relationships/image" Target="../media/image229.wmf"/><Relationship Id="rId4" Type="http://schemas.openxmlformats.org/officeDocument/2006/relationships/notesSlide" Target="../notesSlides/notesSlide57.xml"/><Relationship Id="rId9" Type="http://schemas.openxmlformats.org/officeDocument/2006/relationships/oleObject" Target="../embeddings/oleObject163.bin"/></Relationships>
</file>

<file path=ppt/slides/_rels/slide58.xml.rels><?xml version="1.0" encoding="UTF-8" standalone="yes"?>
<Relationships xmlns="http://schemas.openxmlformats.org/package/2006/relationships"><Relationship Id="rId8" Type="http://schemas.openxmlformats.org/officeDocument/2006/relationships/image" Target="../media/image232.wmf"/><Relationship Id="rId13" Type="http://schemas.openxmlformats.org/officeDocument/2006/relationships/image" Target="../media/image234.wmf"/><Relationship Id="rId3" Type="http://schemas.openxmlformats.org/officeDocument/2006/relationships/slideLayout" Target="../slideLayouts/slideLayout2.xml"/><Relationship Id="rId7" Type="http://schemas.openxmlformats.org/officeDocument/2006/relationships/oleObject" Target="../embeddings/oleObject165.bin"/><Relationship Id="rId12" Type="http://schemas.openxmlformats.org/officeDocument/2006/relationships/oleObject" Target="../embeddings/oleObject167.bin"/><Relationship Id="rId2" Type="http://schemas.openxmlformats.org/officeDocument/2006/relationships/tags" Target="../tags/tag57.xml"/><Relationship Id="rId16" Type="http://schemas.openxmlformats.org/officeDocument/2006/relationships/oleObject" Target="../embeddings/oleObject169.bin"/><Relationship Id="rId1" Type="http://schemas.openxmlformats.org/officeDocument/2006/relationships/vmlDrawing" Target="../drawings/vmlDrawing37.vml"/><Relationship Id="rId6" Type="http://schemas.openxmlformats.org/officeDocument/2006/relationships/image" Target="../media/image229.wmf"/><Relationship Id="rId11" Type="http://schemas.openxmlformats.org/officeDocument/2006/relationships/image" Target="../media/image233.wmf"/><Relationship Id="rId5" Type="http://schemas.openxmlformats.org/officeDocument/2006/relationships/oleObject" Target="../embeddings/oleObject164.bin"/><Relationship Id="rId15" Type="http://schemas.openxmlformats.org/officeDocument/2006/relationships/image" Target="../media/image235.wmf"/><Relationship Id="rId10" Type="http://schemas.openxmlformats.org/officeDocument/2006/relationships/oleObject" Target="../embeddings/oleObject166.bin"/><Relationship Id="rId4" Type="http://schemas.openxmlformats.org/officeDocument/2006/relationships/notesSlide" Target="../notesSlides/notesSlide58.xml"/><Relationship Id="rId9" Type="http://schemas.openxmlformats.org/officeDocument/2006/relationships/image" Target="../media/image236.emf"/><Relationship Id="rId14" Type="http://schemas.openxmlformats.org/officeDocument/2006/relationships/oleObject" Target="../embeddings/oleObject168.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slideLayout" Target="../slideLayouts/slideLayout2.xml"/><Relationship Id="rId7" Type="http://schemas.openxmlformats.org/officeDocument/2006/relationships/image" Target="../media/image240.png"/><Relationship Id="rId2" Type="http://schemas.openxmlformats.org/officeDocument/2006/relationships/tags" Target="../tags/tag58.xml"/><Relationship Id="rId1" Type="http://schemas.openxmlformats.org/officeDocument/2006/relationships/vmlDrawing" Target="../drawings/vmlDrawing38.vml"/><Relationship Id="rId6" Type="http://schemas.openxmlformats.org/officeDocument/2006/relationships/image" Target="../media/image237.wmf"/><Relationship Id="rId11" Type="http://schemas.openxmlformats.org/officeDocument/2006/relationships/image" Target="../media/image239.wmf"/><Relationship Id="rId5" Type="http://schemas.openxmlformats.org/officeDocument/2006/relationships/oleObject" Target="../embeddings/oleObject170.bin"/><Relationship Id="rId10" Type="http://schemas.openxmlformats.org/officeDocument/2006/relationships/oleObject" Target="../embeddings/oleObject172.bin"/><Relationship Id="rId4" Type="http://schemas.openxmlformats.org/officeDocument/2006/relationships/notesSlide" Target="../notesSlides/notesSlide59.xml"/><Relationship Id="rId9" Type="http://schemas.openxmlformats.org/officeDocument/2006/relationships/image" Target="../media/image23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6.xml"/><Relationship Id="rId9" Type="http://schemas.openxmlformats.org/officeDocument/2006/relationships/image" Target="../media/image5.emf"/></Relationships>
</file>

<file path=ppt/slides/_rels/slide60.xml.rels><?xml version="1.0" encoding="UTF-8" standalone="yes"?>
<Relationships xmlns="http://schemas.openxmlformats.org/package/2006/relationships"><Relationship Id="rId8" Type="http://schemas.openxmlformats.org/officeDocument/2006/relationships/image" Target="../media/image242.wmf"/><Relationship Id="rId13" Type="http://schemas.openxmlformats.org/officeDocument/2006/relationships/image" Target="../media/image250.png"/><Relationship Id="rId18" Type="http://schemas.openxmlformats.org/officeDocument/2006/relationships/image" Target="../media/image245.wmf"/><Relationship Id="rId3" Type="http://schemas.openxmlformats.org/officeDocument/2006/relationships/slideLayout" Target="../slideLayouts/slideLayout2.xml"/><Relationship Id="rId21" Type="http://schemas.openxmlformats.org/officeDocument/2006/relationships/oleObject" Target="../embeddings/oleObject179.bin"/><Relationship Id="rId7" Type="http://schemas.openxmlformats.org/officeDocument/2006/relationships/oleObject" Target="../embeddings/oleObject174.bin"/><Relationship Id="rId12" Type="http://schemas.openxmlformats.org/officeDocument/2006/relationships/image" Target="../media/image249.png"/><Relationship Id="rId17" Type="http://schemas.openxmlformats.org/officeDocument/2006/relationships/oleObject" Target="../embeddings/oleObject177.bin"/><Relationship Id="rId2" Type="http://schemas.openxmlformats.org/officeDocument/2006/relationships/tags" Target="../tags/tag59.xml"/><Relationship Id="rId16" Type="http://schemas.openxmlformats.org/officeDocument/2006/relationships/image" Target="../media/image244.wmf"/><Relationship Id="rId20" Type="http://schemas.openxmlformats.org/officeDocument/2006/relationships/image" Target="../media/image246.wmf"/><Relationship Id="rId1" Type="http://schemas.openxmlformats.org/officeDocument/2006/relationships/vmlDrawing" Target="../drawings/vmlDrawing39.vml"/><Relationship Id="rId6" Type="http://schemas.openxmlformats.org/officeDocument/2006/relationships/image" Target="../media/image241.wmf"/><Relationship Id="rId11" Type="http://schemas.openxmlformats.org/officeDocument/2006/relationships/image" Target="../media/image243.wmf"/><Relationship Id="rId5" Type="http://schemas.openxmlformats.org/officeDocument/2006/relationships/oleObject" Target="../embeddings/oleObject173.bin"/><Relationship Id="rId15" Type="http://schemas.openxmlformats.org/officeDocument/2006/relationships/oleObject" Target="../embeddings/oleObject176.bin"/><Relationship Id="rId10" Type="http://schemas.openxmlformats.org/officeDocument/2006/relationships/oleObject" Target="../embeddings/oleObject175.bin"/><Relationship Id="rId19" Type="http://schemas.openxmlformats.org/officeDocument/2006/relationships/oleObject" Target="../embeddings/oleObject178.bin"/><Relationship Id="rId4" Type="http://schemas.openxmlformats.org/officeDocument/2006/relationships/notesSlide" Target="../notesSlides/notesSlide60.xml"/><Relationship Id="rId9" Type="http://schemas.openxmlformats.org/officeDocument/2006/relationships/image" Target="../media/image248.png"/><Relationship Id="rId14" Type="http://schemas.openxmlformats.org/officeDocument/2006/relationships/image" Target="../media/image251.emf"/><Relationship Id="rId22" Type="http://schemas.openxmlformats.org/officeDocument/2006/relationships/image" Target="../media/image247.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slideLayout" Target="../slideLayouts/slideLayout2.xml"/><Relationship Id="rId7" Type="http://schemas.openxmlformats.org/officeDocument/2006/relationships/image" Target="../media/image252.wmf"/><Relationship Id="rId2" Type="http://schemas.openxmlformats.org/officeDocument/2006/relationships/tags" Target="../tags/tag60.xml"/><Relationship Id="rId1" Type="http://schemas.openxmlformats.org/officeDocument/2006/relationships/vmlDrawing" Target="../drawings/vmlDrawing40.vml"/><Relationship Id="rId6" Type="http://schemas.openxmlformats.org/officeDocument/2006/relationships/oleObject" Target="../embeddings/oleObject180.bin"/><Relationship Id="rId5" Type="http://schemas.openxmlformats.org/officeDocument/2006/relationships/image" Target="../media/image253.png"/><Relationship Id="rId4" Type="http://schemas.openxmlformats.org/officeDocument/2006/relationships/notesSlide" Target="../notesSlides/notesSlide61.xml"/><Relationship Id="rId9" Type="http://schemas.openxmlformats.org/officeDocument/2006/relationships/image" Target="../media/image246.wmf"/></Relationships>
</file>

<file path=ppt/slides/_rels/slide62.xml.rels><?xml version="1.0" encoding="UTF-8" standalone="yes"?>
<Relationships xmlns="http://schemas.openxmlformats.org/package/2006/relationships"><Relationship Id="rId8" Type="http://schemas.openxmlformats.org/officeDocument/2006/relationships/image" Target="../media/image255.wmf"/><Relationship Id="rId13" Type="http://schemas.openxmlformats.org/officeDocument/2006/relationships/oleObject" Target="../embeddings/oleObject184.bin"/><Relationship Id="rId18" Type="http://schemas.openxmlformats.org/officeDocument/2006/relationships/image" Target="../media/image259.wmf"/><Relationship Id="rId3" Type="http://schemas.openxmlformats.org/officeDocument/2006/relationships/slideLayout" Target="../slideLayouts/slideLayout2.xml"/><Relationship Id="rId21" Type="http://schemas.openxmlformats.org/officeDocument/2006/relationships/image" Target="../media/image260.wmf"/><Relationship Id="rId7" Type="http://schemas.openxmlformats.org/officeDocument/2006/relationships/oleObject" Target="../embeddings/oleObject182.bin"/><Relationship Id="rId12" Type="http://schemas.openxmlformats.org/officeDocument/2006/relationships/image" Target="../media/image262.png"/><Relationship Id="rId17" Type="http://schemas.openxmlformats.org/officeDocument/2006/relationships/oleObject" Target="../embeddings/oleObject186.bin"/><Relationship Id="rId2" Type="http://schemas.openxmlformats.org/officeDocument/2006/relationships/tags" Target="../tags/tag61.xml"/><Relationship Id="rId16" Type="http://schemas.openxmlformats.org/officeDocument/2006/relationships/image" Target="../media/image258.wmf"/><Relationship Id="rId20" Type="http://schemas.openxmlformats.org/officeDocument/2006/relationships/oleObject" Target="../embeddings/oleObject187.bin"/><Relationship Id="rId1" Type="http://schemas.openxmlformats.org/officeDocument/2006/relationships/vmlDrawing" Target="../drawings/vmlDrawing41.vml"/><Relationship Id="rId6" Type="http://schemas.openxmlformats.org/officeDocument/2006/relationships/image" Target="../media/image254.wmf"/><Relationship Id="rId11" Type="http://schemas.openxmlformats.org/officeDocument/2006/relationships/image" Target="../media/image256.wmf"/><Relationship Id="rId5" Type="http://schemas.openxmlformats.org/officeDocument/2006/relationships/oleObject" Target="../embeddings/oleObject181.bin"/><Relationship Id="rId15" Type="http://schemas.openxmlformats.org/officeDocument/2006/relationships/oleObject" Target="../embeddings/oleObject185.bin"/><Relationship Id="rId10" Type="http://schemas.openxmlformats.org/officeDocument/2006/relationships/oleObject" Target="../embeddings/oleObject183.bin"/><Relationship Id="rId19" Type="http://schemas.openxmlformats.org/officeDocument/2006/relationships/image" Target="../media/image263.png"/><Relationship Id="rId4" Type="http://schemas.openxmlformats.org/officeDocument/2006/relationships/notesSlide" Target="../notesSlides/notesSlide62.xml"/><Relationship Id="rId9" Type="http://schemas.openxmlformats.org/officeDocument/2006/relationships/image" Target="../media/image261.png"/><Relationship Id="rId14" Type="http://schemas.openxmlformats.org/officeDocument/2006/relationships/image" Target="../media/image257.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4.xml.rels><?xml version="1.0" encoding="UTF-8" standalone="yes"?>
<Relationships xmlns="http://schemas.openxmlformats.org/package/2006/relationships"><Relationship Id="rId8" Type="http://schemas.openxmlformats.org/officeDocument/2006/relationships/image" Target="../media/image265.wmf"/><Relationship Id="rId13" Type="http://schemas.openxmlformats.org/officeDocument/2006/relationships/image" Target="../media/image267.wmf"/><Relationship Id="rId3" Type="http://schemas.openxmlformats.org/officeDocument/2006/relationships/slideLayout" Target="../slideLayouts/slideLayout2.xml"/><Relationship Id="rId7" Type="http://schemas.openxmlformats.org/officeDocument/2006/relationships/oleObject" Target="../embeddings/oleObject189.bin"/><Relationship Id="rId12" Type="http://schemas.openxmlformats.org/officeDocument/2006/relationships/oleObject" Target="../embeddings/oleObject191.bin"/><Relationship Id="rId17" Type="http://schemas.openxmlformats.org/officeDocument/2006/relationships/image" Target="../media/image269.emf"/><Relationship Id="rId2" Type="http://schemas.openxmlformats.org/officeDocument/2006/relationships/tags" Target="../tags/tag63.xml"/><Relationship Id="rId16" Type="http://schemas.openxmlformats.org/officeDocument/2006/relationships/oleObject" Target="../embeddings/oleObject193.bin"/><Relationship Id="rId1" Type="http://schemas.openxmlformats.org/officeDocument/2006/relationships/vmlDrawing" Target="../drawings/vmlDrawing42.vml"/><Relationship Id="rId6" Type="http://schemas.openxmlformats.org/officeDocument/2006/relationships/image" Target="../media/image264.wmf"/><Relationship Id="rId11" Type="http://schemas.openxmlformats.org/officeDocument/2006/relationships/image" Target="../media/image266.wmf"/><Relationship Id="rId5" Type="http://schemas.openxmlformats.org/officeDocument/2006/relationships/oleObject" Target="../embeddings/oleObject188.bin"/><Relationship Id="rId15" Type="http://schemas.openxmlformats.org/officeDocument/2006/relationships/image" Target="../media/image268.wmf"/><Relationship Id="rId10" Type="http://schemas.openxmlformats.org/officeDocument/2006/relationships/oleObject" Target="../embeddings/oleObject190.bin"/><Relationship Id="rId4" Type="http://schemas.openxmlformats.org/officeDocument/2006/relationships/notesSlide" Target="../notesSlides/notesSlide64.xml"/><Relationship Id="rId9" Type="http://schemas.openxmlformats.org/officeDocument/2006/relationships/image" Target="../media/image270.emf"/><Relationship Id="rId14" Type="http://schemas.openxmlformats.org/officeDocument/2006/relationships/oleObject" Target="../embeddings/oleObject192.bin"/></Relationships>
</file>

<file path=ppt/slides/_rels/slide65.xml.rels><?xml version="1.0" encoding="UTF-8" standalone="yes"?>
<Relationships xmlns="http://schemas.openxmlformats.org/package/2006/relationships"><Relationship Id="rId8" Type="http://schemas.openxmlformats.org/officeDocument/2006/relationships/image" Target="../media/image273.emf"/><Relationship Id="rId3" Type="http://schemas.openxmlformats.org/officeDocument/2006/relationships/slideLayout" Target="../slideLayouts/slideLayout2.xml"/><Relationship Id="rId7" Type="http://schemas.openxmlformats.org/officeDocument/2006/relationships/image" Target="../media/image271.wmf"/><Relationship Id="rId2" Type="http://schemas.openxmlformats.org/officeDocument/2006/relationships/tags" Target="../tags/tag64.xml"/><Relationship Id="rId1" Type="http://schemas.openxmlformats.org/officeDocument/2006/relationships/vmlDrawing" Target="../drawings/vmlDrawing43.vml"/><Relationship Id="rId6" Type="http://schemas.openxmlformats.org/officeDocument/2006/relationships/oleObject" Target="../embeddings/oleObject194.bin"/><Relationship Id="rId5" Type="http://schemas.openxmlformats.org/officeDocument/2006/relationships/image" Target="../media/image272.png"/><Relationship Id="rId10" Type="http://schemas.openxmlformats.org/officeDocument/2006/relationships/image" Target="../media/image267.wmf"/><Relationship Id="rId4" Type="http://schemas.openxmlformats.org/officeDocument/2006/relationships/notesSlide" Target="../notesSlides/notesSlide65.xml"/><Relationship Id="rId9" Type="http://schemas.openxmlformats.org/officeDocument/2006/relationships/oleObject" Target="../embeddings/oleObject195.bin"/></Relationships>
</file>

<file path=ppt/slides/_rels/slide66.xml.rels><?xml version="1.0" encoding="UTF-8" standalone="yes"?>
<Relationships xmlns="http://schemas.openxmlformats.org/package/2006/relationships"><Relationship Id="rId8" Type="http://schemas.openxmlformats.org/officeDocument/2006/relationships/image" Target="../media/image275.wmf"/><Relationship Id="rId3" Type="http://schemas.openxmlformats.org/officeDocument/2006/relationships/slideLayout" Target="../slideLayouts/slideLayout2.xml"/><Relationship Id="rId7" Type="http://schemas.openxmlformats.org/officeDocument/2006/relationships/oleObject" Target="../embeddings/oleObject197.bin"/><Relationship Id="rId12" Type="http://schemas.openxmlformats.org/officeDocument/2006/relationships/image" Target="../media/image278.emf"/><Relationship Id="rId2" Type="http://schemas.openxmlformats.org/officeDocument/2006/relationships/tags" Target="../tags/tag65.xml"/><Relationship Id="rId1" Type="http://schemas.openxmlformats.org/officeDocument/2006/relationships/vmlDrawing" Target="../drawings/vmlDrawing44.vml"/><Relationship Id="rId6" Type="http://schemas.openxmlformats.org/officeDocument/2006/relationships/image" Target="../media/image274.wmf"/><Relationship Id="rId11" Type="http://schemas.openxmlformats.org/officeDocument/2006/relationships/image" Target="../media/image277.emf"/><Relationship Id="rId5" Type="http://schemas.openxmlformats.org/officeDocument/2006/relationships/oleObject" Target="../embeddings/oleObject196.bin"/><Relationship Id="rId10" Type="http://schemas.openxmlformats.org/officeDocument/2006/relationships/image" Target="../media/image276.wmf"/><Relationship Id="rId4" Type="http://schemas.openxmlformats.org/officeDocument/2006/relationships/notesSlide" Target="../notesSlides/notesSlide66.xml"/><Relationship Id="rId9" Type="http://schemas.openxmlformats.org/officeDocument/2006/relationships/oleObject" Target="../embeddings/oleObject198.bin"/></Relationships>
</file>

<file path=ppt/slides/_rels/slide67.xml.rels><?xml version="1.0" encoding="UTF-8" standalone="yes"?>
<Relationships xmlns="http://schemas.openxmlformats.org/package/2006/relationships"><Relationship Id="rId8" Type="http://schemas.openxmlformats.org/officeDocument/2006/relationships/image" Target="../media/image281.emf"/><Relationship Id="rId3" Type="http://schemas.openxmlformats.org/officeDocument/2006/relationships/slideLayout" Target="../slideLayouts/slideLayout2.xml"/><Relationship Id="rId7" Type="http://schemas.openxmlformats.org/officeDocument/2006/relationships/image" Target="../media/image280.emf"/><Relationship Id="rId2" Type="http://schemas.openxmlformats.org/officeDocument/2006/relationships/tags" Target="../tags/tag66.xml"/><Relationship Id="rId1" Type="http://schemas.openxmlformats.org/officeDocument/2006/relationships/vmlDrawing" Target="../drawings/vmlDrawing45.vml"/><Relationship Id="rId6" Type="http://schemas.openxmlformats.org/officeDocument/2006/relationships/image" Target="../media/image279.wmf"/><Relationship Id="rId5" Type="http://schemas.openxmlformats.org/officeDocument/2006/relationships/oleObject" Target="../embeddings/oleObject199.bin"/><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image" Target="../media/image283.wmf"/><Relationship Id="rId13" Type="http://schemas.openxmlformats.org/officeDocument/2006/relationships/image" Target="../media/image285.wmf"/><Relationship Id="rId18" Type="http://schemas.openxmlformats.org/officeDocument/2006/relationships/image" Target="../media/image287.wmf"/><Relationship Id="rId3" Type="http://schemas.openxmlformats.org/officeDocument/2006/relationships/slideLayout" Target="../slideLayouts/slideLayout2.xml"/><Relationship Id="rId21" Type="http://schemas.openxmlformats.org/officeDocument/2006/relationships/oleObject" Target="../embeddings/oleObject206.bin"/><Relationship Id="rId7" Type="http://schemas.openxmlformats.org/officeDocument/2006/relationships/oleObject" Target="../embeddings/oleObject201.bin"/><Relationship Id="rId12" Type="http://schemas.openxmlformats.org/officeDocument/2006/relationships/oleObject" Target="../embeddings/oleObject203.bin"/><Relationship Id="rId17" Type="http://schemas.openxmlformats.org/officeDocument/2006/relationships/oleObject" Target="../embeddings/oleObject205.bin"/><Relationship Id="rId2" Type="http://schemas.openxmlformats.org/officeDocument/2006/relationships/tags" Target="../tags/tag67.xml"/><Relationship Id="rId16" Type="http://schemas.openxmlformats.org/officeDocument/2006/relationships/image" Target="../media/image290.png"/><Relationship Id="rId20" Type="http://schemas.openxmlformats.org/officeDocument/2006/relationships/image" Target="../media/image292.emf"/><Relationship Id="rId1" Type="http://schemas.openxmlformats.org/officeDocument/2006/relationships/vmlDrawing" Target="../drawings/vmlDrawing46.vml"/><Relationship Id="rId6" Type="http://schemas.openxmlformats.org/officeDocument/2006/relationships/image" Target="../media/image282.wmf"/><Relationship Id="rId11" Type="http://schemas.openxmlformats.org/officeDocument/2006/relationships/image" Target="../media/image284.wmf"/><Relationship Id="rId5" Type="http://schemas.openxmlformats.org/officeDocument/2006/relationships/oleObject" Target="../embeddings/oleObject200.bin"/><Relationship Id="rId15" Type="http://schemas.openxmlformats.org/officeDocument/2006/relationships/image" Target="../media/image286.wmf"/><Relationship Id="rId10" Type="http://schemas.openxmlformats.org/officeDocument/2006/relationships/oleObject" Target="../embeddings/oleObject202.bin"/><Relationship Id="rId19" Type="http://schemas.openxmlformats.org/officeDocument/2006/relationships/image" Target="../media/image291.png"/><Relationship Id="rId4" Type="http://schemas.openxmlformats.org/officeDocument/2006/relationships/notesSlide" Target="../notesSlides/notesSlide68.xml"/><Relationship Id="rId9" Type="http://schemas.openxmlformats.org/officeDocument/2006/relationships/image" Target="../media/image289.png"/><Relationship Id="rId14" Type="http://schemas.openxmlformats.org/officeDocument/2006/relationships/oleObject" Target="../embeddings/oleObject204.bin"/><Relationship Id="rId22" Type="http://schemas.openxmlformats.org/officeDocument/2006/relationships/image" Target="../media/image288.wmf"/></Relationships>
</file>

<file path=ppt/slides/_rels/slide69.xml.rels><?xml version="1.0" encoding="UTF-8" standalone="yes"?>
<Relationships xmlns="http://schemas.openxmlformats.org/package/2006/relationships"><Relationship Id="rId8" Type="http://schemas.openxmlformats.org/officeDocument/2006/relationships/image" Target="../media/image293.wmf"/><Relationship Id="rId13" Type="http://schemas.openxmlformats.org/officeDocument/2006/relationships/image" Target="../media/image295.wmf"/><Relationship Id="rId18" Type="http://schemas.openxmlformats.org/officeDocument/2006/relationships/image" Target="../media/image299.emf"/><Relationship Id="rId3" Type="http://schemas.openxmlformats.org/officeDocument/2006/relationships/slideLayout" Target="../slideLayouts/slideLayout2.xml"/><Relationship Id="rId7" Type="http://schemas.openxmlformats.org/officeDocument/2006/relationships/oleObject" Target="../embeddings/oleObject208.bin"/><Relationship Id="rId12" Type="http://schemas.openxmlformats.org/officeDocument/2006/relationships/oleObject" Target="../embeddings/oleObject210.bin"/><Relationship Id="rId17" Type="http://schemas.openxmlformats.org/officeDocument/2006/relationships/image" Target="../media/image297.wmf"/><Relationship Id="rId2" Type="http://schemas.openxmlformats.org/officeDocument/2006/relationships/tags" Target="../tags/tag68.xml"/><Relationship Id="rId16" Type="http://schemas.openxmlformats.org/officeDocument/2006/relationships/oleObject" Target="../embeddings/oleObject212.bin"/><Relationship Id="rId1" Type="http://schemas.openxmlformats.org/officeDocument/2006/relationships/vmlDrawing" Target="../drawings/vmlDrawing47.vml"/><Relationship Id="rId6" Type="http://schemas.openxmlformats.org/officeDocument/2006/relationships/image" Target="../media/image283.wmf"/><Relationship Id="rId11" Type="http://schemas.openxmlformats.org/officeDocument/2006/relationships/image" Target="../media/image298.png"/><Relationship Id="rId5" Type="http://schemas.openxmlformats.org/officeDocument/2006/relationships/oleObject" Target="../embeddings/oleObject207.bin"/><Relationship Id="rId15" Type="http://schemas.openxmlformats.org/officeDocument/2006/relationships/image" Target="../media/image296.wmf"/><Relationship Id="rId10" Type="http://schemas.openxmlformats.org/officeDocument/2006/relationships/image" Target="../media/image294.wmf"/><Relationship Id="rId4" Type="http://schemas.openxmlformats.org/officeDocument/2006/relationships/notesSlide" Target="../notesSlides/notesSlide69.xml"/><Relationship Id="rId9" Type="http://schemas.openxmlformats.org/officeDocument/2006/relationships/oleObject" Target="../embeddings/oleObject209.bin"/><Relationship Id="rId14" Type="http://schemas.openxmlformats.org/officeDocument/2006/relationships/oleObject" Target="../embeddings/oleObject21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7.xml"/><Relationship Id="rId9" Type="http://schemas.openxmlformats.org/officeDocument/2006/relationships/image" Target="../media/image7.e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oleObject" Target="../embeddings/oleObject216.bin"/><Relationship Id="rId3" Type="http://schemas.openxmlformats.org/officeDocument/2006/relationships/slideLayout" Target="../slideLayouts/slideLayout12.xml"/><Relationship Id="rId7" Type="http://schemas.openxmlformats.org/officeDocument/2006/relationships/image" Target="../media/image300.emf"/><Relationship Id="rId12" Type="http://schemas.openxmlformats.org/officeDocument/2006/relationships/image" Target="../media/image305.emf"/><Relationship Id="rId2" Type="http://schemas.openxmlformats.org/officeDocument/2006/relationships/tags" Target="../tags/tag69.xml"/><Relationship Id="rId1" Type="http://schemas.openxmlformats.org/officeDocument/2006/relationships/vmlDrawing" Target="../drawings/vmlDrawing48.vml"/><Relationship Id="rId6" Type="http://schemas.openxmlformats.org/officeDocument/2006/relationships/oleObject" Target="../embeddings/oleObject213.bin"/><Relationship Id="rId11" Type="http://schemas.openxmlformats.org/officeDocument/2006/relationships/image" Target="../media/image302.wmf"/><Relationship Id="rId5" Type="http://schemas.openxmlformats.org/officeDocument/2006/relationships/image" Target="../media/image304.wmf"/><Relationship Id="rId10" Type="http://schemas.openxmlformats.org/officeDocument/2006/relationships/oleObject" Target="../embeddings/oleObject215.bin"/><Relationship Id="rId4" Type="http://schemas.openxmlformats.org/officeDocument/2006/relationships/notesSlide" Target="../notesSlides/notesSlide70.xml"/><Relationship Id="rId9" Type="http://schemas.openxmlformats.org/officeDocument/2006/relationships/image" Target="../media/image301.wmf"/><Relationship Id="rId14" Type="http://schemas.openxmlformats.org/officeDocument/2006/relationships/image" Target="../media/image303.wmf"/></Relationships>
</file>

<file path=ppt/slides/_rels/slide71.xml.rels><?xml version="1.0" encoding="UTF-8" standalone="yes"?>
<Relationships xmlns="http://schemas.openxmlformats.org/package/2006/relationships"><Relationship Id="rId8" Type="http://schemas.openxmlformats.org/officeDocument/2006/relationships/image" Target="../media/image307.wmf"/><Relationship Id="rId13" Type="http://schemas.openxmlformats.org/officeDocument/2006/relationships/oleObject" Target="../embeddings/oleObject221.bin"/><Relationship Id="rId18" Type="http://schemas.openxmlformats.org/officeDocument/2006/relationships/image" Target="../media/image312.wmf"/><Relationship Id="rId3" Type="http://schemas.openxmlformats.org/officeDocument/2006/relationships/slideLayout" Target="../slideLayouts/slideLayout12.xml"/><Relationship Id="rId21" Type="http://schemas.openxmlformats.org/officeDocument/2006/relationships/oleObject" Target="../embeddings/oleObject225.bin"/><Relationship Id="rId7" Type="http://schemas.openxmlformats.org/officeDocument/2006/relationships/oleObject" Target="../embeddings/oleObject218.bin"/><Relationship Id="rId12" Type="http://schemas.openxmlformats.org/officeDocument/2006/relationships/image" Target="../media/image309.emf"/><Relationship Id="rId17" Type="http://schemas.openxmlformats.org/officeDocument/2006/relationships/oleObject" Target="../embeddings/oleObject223.bin"/><Relationship Id="rId2" Type="http://schemas.openxmlformats.org/officeDocument/2006/relationships/tags" Target="../tags/tag70.xml"/><Relationship Id="rId16" Type="http://schemas.openxmlformats.org/officeDocument/2006/relationships/image" Target="../media/image311.wmf"/><Relationship Id="rId20" Type="http://schemas.openxmlformats.org/officeDocument/2006/relationships/image" Target="../media/image313.wmf"/><Relationship Id="rId1" Type="http://schemas.openxmlformats.org/officeDocument/2006/relationships/vmlDrawing" Target="../drawings/vmlDrawing49.vml"/><Relationship Id="rId6" Type="http://schemas.openxmlformats.org/officeDocument/2006/relationships/image" Target="../media/image306.emf"/><Relationship Id="rId11" Type="http://schemas.openxmlformats.org/officeDocument/2006/relationships/oleObject" Target="../embeddings/oleObject220.bin"/><Relationship Id="rId5" Type="http://schemas.openxmlformats.org/officeDocument/2006/relationships/oleObject" Target="../embeddings/oleObject217.bin"/><Relationship Id="rId15" Type="http://schemas.openxmlformats.org/officeDocument/2006/relationships/oleObject" Target="../embeddings/oleObject222.bin"/><Relationship Id="rId10" Type="http://schemas.openxmlformats.org/officeDocument/2006/relationships/image" Target="../media/image308.wmf"/><Relationship Id="rId19" Type="http://schemas.openxmlformats.org/officeDocument/2006/relationships/oleObject" Target="../embeddings/oleObject224.bin"/><Relationship Id="rId4" Type="http://schemas.openxmlformats.org/officeDocument/2006/relationships/notesSlide" Target="../notesSlides/notesSlide71.xml"/><Relationship Id="rId9" Type="http://schemas.openxmlformats.org/officeDocument/2006/relationships/oleObject" Target="../embeddings/oleObject219.bin"/><Relationship Id="rId14" Type="http://schemas.openxmlformats.org/officeDocument/2006/relationships/image" Target="../media/image310.emf"/><Relationship Id="rId22" Type="http://schemas.openxmlformats.org/officeDocument/2006/relationships/image" Target="../media/image314.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27.bin"/><Relationship Id="rId3" Type="http://schemas.openxmlformats.org/officeDocument/2006/relationships/slideLayout" Target="../slideLayouts/slideLayout12.xml"/><Relationship Id="rId7" Type="http://schemas.openxmlformats.org/officeDocument/2006/relationships/image" Target="../media/image318.png"/><Relationship Id="rId2" Type="http://schemas.openxmlformats.org/officeDocument/2006/relationships/tags" Target="../tags/tag71.xml"/><Relationship Id="rId1" Type="http://schemas.openxmlformats.org/officeDocument/2006/relationships/vmlDrawing" Target="../drawings/vmlDrawing50.vml"/><Relationship Id="rId6" Type="http://schemas.openxmlformats.org/officeDocument/2006/relationships/image" Target="../media/image315.emf"/><Relationship Id="rId11" Type="http://schemas.openxmlformats.org/officeDocument/2006/relationships/image" Target="../media/image317.wmf"/><Relationship Id="rId5" Type="http://schemas.openxmlformats.org/officeDocument/2006/relationships/oleObject" Target="../embeddings/oleObject226.bin"/><Relationship Id="rId10" Type="http://schemas.openxmlformats.org/officeDocument/2006/relationships/oleObject" Target="../embeddings/oleObject228.bin"/><Relationship Id="rId4" Type="http://schemas.openxmlformats.org/officeDocument/2006/relationships/notesSlide" Target="../notesSlides/notesSlide72.xml"/><Relationship Id="rId9" Type="http://schemas.openxmlformats.org/officeDocument/2006/relationships/image" Target="../media/image316.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4.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slideLayout" Target="../slideLayouts/slideLayout2.xml"/><Relationship Id="rId7" Type="http://schemas.openxmlformats.org/officeDocument/2006/relationships/oleObject" Target="../embeddings/oleObject230.bin"/><Relationship Id="rId12" Type="http://schemas.openxmlformats.org/officeDocument/2006/relationships/image" Target="../media/image323.emf"/><Relationship Id="rId2" Type="http://schemas.openxmlformats.org/officeDocument/2006/relationships/tags" Target="../tags/tag73.xml"/><Relationship Id="rId1" Type="http://schemas.openxmlformats.org/officeDocument/2006/relationships/vmlDrawing" Target="../drawings/vmlDrawing51.vml"/><Relationship Id="rId6" Type="http://schemas.openxmlformats.org/officeDocument/2006/relationships/image" Target="../media/image319.wmf"/><Relationship Id="rId11" Type="http://schemas.openxmlformats.org/officeDocument/2006/relationships/image" Target="../media/image322.emf"/><Relationship Id="rId5" Type="http://schemas.openxmlformats.org/officeDocument/2006/relationships/oleObject" Target="../embeddings/oleObject229.bin"/><Relationship Id="rId10" Type="http://schemas.openxmlformats.org/officeDocument/2006/relationships/image" Target="../media/image321.wmf"/><Relationship Id="rId4" Type="http://schemas.openxmlformats.org/officeDocument/2006/relationships/notesSlide" Target="../notesSlides/notesSlide74.xml"/><Relationship Id="rId9" Type="http://schemas.openxmlformats.org/officeDocument/2006/relationships/oleObject" Target="../embeddings/oleObject231.bin"/></Relationships>
</file>

<file path=ppt/slides/_rels/slide75.xml.rels><?xml version="1.0" encoding="UTF-8" standalone="yes"?>
<Relationships xmlns="http://schemas.openxmlformats.org/package/2006/relationships"><Relationship Id="rId8" Type="http://schemas.openxmlformats.org/officeDocument/2006/relationships/image" Target="../media/image325.wmf"/><Relationship Id="rId3" Type="http://schemas.openxmlformats.org/officeDocument/2006/relationships/slideLayout" Target="../slideLayouts/slideLayout2.xml"/><Relationship Id="rId7" Type="http://schemas.openxmlformats.org/officeDocument/2006/relationships/oleObject" Target="../embeddings/oleObject233.bin"/><Relationship Id="rId2" Type="http://schemas.openxmlformats.org/officeDocument/2006/relationships/tags" Target="../tags/tag74.xml"/><Relationship Id="rId1" Type="http://schemas.openxmlformats.org/officeDocument/2006/relationships/vmlDrawing" Target="../drawings/vmlDrawing52.vml"/><Relationship Id="rId6" Type="http://schemas.openxmlformats.org/officeDocument/2006/relationships/image" Target="../media/image324.wmf"/><Relationship Id="rId5" Type="http://schemas.openxmlformats.org/officeDocument/2006/relationships/oleObject" Target="../embeddings/oleObject232.bin"/><Relationship Id="rId10" Type="http://schemas.openxmlformats.org/officeDocument/2006/relationships/image" Target="../media/image326.wmf"/><Relationship Id="rId4" Type="http://schemas.openxmlformats.org/officeDocument/2006/relationships/notesSlide" Target="../notesSlides/notesSlide75.xml"/><Relationship Id="rId9" Type="http://schemas.openxmlformats.org/officeDocument/2006/relationships/oleObject" Target="../embeddings/oleObject234.bin"/></Relationships>
</file>

<file path=ppt/slides/_rels/slide76.xml.rels><?xml version="1.0" encoding="UTF-8" standalone="yes"?>
<Relationships xmlns="http://schemas.openxmlformats.org/package/2006/relationships"><Relationship Id="rId8" Type="http://schemas.openxmlformats.org/officeDocument/2006/relationships/image" Target="../media/image328.wmf"/><Relationship Id="rId3" Type="http://schemas.openxmlformats.org/officeDocument/2006/relationships/slideLayout" Target="../slideLayouts/slideLayout2.xml"/><Relationship Id="rId7" Type="http://schemas.openxmlformats.org/officeDocument/2006/relationships/oleObject" Target="../embeddings/oleObject236.bin"/><Relationship Id="rId12" Type="http://schemas.openxmlformats.org/officeDocument/2006/relationships/image" Target="../media/image330.wmf"/><Relationship Id="rId2" Type="http://schemas.openxmlformats.org/officeDocument/2006/relationships/tags" Target="../tags/tag75.xml"/><Relationship Id="rId1" Type="http://schemas.openxmlformats.org/officeDocument/2006/relationships/vmlDrawing" Target="../drawings/vmlDrawing53.vml"/><Relationship Id="rId6" Type="http://schemas.openxmlformats.org/officeDocument/2006/relationships/image" Target="../media/image327.wmf"/><Relationship Id="rId11" Type="http://schemas.openxmlformats.org/officeDocument/2006/relationships/oleObject" Target="../embeddings/oleObject238.bin"/><Relationship Id="rId5" Type="http://schemas.openxmlformats.org/officeDocument/2006/relationships/oleObject" Target="../embeddings/oleObject235.bin"/><Relationship Id="rId10" Type="http://schemas.openxmlformats.org/officeDocument/2006/relationships/image" Target="../media/image329.wmf"/><Relationship Id="rId4" Type="http://schemas.openxmlformats.org/officeDocument/2006/relationships/notesSlide" Target="../notesSlides/notesSlide76.xml"/><Relationship Id="rId9" Type="http://schemas.openxmlformats.org/officeDocument/2006/relationships/oleObject" Target="../embeddings/oleObject237.bin"/></Relationships>
</file>

<file path=ppt/slides/_rels/slide77.xml.rels><?xml version="1.0" encoding="UTF-8" standalone="yes"?>
<Relationships xmlns="http://schemas.openxmlformats.org/package/2006/relationships"><Relationship Id="rId8" Type="http://schemas.openxmlformats.org/officeDocument/2006/relationships/image" Target="../media/image332.wmf"/><Relationship Id="rId13" Type="http://schemas.openxmlformats.org/officeDocument/2006/relationships/oleObject" Target="../embeddings/oleObject243.bin"/><Relationship Id="rId3" Type="http://schemas.openxmlformats.org/officeDocument/2006/relationships/slideLayout" Target="../slideLayouts/slideLayout2.xml"/><Relationship Id="rId7" Type="http://schemas.openxmlformats.org/officeDocument/2006/relationships/oleObject" Target="../embeddings/oleObject240.bin"/><Relationship Id="rId12" Type="http://schemas.openxmlformats.org/officeDocument/2006/relationships/image" Target="../media/image334.wmf"/><Relationship Id="rId2" Type="http://schemas.openxmlformats.org/officeDocument/2006/relationships/tags" Target="../tags/tag76.xml"/><Relationship Id="rId1" Type="http://schemas.openxmlformats.org/officeDocument/2006/relationships/vmlDrawing" Target="../drawings/vmlDrawing54.vml"/><Relationship Id="rId6" Type="http://schemas.openxmlformats.org/officeDocument/2006/relationships/image" Target="../media/image331.wmf"/><Relationship Id="rId11" Type="http://schemas.openxmlformats.org/officeDocument/2006/relationships/oleObject" Target="../embeddings/oleObject242.bin"/><Relationship Id="rId5" Type="http://schemas.openxmlformats.org/officeDocument/2006/relationships/oleObject" Target="../embeddings/oleObject239.bin"/><Relationship Id="rId10" Type="http://schemas.openxmlformats.org/officeDocument/2006/relationships/image" Target="../media/image333.wmf"/><Relationship Id="rId4" Type="http://schemas.openxmlformats.org/officeDocument/2006/relationships/notesSlide" Target="../notesSlides/notesSlide77.xml"/><Relationship Id="rId9" Type="http://schemas.openxmlformats.org/officeDocument/2006/relationships/oleObject" Target="../embeddings/oleObject241.bin"/><Relationship Id="rId14" Type="http://schemas.openxmlformats.org/officeDocument/2006/relationships/image" Target="../media/image335.wmf"/></Relationships>
</file>

<file path=ppt/slides/_rels/slide78.x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slideLayout" Target="../slideLayouts/slideLayout2.xml"/><Relationship Id="rId7" Type="http://schemas.openxmlformats.org/officeDocument/2006/relationships/oleObject" Target="../embeddings/oleObject245.bin"/><Relationship Id="rId2" Type="http://schemas.openxmlformats.org/officeDocument/2006/relationships/tags" Target="../tags/tag77.xml"/><Relationship Id="rId1" Type="http://schemas.openxmlformats.org/officeDocument/2006/relationships/vmlDrawing" Target="../drawings/vmlDrawing55.vml"/><Relationship Id="rId6" Type="http://schemas.openxmlformats.org/officeDocument/2006/relationships/image" Target="../media/image336.wmf"/><Relationship Id="rId11" Type="http://schemas.openxmlformats.org/officeDocument/2006/relationships/image" Target="../media/image339.emf"/><Relationship Id="rId5" Type="http://schemas.openxmlformats.org/officeDocument/2006/relationships/oleObject" Target="../embeddings/oleObject244.bin"/><Relationship Id="rId10" Type="http://schemas.openxmlformats.org/officeDocument/2006/relationships/image" Target="../media/image338.wmf"/><Relationship Id="rId4" Type="http://schemas.openxmlformats.org/officeDocument/2006/relationships/notesSlide" Target="../notesSlides/notesSlide78.xml"/><Relationship Id="rId9" Type="http://schemas.openxmlformats.org/officeDocument/2006/relationships/oleObject" Target="../embeddings/oleObject246.bin"/></Relationships>
</file>

<file path=ppt/slides/_rels/slide79.xml.rels><?xml version="1.0" encoding="UTF-8" standalone="yes"?>
<Relationships xmlns="http://schemas.openxmlformats.org/package/2006/relationships"><Relationship Id="rId8" Type="http://schemas.openxmlformats.org/officeDocument/2006/relationships/image" Target="../media/image340.wmf"/><Relationship Id="rId13" Type="http://schemas.openxmlformats.org/officeDocument/2006/relationships/image" Target="../media/image342.wmf"/><Relationship Id="rId3" Type="http://schemas.openxmlformats.org/officeDocument/2006/relationships/slideLayout" Target="../slideLayouts/slideLayout2.xml"/><Relationship Id="rId7" Type="http://schemas.openxmlformats.org/officeDocument/2006/relationships/oleObject" Target="../embeddings/oleObject247.bin"/><Relationship Id="rId12" Type="http://schemas.openxmlformats.org/officeDocument/2006/relationships/oleObject" Target="../embeddings/oleObject249.bin"/><Relationship Id="rId2" Type="http://schemas.openxmlformats.org/officeDocument/2006/relationships/tags" Target="../tags/tag78.xml"/><Relationship Id="rId1" Type="http://schemas.openxmlformats.org/officeDocument/2006/relationships/vmlDrawing" Target="../drawings/vmlDrawing56.vml"/><Relationship Id="rId6" Type="http://schemas.openxmlformats.org/officeDocument/2006/relationships/image" Target="../media/image344.png"/><Relationship Id="rId11" Type="http://schemas.openxmlformats.org/officeDocument/2006/relationships/image" Target="../media/image341.wmf"/><Relationship Id="rId5" Type="http://schemas.openxmlformats.org/officeDocument/2006/relationships/image" Target="../media/image343.png"/><Relationship Id="rId10" Type="http://schemas.openxmlformats.org/officeDocument/2006/relationships/oleObject" Target="../embeddings/oleObject248.bin"/><Relationship Id="rId4" Type="http://schemas.openxmlformats.org/officeDocument/2006/relationships/notesSlide" Target="../notesSlides/notesSlide79.xml"/><Relationship Id="rId9" Type="http://schemas.openxmlformats.org/officeDocument/2006/relationships/image" Target="../media/image345.emf"/></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9.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2.xml.rels><?xml version="1.0" encoding="UTF-8" standalone="yes"?>
<Relationships xmlns="http://schemas.openxmlformats.org/package/2006/relationships"><Relationship Id="rId8" Type="http://schemas.openxmlformats.org/officeDocument/2006/relationships/image" Target="../media/image346.wmf"/><Relationship Id="rId3" Type="http://schemas.openxmlformats.org/officeDocument/2006/relationships/slideLayout" Target="../slideLayouts/slideLayout2.xml"/><Relationship Id="rId7" Type="http://schemas.openxmlformats.org/officeDocument/2006/relationships/oleObject" Target="../embeddings/oleObject250.bin"/><Relationship Id="rId12" Type="http://schemas.openxmlformats.org/officeDocument/2006/relationships/image" Target="../media/image227.wmf"/><Relationship Id="rId2" Type="http://schemas.openxmlformats.org/officeDocument/2006/relationships/tags" Target="../tags/tag81.xml"/><Relationship Id="rId1" Type="http://schemas.openxmlformats.org/officeDocument/2006/relationships/vmlDrawing" Target="../drawings/vmlDrawing57.vml"/><Relationship Id="rId6" Type="http://schemas.openxmlformats.org/officeDocument/2006/relationships/image" Target="../media/image349.png"/><Relationship Id="rId11" Type="http://schemas.openxmlformats.org/officeDocument/2006/relationships/oleObject" Target="../embeddings/oleObject252.bin"/><Relationship Id="rId5" Type="http://schemas.openxmlformats.org/officeDocument/2006/relationships/image" Target="../media/image348.emf"/><Relationship Id="rId10" Type="http://schemas.openxmlformats.org/officeDocument/2006/relationships/image" Target="../media/image347.wmf"/><Relationship Id="rId4" Type="http://schemas.openxmlformats.org/officeDocument/2006/relationships/notesSlide" Target="../notesSlides/notesSlide82.xml"/><Relationship Id="rId9" Type="http://schemas.openxmlformats.org/officeDocument/2006/relationships/oleObject" Target="../embeddings/oleObject251.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350.emf"/></Relationships>
</file>

<file path=ppt/slides/_rels/slide84.xml.rels><?xml version="1.0" encoding="UTF-8" standalone="yes"?>
<Relationships xmlns="http://schemas.openxmlformats.org/package/2006/relationships"><Relationship Id="rId8" Type="http://schemas.openxmlformats.org/officeDocument/2006/relationships/image" Target="../media/image351.wmf"/><Relationship Id="rId3" Type="http://schemas.openxmlformats.org/officeDocument/2006/relationships/slideLayout" Target="../slideLayouts/slideLayout2.xml"/><Relationship Id="rId7" Type="http://schemas.openxmlformats.org/officeDocument/2006/relationships/oleObject" Target="../embeddings/oleObject253.bin"/><Relationship Id="rId12" Type="http://schemas.openxmlformats.org/officeDocument/2006/relationships/image" Target="../media/image353.wmf"/><Relationship Id="rId2" Type="http://schemas.openxmlformats.org/officeDocument/2006/relationships/tags" Target="../tags/tag83.xml"/><Relationship Id="rId1" Type="http://schemas.openxmlformats.org/officeDocument/2006/relationships/vmlDrawing" Target="../drawings/vmlDrawing58.vml"/><Relationship Id="rId6" Type="http://schemas.openxmlformats.org/officeDocument/2006/relationships/image" Target="../media/image355.png"/><Relationship Id="rId11" Type="http://schemas.openxmlformats.org/officeDocument/2006/relationships/oleObject" Target="../embeddings/oleObject255.bin"/><Relationship Id="rId5" Type="http://schemas.openxmlformats.org/officeDocument/2006/relationships/image" Target="../media/image354.emf"/><Relationship Id="rId10" Type="http://schemas.openxmlformats.org/officeDocument/2006/relationships/image" Target="../media/image352.wmf"/><Relationship Id="rId4" Type="http://schemas.openxmlformats.org/officeDocument/2006/relationships/notesSlide" Target="../notesSlides/notesSlide84.xml"/><Relationship Id="rId9" Type="http://schemas.openxmlformats.org/officeDocument/2006/relationships/oleObject" Target="../embeddings/oleObject25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356.e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57.bin"/><Relationship Id="rId13" Type="http://schemas.openxmlformats.org/officeDocument/2006/relationships/image" Target="../media/image360.wmf"/><Relationship Id="rId3" Type="http://schemas.openxmlformats.org/officeDocument/2006/relationships/slideLayout" Target="../slideLayouts/slideLayout2.xml"/><Relationship Id="rId7" Type="http://schemas.openxmlformats.org/officeDocument/2006/relationships/image" Target="../media/image357.wmf"/><Relationship Id="rId12" Type="http://schemas.openxmlformats.org/officeDocument/2006/relationships/oleObject" Target="../embeddings/oleObject259.bin"/><Relationship Id="rId2" Type="http://schemas.openxmlformats.org/officeDocument/2006/relationships/tags" Target="../tags/tag85.xml"/><Relationship Id="rId1" Type="http://schemas.openxmlformats.org/officeDocument/2006/relationships/vmlDrawing" Target="../drawings/vmlDrawing59.vml"/><Relationship Id="rId6" Type="http://schemas.openxmlformats.org/officeDocument/2006/relationships/oleObject" Target="../embeddings/oleObject256.bin"/><Relationship Id="rId11" Type="http://schemas.openxmlformats.org/officeDocument/2006/relationships/image" Target="../media/image359.wmf"/><Relationship Id="rId5" Type="http://schemas.openxmlformats.org/officeDocument/2006/relationships/image" Target="../media/image356.emf"/><Relationship Id="rId10" Type="http://schemas.openxmlformats.org/officeDocument/2006/relationships/oleObject" Target="../embeddings/oleObject258.bin"/><Relationship Id="rId4" Type="http://schemas.openxmlformats.org/officeDocument/2006/relationships/notesSlide" Target="../notesSlides/notesSlide86.xml"/><Relationship Id="rId9" Type="http://schemas.openxmlformats.org/officeDocument/2006/relationships/image" Target="../media/image358.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36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362.png"/></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261.bin"/><Relationship Id="rId3" Type="http://schemas.openxmlformats.org/officeDocument/2006/relationships/slideLayout" Target="../slideLayouts/slideLayout2.xml"/><Relationship Id="rId7" Type="http://schemas.openxmlformats.org/officeDocument/2006/relationships/image" Target="../media/image363.wmf"/><Relationship Id="rId2" Type="http://schemas.openxmlformats.org/officeDocument/2006/relationships/tags" Target="../tags/tag88.xml"/><Relationship Id="rId1" Type="http://schemas.openxmlformats.org/officeDocument/2006/relationships/vmlDrawing" Target="../drawings/vmlDrawing60.vml"/><Relationship Id="rId6" Type="http://schemas.openxmlformats.org/officeDocument/2006/relationships/oleObject" Target="../embeddings/oleObject260.bin"/><Relationship Id="rId11" Type="http://schemas.openxmlformats.org/officeDocument/2006/relationships/oleObject" Target="../embeddings/oleObject263.bin"/><Relationship Id="rId5" Type="http://schemas.openxmlformats.org/officeDocument/2006/relationships/image" Target="../media/image365.png"/><Relationship Id="rId10" Type="http://schemas.openxmlformats.org/officeDocument/2006/relationships/oleObject" Target="../embeddings/oleObject262.bin"/><Relationship Id="rId4" Type="http://schemas.openxmlformats.org/officeDocument/2006/relationships/notesSlide" Target="../notesSlides/notesSlide89.xml"/><Relationship Id="rId9" Type="http://schemas.openxmlformats.org/officeDocument/2006/relationships/image" Target="../media/image364.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8" Type="http://schemas.openxmlformats.org/officeDocument/2006/relationships/image" Target="../media/image367.wmf"/><Relationship Id="rId13" Type="http://schemas.openxmlformats.org/officeDocument/2006/relationships/oleObject" Target="../embeddings/oleObject268.bin"/><Relationship Id="rId18" Type="http://schemas.openxmlformats.org/officeDocument/2006/relationships/image" Target="../media/image372.wmf"/><Relationship Id="rId3" Type="http://schemas.openxmlformats.org/officeDocument/2006/relationships/slideLayout" Target="../slideLayouts/slideLayout2.xml"/><Relationship Id="rId21" Type="http://schemas.openxmlformats.org/officeDocument/2006/relationships/oleObject" Target="../embeddings/oleObject272.bin"/><Relationship Id="rId7" Type="http://schemas.openxmlformats.org/officeDocument/2006/relationships/oleObject" Target="../embeddings/oleObject265.bin"/><Relationship Id="rId12" Type="http://schemas.openxmlformats.org/officeDocument/2006/relationships/image" Target="../media/image369.wmf"/><Relationship Id="rId17" Type="http://schemas.openxmlformats.org/officeDocument/2006/relationships/oleObject" Target="../embeddings/oleObject270.bin"/><Relationship Id="rId2" Type="http://schemas.openxmlformats.org/officeDocument/2006/relationships/tags" Target="../tags/tag89.xml"/><Relationship Id="rId16" Type="http://schemas.openxmlformats.org/officeDocument/2006/relationships/image" Target="../media/image371.wmf"/><Relationship Id="rId20" Type="http://schemas.openxmlformats.org/officeDocument/2006/relationships/image" Target="../media/image373.wmf"/><Relationship Id="rId1" Type="http://schemas.openxmlformats.org/officeDocument/2006/relationships/vmlDrawing" Target="../drawings/vmlDrawing61.vml"/><Relationship Id="rId6" Type="http://schemas.openxmlformats.org/officeDocument/2006/relationships/image" Target="../media/image366.wmf"/><Relationship Id="rId11" Type="http://schemas.openxmlformats.org/officeDocument/2006/relationships/oleObject" Target="../embeddings/oleObject267.bin"/><Relationship Id="rId24" Type="http://schemas.openxmlformats.org/officeDocument/2006/relationships/image" Target="../media/image375.wmf"/><Relationship Id="rId5" Type="http://schemas.openxmlformats.org/officeDocument/2006/relationships/oleObject" Target="../embeddings/oleObject264.bin"/><Relationship Id="rId15" Type="http://schemas.openxmlformats.org/officeDocument/2006/relationships/oleObject" Target="../embeddings/oleObject269.bin"/><Relationship Id="rId23" Type="http://schemas.openxmlformats.org/officeDocument/2006/relationships/oleObject" Target="../embeddings/oleObject273.bin"/><Relationship Id="rId10" Type="http://schemas.openxmlformats.org/officeDocument/2006/relationships/image" Target="../media/image368.wmf"/><Relationship Id="rId19" Type="http://schemas.openxmlformats.org/officeDocument/2006/relationships/oleObject" Target="../embeddings/oleObject271.bin"/><Relationship Id="rId4" Type="http://schemas.openxmlformats.org/officeDocument/2006/relationships/notesSlide" Target="../notesSlides/notesSlide90.xml"/><Relationship Id="rId9" Type="http://schemas.openxmlformats.org/officeDocument/2006/relationships/oleObject" Target="../embeddings/oleObject266.bin"/><Relationship Id="rId14" Type="http://schemas.openxmlformats.org/officeDocument/2006/relationships/image" Target="../media/image370.wmf"/><Relationship Id="rId22" Type="http://schemas.openxmlformats.org/officeDocument/2006/relationships/image" Target="../media/image374.wmf"/></Relationships>
</file>

<file path=ppt/slides/_rels/slide91.xml.rels><?xml version="1.0" encoding="UTF-8" standalone="yes"?>
<Relationships xmlns="http://schemas.openxmlformats.org/package/2006/relationships"><Relationship Id="rId8" Type="http://schemas.openxmlformats.org/officeDocument/2006/relationships/image" Target="../media/image377.wmf"/><Relationship Id="rId3" Type="http://schemas.openxmlformats.org/officeDocument/2006/relationships/slideLayout" Target="../slideLayouts/slideLayout2.xml"/><Relationship Id="rId7" Type="http://schemas.openxmlformats.org/officeDocument/2006/relationships/oleObject" Target="../embeddings/oleObject275.bin"/><Relationship Id="rId2" Type="http://schemas.openxmlformats.org/officeDocument/2006/relationships/tags" Target="../tags/tag90.xml"/><Relationship Id="rId1" Type="http://schemas.openxmlformats.org/officeDocument/2006/relationships/vmlDrawing" Target="../drawings/vmlDrawing62.vml"/><Relationship Id="rId6" Type="http://schemas.openxmlformats.org/officeDocument/2006/relationships/image" Target="../media/image376.wmf"/><Relationship Id="rId5" Type="http://schemas.openxmlformats.org/officeDocument/2006/relationships/oleObject" Target="../embeddings/oleObject274.bin"/><Relationship Id="rId10" Type="http://schemas.openxmlformats.org/officeDocument/2006/relationships/image" Target="../media/image378.wmf"/><Relationship Id="rId4" Type="http://schemas.openxmlformats.org/officeDocument/2006/relationships/notesSlide" Target="../notesSlides/notesSlide91.xml"/><Relationship Id="rId9" Type="http://schemas.openxmlformats.org/officeDocument/2006/relationships/oleObject" Target="../embeddings/oleObject276.bin"/></Relationships>
</file>

<file path=ppt/slides/_rels/slide92.xml.rels><?xml version="1.0" encoding="UTF-8" standalone="yes"?>
<Relationships xmlns="http://schemas.openxmlformats.org/package/2006/relationships"><Relationship Id="rId8" Type="http://schemas.openxmlformats.org/officeDocument/2006/relationships/image" Target="../media/image380.wmf"/><Relationship Id="rId3" Type="http://schemas.openxmlformats.org/officeDocument/2006/relationships/slideLayout" Target="../slideLayouts/slideLayout2.xml"/><Relationship Id="rId7" Type="http://schemas.openxmlformats.org/officeDocument/2006/relationships/oleObject" Target="../embeddings/oleObject278.bin"/><Relationship Id="rId12" Type="http://schemas.openxmlformats.org/officeDocument/2006/relationships/image" Target="../media/image383.emf"/><Relationship Id="rId2" Type="http://schemas.openxmlformats.org/officeDocument/2006/relationships/tags" Target="../tags/tag91.xml"/><Relationship Id="rId1" Type="http://schemas.openxmlformats.org/officeDocument/2006/relationships/vmlDrawing" Target="../drawings/vmlDrawing63.vml"/><Relationship Id="rId6" Type="http://schemas.openxmlformats.org/officeDocument/2006/relationships/image" Target="../media/image379.wmf"/><Relationship Id="rId11" Type="http://schemas.openxmlformats.org/officeDocument/2006/relationships/image" Target="../media/image381.wmf"/><Relationship Id="rId5" Type="http://schemas.openxmlformats.org/officeDocument/2006/relationships/oleObject" Target="../embeddings/oleObject277.bin"/><Relationship Id="rId10" Type="http://schemas.openxmlformats.org/officeDocument/2006/relationships/oleObject" Target="../embeddings/oleObject279.bin"/><Relationship Id="rId4" Type="http://schemas.openxmlformats.org/officeDocument/2006/relationships/notesSlide" Target="../notesSlides/notesSlide92.xml"/><Relationship Id="rId9" Type="http://schemas.openxmlformats.org/officeDocument/2006/relationships/image" Target="../media/image382.emf"/></Relationships>
</file>

<file path=ppt/slides/_rels/slide93.xml.rels><?xml version="1.0" encoding="UTF-8" standalone="yes"?>
<Relationships xmlns="http://schemas.openxmlformats.org/package/2006/relationships"><Relationship Id="rId8" Type="http://schemas.openxmlformats.org/officeDocument/2006/relationships/image" Target="../media/image385.wmf"/><Relationship Id="rId3" Type="http://schemas.openxmlformats.org/officeDocument/2006/relationships/slideLayout" Target="../slideLayouts/slideLayout2.xml"/><Relationship Id="rId7" Type="http://schemas.openxmlformats.org/officeDocument/2006/relationships/oleObject" Target="../embeddings/oleObject281.bin"/><Relationship Id="rId2" Type="http://schemas.openxmlformats.org/officeDocument/2006/relationships/tags" Target="../tags/tag92.xml"/><Relationship Id="rId1" Type="http://schemas.openxmlformats.org/officeDocument/2006/relationships/vmlDrawing" Target="../drawings/vmlDrawing64.vml"/><Relationship Id="rId6" Type="http://schemas.openxmlformats.org/officeDocument/2006/relationships/image" Target="../media/image384.wmf"/><Relationship Id="rId5" Type="http://schemas.openxmlformats.org/officeDocument/2006/relationships/oleObject" Target="../embeddings/oleObject280.bin"/><Relationship Id="rId10" Type="http://schemas.openxmlformats.org/officeDocument/2006/relationships/image" Target="../media/image386.wmf"/><Relationship Id="rId4" Type="http://schemas.openxmlformats.org/officeDocument/2006/relationships/notesSlide" Target="../notesSlides/notesSlide93.xml"/><Relationship Id="rId9" Type="http://schemas.openxmlformats.org/officeDocument/2006/relationships/oleObject" Target="../embeddings/oleObject282.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285.bin"/><Relationship Id="rId13" Type="http://schemas.openxmlformats.org/officeDocument/2006/relationships/image" Target="../media/image391.wmf"/><Relationship Id="rId3" Type="http://schemas.openxmlformats.org/officeDocument/2006/relationships/image" Target="../media/image392.emf"/><Relationship Id="rId7" Type="http://schemas.openxmlformats.org/officeDocument/2006/relationships/image" Target="../media/image388.wmf"/><Relationship Id="rId12" Type="http://schemas.openxmlformats.org/officeDocument/2006/relationships/oleObject" Target="../embeddings/oleObject287.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oleObject" Target="../embeddings/oleObject284.bin"/><Relationship Id="rId11" Type="http://schemas.openxmlformats.org/officeDocument/2006/relationships/image" Target="../media/image390.wmf"/><Relationship Id="rId5" Type="http://schemas.openxmlformats.org/officeDocument/2006/relationships/image" Target="../media/image387.wmf"/><Relationship Id="rId10" Type="http://schemas.openxmlformats.org/officeDocument/2006/relationships/oleObject" Target="../embeddings/oleObject286.bin"/><Relationship Id="rId4" Type="http://schemas.openxmlformats.org/officeDocument/2006/relationships/oleObject" Target="../embeddings/oleObject283.bin"/><Relationship Id="rId9" Type="http://schemas.openxmlformats.org/officeDocument/2006/relationships/image" Target="../media/image389.wmf"/></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290.bin"/><Relationship Id="rId13" Type="http://schemas.openxmlformats.org/officeDocument/2006/relationships/image" Target="../media/image397.wmf"/><Relationship Id="rId3" Type="http://schemas.openxmlformats.org/officeDocument/2006/relationships/oleObject" Target="../embeddings/oleObject288.bin"/><Relationship Id="rId7" Type="http://schemas.openxmlformats.org/officeDocument/2006/relationships/image" Target="../media/image398.emf"/><Relationship Id="rId12" Type="http://schemas.openxmlformats.org/officeDocument/2006/relationships/oleObject" Target="../embeddings/oleObject292.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394.wmf"/><Relationship Id="rId11" Type="http://schemas.openxmlformats.org/officeDocument/2006/relationships/image" Target="../media/image396.wmf"/><Relationship Id="rId5" Type="http://schemas.openxmlformats.org/officeDocument/2006/relationships/oleObject" Target="../embeddings/oleObject289.bin"/><Relationship Id="rId10" Type="http://schemas.openxmlformats.org/officeDocument/2006/relationships/oleObject" Target="../embeddings/oleObject291.bin"/><Relationship Id="rId4" Type="http://schemas.openxmlformats.org/officeDocument/2006/relationships/image" Target="../media/image393.wmf"/><Relationship Id="rId9" Type="http://schemas.openxmlformats.org/officeDocument/2006/relationships/image" Target="../media/image395.wmf"/><Relationship Id="rId14" Type="http://schemas.openxmlformats.org/officeDocument/2006/relationships/image" Target="../media/image399.emf"/></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295.bin"/><Relationship Id="rId13" Type="http://schemas.openxmlformats.org/officeDocument/2006/relationships/image" Target="../media/image404.wmf"/><Relationship Id="rId3" Type="http://schemas.openxmlformats.org/officeDocument/2006/relationships/image" Target="../media/image406.emf"/><Relationship Id="rId7" Type="http://schemas.openxmlformats.org/officeDocument/2006/relationships/image" Target="../media/image401.wmf"/><Relationship Id="rId12" Type="http://schemas.openxmlformats.org/officeDocument/2006/relationships/oleObject" Target="../embeddings/oleObject297.bin"/><Relationship Id="rId2" Type="http://schemas.openxmlformats.org/officeDocument/2006/relationships/slideLayout" Target="../slideLayouts/slideLayout7.xml"/><Relationship Id="rId16" Type="http://schemas.openxmlformats.org/officeDocument/2006/relationships/image" Target="../media/image407.emf"/><Relationship Id="rId1" Type="http://schemas.openxmlformats.org/officeDocument/2006/relationships/vmlDrawing" Target="../drawings/vmlDrawing67.vml"/><Relationship Id="rId6" Type="http://schemas.openxmlformats.org/officeDocument/2006/relationships/oleObject" Target="../embeddings/oleObject294.bin"/><Relationship Id="rId11" Type="http://schemas.openxmlformats.org/officeDocument/2006/relationships/image" Target="../media/image403.wmf"/><Relationship Id="rId5" Type="http://schemas.openxmlformats.org/officeDocument/2006/relationships/image" Target="../media/image400.wmf"/><Relationship Id="rId15" Type="http://schemas.openxmlformats.org/officeDocument/2006/relationships/image" Target="../media/image405.wmf"/><Relationship Id="rId10" Type="http://schemas.openxmlformats.org/officeDocument/2006/relationships/oleObject" Target="../embeddings/oleObject296.bin"/><Relationship Id="rId4" Type="http://schemas.openxmlformats.org/officeDocument/2006/relationships/oleObject" Target="../embeddings/oleObject293.bin"/><Relationship Id="rId9" Type="http://schemas.openxmlformats.org/officeDocument/2006/relationships/image" Target="../media/image402.wmf"/><Relationship Id="rId14" Type="http://schemas.openxmlformats.org/officeDocument/2006/relationships/oleObject" Target="../embeddings/oleObject298.bin"/></Relationships>
</file>

<file path=ppt/slides/_rels/slide97.xml.rels><?xml version="1.0" encoding="UTF-8" standalone="yes"?>
<Relationships xmlns="http://schemas.openxmlformats.org/package/2006/relationships"><Relationship Id="rId8" Type="http://schemas.openxmlformats.org/officeDocument/2006/relationships/image" Target="../media/image409.wmf"/><Relationship Id="rId13" Type="http://schemas.openxmlformats.org/officeDocument/2006/relationships/oleObject" Target="../embeddings/oleObject303.bin"/><Relationship Id="rId3" Type="http://schemas.openxmlformats.org/officeDocument/2006/relationships/oleObject" Target="../embeddings/oleObject299.bin"/><Relationship Id="rId7" Type="http://schemas.openxmlformats.org/officeDocument/2006/relationships/oleObject" Target="../embeddings/oleObject300.bin"/><Relationship Id="rId12" Type="http://schemas.openxmlformats.org/officeDocument/2006/relationships/image" Target="../media/image411.wmf"/><Relationship Id="rId2" Type="http://schemas.openxmlformats.org/officeDocument/2006/relationships/slideLayout" Target="../slideLayouts/slideLayout7.xml"/><Relationship Id="rId16" Type="http://schemas.openxmlformats.org/officeDocument/2006/relationships/image" Target="../media/image413.wmf"/><Relationship Id="rId1" Type="http://schemas.openxmlformats.org/officeDocument/2006/relationships/vmlDrawing" Target="../drawings/vmlDrawing68.vml"/><Relationship Id="rId6" Type="http://schemas.openxmlformats.org/officeDocument/2006/relationships/image" Target="../media/image415.emf"/><Relationship Id="rId11" Type="http://schemas.openxmlformats.org/officeDocument/2006/relationships/oleObject" Target="../embeddings/oleObject302.bin"/><Relationship Id="rId5" Type="http://schemas.openxmlformats.org/officeDocument/2006/relationships/image" Target="../media/image414.emf"/><Relationship Id="rId15" Type="http://schemas.openxmlformats.org/officeDocument/2006/relationships/oleObject" Target="../embeddings/oleObject304.bin"/><Relationship Id="rId10" Type="http://schemas.openxmlformats.org/officeDocument/2006/relationships/image" Target="../media/image410.wmf"/><Relationship Id="rId4" Type="http://schemas.openxmlformats.org/officeDocument/2006/relationships/image" Target="../media/image408.wmf"/><Relationship Id="rId9" Type="http://schemas.openxmlformats.org/officeDocument/2006/relationships/oleObject" Target="../embeddings/oleObject301.bin"/><Relationship Id="rId14" Type="http://schemas.openxmlformats.org/officeDocument/2006/relationships/image" Target="../media/image412.wmf"/></Relationships>
</file>

<file path=ppt/slides/_rels/slide98.xml.rels><?xml version="1.0" encoding="UTF-8" standalone="yes"?>
<Relationships xmlns="http://schemas.openxmlformats.org/package/2006/relationships"><Relationship Id="rId8" Type="http://schemas.openxmlformats.org/officeDocument/2006/relationships/image" Target="../media/image418.wmf"/><Relationship Id="rId13" Type="http://schemas.openxmlformats.org/officeDocument/2006/relationships/oleObject" Target="../embeddings/oleObject310.bin"/><Relationship Id="rId3" Type="http://schemas.openxmlformats.org/officeDocument/2006/relationships/oleObject" Target="../embeddings/oleObject305.bin"/><Relationship Id="rId7" Type="http://schemas.openxmlformats.org/officeDocument/2006/relationships/oleObject" Target="../embeddings/oleObject307.bin"/><Relationship Id="rId12" Type="http://schemas.openxmlformats.org/officeDocument/2006/relationships/image" Target="../media/image420.wmf"/><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417.wmf"/><Relationship Id="rId11" Type="http://schemas.openxmlformats.org/officeDocument/2006/relationships/oleObject" Target="../embeddings/oleObject309.bin"/><Relationship Id="rId5" Type="http://schemas.openxmlformats.org/officeDocument/2006/relationships/oleObject" Target="../embeddings/oleObject306.bin"/><Relationship Id="rId15" Type="http://schemas.openxmlformats.org/officeDocument/2006/relationships/image" Target="../media/image422.emf"/><Relationship Id="rId10" Type="http://schemas.openxmlformats.org/officeDocument/2006/relationships/image" Target="../media/image419.wmf"/><Relationship Id="rId4" Type="http://schemas.openxmlformats.org/officeDocument/2006/relationships/image" Target="../media/image416.wmf"/><Relationship Id="rId9" Type="http://schemas.openxmlformats.org/officeDocument/2006/relationships/oleObject" Target="../embeddings/oleObject308.bin"/><Relationship Id="rId14" Type="http://schemas.openxmlformats.org/officeDocument/2006/relationships/image" Target="../media/image421.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313.bin"/><Relationship Id="rId13" Type="http://schemas.openxmlformats.org/officeDocument/2006/relationships/image" Target="../media/image421.wmf"/><Relationship Id="rId18" Type="http://schemas.openxmlformats.org/officeDocument/2006/relationships/oleObject" Target="../embeddings/oleObject318.bin"/><Relationship Id="rId3" Type="http://schemas.openxmlformats.org/officeDocument/2006/relationships/oleObject" Target="../embeddings/oleObject311.bin"/><Relationship Id="rId21" Type="http://schemas.openxmlformats.org/officeDocument/2006/relationships/image" Target="../media/image428.wmf"/><Relationship Id="rId7" Type="http://schemas.openxmlformats.org/officeDocument/2006/relationships/image" Target="../media/image424.wmf"/><Relationship Id="rId12" Type="http://schemas.openxmlformats.org/officeDocument/2006/relationships/oleObject" Target="../embeddings/oleObject315.bin"/><Relationship Id="rId17" Type="http://schemas.openxmlformats.org/officeDocument/2006/relationships/image" Target="../media/image426.wmf"/><Relationship Id="rId2" Type="http://schemas.openxmlformats.org/officeDocument/2006/relationships/slideLayout" Target="../slideLayouts/slideLayout7.xml"/><Relationship Id="rId16" Type="http://schemas.openxmlformats.org/officeDocument/2006/relationships/oleObject" Target="../embeddings/oleObject317.bin"/><Relationship Id="rId20" Type="http://schemas.openxmlformats.org/officeDocument/2006/relationships/oleObject" Target="../embeddings/oleObject319.bin"/><Relationship Id="rId1" Type="http://schemas.openxmlformats.org/officeDocument/2006/relationships/vmlDrawing" Target="../drawings/vmlDrawing70.vml"/><Relationship Id="rId6" Type="http://schemas.openxmlformats.org/officeDocument/2006/relationships/oleObject" Target="../embeddings/oleObject312.bin"/><Relationship Id="rId11" Type="http://schemas.openxmlformats.org/officeDocument/2006/relationships/image" Target="../media/image420.wmf"/><Relationship Id="rId5" Type="http://schemas.openxmlformats.org/officeDocument/2006/relationships/image" Target="../media/image422.emf"/><Relationship Id="rId15" Type="http://schemas.openxmlformats.org/officeDocument/2006/relationships/image" Target="../media/image425.wmf"/><Relationship Id="rId10" Type="http://schemas.openxmlformats.org/officeDocument/2006/relationships/oleObject" Target="../embeddings/oleObject314.bin"/><Relationship Id="rId19" Type="http://schemas.openxmlformats.org/officeDocument/2006/relationships/image" Target="../media/image427.wmf"/><Relationship Id="rId4" Type="http://schemas.openxmlformats.org/officeDocument/2006/relationships/image" Target="../media/image423.wmf"/><Relationship Id="rId9" Type="http://schemas.openxmlformats.org/officeDocument/2006/relationships/image" Target="../media/image419.wmf"/><Relationship Id="rId14" Type="http://schemas.openxmlformats.org/officeDocument/2006/relationships/oleObject" Target="../embeddings/oleObject316.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4860" name="Group 44"/>
          <p:cNvGrpSpPr>
            <a:grpSpLocks/>
          </p:cNvGrpSpPr>
          <p:nvPr/>
        </p:nvGrpSpPr>
        <p:grpSpPr bwMode="auto">
          <a:xfrm>
            <a:off x="2781300" y="490539"/>
            <a:ext cx="6675438" cy="1103312"/>
            <a:chOff x="632" y="229"/>
            <a:chExt cx="4205" cy="695"/>
          </a:xfrm>
        </p:grpSpPr>
        <p:pic>
          <p:nvPicPr>
            <p:cNvPr id="674849" name="Picture 33" descr="logo so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 y="229"/>
              <a:ext cx="1754"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858"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 y="236"/>
              <a:ext cx="1635" cy="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a:t>
            </a:r>
            <a:r>
              <a:rPr lang="es-AR" sz="3200" i="0" dirty="0" smtClean="0">
                <a:solidFill>
                  <a:srgbClr val="009900"/>
                </a:solidFill>
                <a:effectLst>
                  <a:outerShdw blurRad="38100" dist="38100" dir="2700000" algn="tl">
                    <a:srgbClr val="C0C0C0"/>
                  </a:outerShdw>
                </a:effectLst>
                <a:cs typeface="+mn-cs"/>
              </a:rPr>
              <a:t>y AUTOMATIZACIÓN</a:t>
            </a:r>
            <a:endParaRPr lang="es-AR" sz="3200" i="0" dirty="0">
              <a:solidFill>
                <a:srgbClr val="009900"/>
              </a:solidFill>
              <a:effectLst>
                <a:outerShdw blurRad="38100" dist="38100" dir="2700000" algn="tl">
                  <a:srgbClr val="C0C0C0"/>
                </a:outerShdw>
              </a:effectLst>
              <a:cs typeface="+mn-cs"/>
            </a:endParaRPr>
          </a:p>
        </p:txBody>
      </p:sp>
      <p:sp>
        <p:nvSpPr>
          <p:cNvPr id="11" name="Rectangle 26"/>
          <p:cNvSpPr>
            <a:spLocks noChangeArrowheads="1"/>
          </p:cNvSpPr>
          <p:nvPr/>
        </p:nvSpPr>
        <p:spPr bwMode="auto">
          <a:xfrm>
            <a:off x="2185988" y="3603925"/>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2" name="Rectangle 27"/>
          <p:cNvSpPr>
            <a:spLocks noChangeArrowheads="1"/>
          </p:cNvSpPr>
          <p:nvPr/>
        </p:nvSpPr>
        <p:spPr bwMode="auto">
          <a:xfrm>
            <a:off x="2185988" y="2409525"/>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3"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a:t>
            </a:r>
            <a:r>
              <a:rPr lang="es-AR" sz="2400" b="0" i="0" dirty="0" smtClean="0">
                <a:solidFill>
                  <a:srgbClr val="FF3300"/>
                </a:solidFill>
                <a:effectLst>
                  <a:outerShdw blurRad="38100" dist="38100" dir="2700000" algn="tl">
                    <a:srgbClr val="C0C0C0"/>
                  </a:outerShdw>
                </a:effectLst>
              </a:rPr>
              <a:t>en Computación</a:t>
            </a:r>
            <a:endParaRPr lang="es-AR" sz="2400" b="0" i="0" dirty="0">
              <a:solidFill>
                <a:srgbClr val="FF3300"/>
              </a:solidFill>
              <a:effectLst>
                <a:outerShdw blurRad="38100" dist="38100" dir="2700000" algn="tl">
                  <a:srgbClr val="C0C0C0"/>
                </a:outerShdw>
              </a:effectLst>
            </a:endParaRP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0387" name="Text Box 3"/>
          <p:cNvSpPr txBox="1">
            <a:spLocks noChangeArrowheads="1"/>
          </p:cNvSpPr>
          <p:nvPr/>
        </p:nvSpPr>
        <p:spPr bwMode="auto">
          <a:xfrm>
            <a:off x="702645" y="497934"/>
            <a:ext cx="7026441" cy="5222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o de dos posiciones: </a:t>
            </a:r>
            <a:r>
              <a:rPr lang="es-AR" sz="2400" dirty="0" smtClean="0">
                <a:solidFill>
                  <a:srgbClr val="FF3300"/>
                </a:solidFill>
              </a:rPr>
              <a:t>real</a:t>
            </a:r>
            <a:endParaRPr lang="es-AR" dirty="0">
              <a:solidFill>
                <a:srgbClr val="FF3300"/>
              </a:solidFill>
            </a:endParaRPr>
          </a:p>
        </p:txBody>
      </p:sp>
      <p:sp>
        <p:nvSpPr>
          <p:cNvPr id="13" name="Text Box 11"/>
          <p:cNvSpPr txBox="1">
            <a:spLocks noChangeArrowheads="1"/>
          </p:cNvSpPr>
          <p:nvPr/>
        </p:nvSpPr>
        <p:spPr bwMode="auto">
          <a:xfrm>
            <a:off x="702645" y="3720095"/>
            <a:ext cx="10838046" cy="100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400" b="0" i="1" dirty="0">
                <a:latin typeface="Times New Roman" pitchFamily="18" charset="0"/>
              </a:rPr>
              <a:t>La salida </a:t>
            </a:r>
            <a:r>
              <a:rPr lang="es-AR" sz="2400" i="1" dirty="0">
                <a:solidFill>
                  <a:srgbClr val="FF0000"/>
                </a:solidFill>
                <a:effectLst>
                  <a:outerShdw blurRad="38100" dist="38100" dir="2700000" algn="tl">
                    <a:srgbClr val="000000">
                      <a:alpha val="43137"/>
                    </a:srgbClr>
                  </a:outerShdw>
                </a:effectLst>
                <a:latin typeface="Times New Roman" pitchFamily="18" charset="0"/>
              </a:rPr>
              <a:t>y</a:t>
            </a:r>
            <a:r>
              <a:rPr lang="es-AR" sz="2400" b="0" i="1" dirty="0">
                <a:latin typeface="Times New Roman" pitchFamily="18" charset="0"/>
              </a:rPr>
              <a:t>, varía entre el valor de referencia </a:t>
            </a:r>
            <a:r>
              <a:rPr lang="es-AR" sz="2400" b="0" i="1" dirty="0">
                <a:solidFill>
                  <a:srgbClr val="FF0000"/>
                </a:solidFill>
                <a:effectLst>
                  <a:outerShdw blurRad="38100" dist="38100" dir="2700000" algn="tl">
                    <a:srgbClr val="000000">
                      <a:alpha val="43137"/>
                    </a:srgbClr>
                  </a:outerShdw>
                </a:effectLst>
                <a:latin typeface="Times New Roman" pitchFamily="18" charset="0"/>
              </a:rPr>
              <a:t>r</a:t>
            </a:r>
            <a:r>
              <a:rPr lang="es-AR" sz="2400" b="0" i="1" dirty="0">
                <a:latin typeface="Times New Roman" pitchFamily="18" charset="0"/>
              </a:rPr>
              <a:t> </a:t>
            </a:r>
            <a:r>
              <a:rPr lang="es-AR" sz="2400" b="0" i="1" dirty="0">
                <a:solidFill>
                  <a:srgbClr val="FF0000"/>
                </a:solidFill>
                <a:effectLst>
                  <a:outerShdw blurRad="38100" dist="38100" dir="2700000" algn="tl">
                    <a:srgbClr val="000000">
                      <a:alpha val="43137"/>
                    </a:srgbClr>
                  </a:outerShdw>
                </a:effectLst>
                <a:latin typeface="Times New Roman" pitchFamily="18" charset="0"/>
              </a:rPr>
              <a:t>± </a:t>
            </a:r>
            <a:r>
              <a:rPr lang="es-AR" sz="2400" b="0" dirty="0">
                <a:solidFill>
                  <a:srgbClr val="FF0000"/>
                </a:solidFill>
                <a:effectLst>
                  <a:outerShdw blurRad="38100" dist="38100" dir="2700000" algn="tl">
                    <a:srgbClr val="000000">
                      <a:alpha val="43137"/>
                    </a:srgbClr>
                  </a:outerShdw>
                </a:effectLst>
                <a:latin typeface="Symbol" pitchFamily="18" charset="2"/>
              </a:rPr>
              <a:t>D</a:t>
            </a:r>
            <a:r>
              <a:rPr lang="es-AR" sz="2400" b="0" i="1" dirty="0">
                <a:solidFill>
                  <a:srgbClr val="FF0000"/>
                </a:solidFill>
                <a:effectLst>
                  <a:outerShdw blurRad="38100" dist="38100" dir="2700000" algn="tl">
                    <a:srgbClr val="000000">
                      <a:alpha val="43137"/>
                    </a:srgbClr>
                  </a:outerShdw>
                </a:effectLst>
                <a:latin typeface="Times New Roman" pitchFamily="18" charset="0"/>
              </a:rPr>
              <a:t>H</a:t>
            </a:r>
            <a:r>
              <a:rPr lang="es-AR" sz="2400" b="0" dirty="0">
                <a:solidFill>
                  <a:srgbClr val="FF0000"/>
                </a:solidFill>
                <a:effectLst>
                  <a:outerShdw blurRad="38100" dist="38100" dir="2700000" algn="tl">
                    <a:srgbClr val="000000">
                      <a:alpha val="43137"/>
                    </a:srgbClr>
                  </a:outerShdw>
                </a:effectLst>
                <a:latin typeface="Times New Roman" pitchFamily="18" charset="0"/>
              </a:rPr>
              <a:t>/2</a:t>
            </a:r>
            <a:r>
              <a:rPr lang="es-AR" sz="2400" b="0" i="1" dirty="0">
                <a:latin typeface="Times New Roman" pitchFamily="18" charset="0"/>
              </a:rPr>
              <a:t> siendo </a:t>
            </a:r>
            <a:r>
              <a:rPr lang="es-AR" sz="2400" b="0" dirty="0">
                <a:solidFill>
                  <a:srgbClr val="FF0000"/>
                </a:solidFill>
                <a:effectLst>
                  <a:outerShdw blurRad="38100" dist="38100" dir="2700000" algn="tl">
                    <a:srgbClr val="000000">
                      <a:alpha val="43137"/>
                    </a:srgbClr>
                  </a:outerShdw>
                </a:effectLst>
                <a:latin typeface="Symbol" pitchFamily="18" charset="2"/>
              </a:rPr>
              <a:t>D</a:t>
            </a:r>
            <a:r>
              <a:rPr lang="es-AR" sz="2400" b="0" i="1" dirty="0">
                <a:solidFill>
                  <a:srgbClr val="FF0000"/>
                </a:solidFill>
                <a:effectLst>
                  <a:outerShdw blurRad="38100" dist="38100" dir="2700000" algn="tl">
                    <a:srgbClr val="000000">
                      <a:alpha val="43137"/>
                    </a:srgbClr>
                  </a:outerShdw>
                </a:effectLst>
                <a:latin typeface="Times New Roman" pitchFamily="18" charset="0"/>
              </a:rPr>
              <a:t>H</a:t>
            </a:r>
            <a:r>
              <a:rPr lang="es-AR" sz="2400" b="0" i="1" dirty="0" smtClean="0">
                <a:latin typeface="Times New Roman" pitchFamily="18" charset="0"/>
              </a:rPr>
              <a:t> </a:t>
            </a:r>
            <a:r>
              <a:rPr lang="es-AR" sz="2400" b="0" i="1" dirty="0">
                <a:latin typeface="Times New Roman" pitchFamily="18" charset="0"/>
              </a:rPr>
              <a:t>la banda muerta de </a:t>
            </a:r>
            <a:r>
              <a:rPr lang="es-AR" sz="2400" b="0" i="1" dirty="0">
                <a:solidFill>
                  <a:srgbClr val="FF0000"/>
                </a:solidFill>
                <a:effectLst>
                  <a:outerShdw blurRad="38100" dist="38100" dir="2700000" algn="tl">
                    <a:srgbClr val="000000">
                      <a:alpha val="43137"/>
                    </a:srgbClr>
                  </a:outerShdw>
                </a:effectLst>
                <a:latin typeface="Times New Roman" pitchFamily="18" charset="0"/>
              </a:rPr>
              <a:t>histéresis</a:t>
            </a:r>
            <a:r>
              <a:rPr lang="es-AR" sz="2400" b="0" i="1" dirty="0">
                <a:latin typeface="Times New Roman" pitchFamily="18" charset="0"/>
              </a:rPr>
              <a:t>.</a:t>
            </a:r>
            <a:endParaRPr lang="es-AR" sz="2400" b="0" dirty="0">
              <a:latin typeface="Times New Roman" pitchFamily="18"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4284751799"/>
              </p:ext>
            </p:extLst>
          </p:nvPr>
        </p:nvGraphicFramePr>
        <p:xfrm>
          <a:off x="2136575" y="1776498"/>
          <a:ext cx="7472923" cy="1726671"/>
        </p:xfrm>
        <a:graphic>
          <a:graphicData uri="http://schemas.openxmlformats.org/presentationml/2006/ole">
            <mc:AlternateContent xmlns:mc="http://schemas.openxmlformats.org/markup-compatibility/2006">
              <mc:Choice xmlns:v="urn:schemas-microsoft-com:vml" Requires="v">
                <p:oleObj spid="_x0000_s1802527" name="Visio" r:id="rId5" imgW="3364236" imgH="777330" progId="Visio.Drawing.11">
                  <p:embed/>
                </p:oleObj>
              </mc:Choice>
              <mc:Fallback>
                <p:oleObj name="Visio" r:id="rId5" imgW="3364236" imgH="777330" progId="Visio.Drawing.11">
                  <p:embed/>
                  <p:pic>
                    <p:nvPicPr>
                      <p:cNvPr id="0" name=""/>
                      <p:cNvPicPr/>
                      <p:nvPr/>
                    </p:nvPicPr>
                    <p:blipFill>
                      <a:blip r:embed="rId6"/>
                      <a:stretch>
                        <a:fillRect/>
                      </a:stretch>
                    </p:blipFill>
                    <p:spPr>
                      <a:xfrm>
                        <a:off x="2136575" y="1776498"/>
                        <a:ext cx="7472923" cy="1726671"/>
                      </a:xfrm>
                      <a:prstGeom prst="rect">
                        <a:avLst/>
                      </a:prstGeom>
                    </p:spPr>
                  </p:pic>
                </p:oleObj>
              </mc:Fallback>
            </mc:AlternateContent>
          </a:graphicData>
        </a:graphic>
      </p:graphicFrame>
      <p:sp>
        <p:nvSpPr>
          <p:cNvPr id="5" name="Text Box 8"/>
          <p:cNvSpPr txBox="1">
            <a:spLocks noChangeArrowheads="1"/>
          </p:cNvSpPr>
          <p:nvPr/>
        </p:nvSpPr>
        <p:spPr bwMode="auto">
          <a:xfrm>
            <a:off x="4143091" y="4942702"/>
            <a:ext cx="3374240" cy="110391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spcBef>
                <a:spcPts val="0"/>
              </a:spcBef>
            </a:pPr>
            <a:r>
              <a:rPr lang="es-AR" sz="2400" dirty="0" smtClean="0">
                <a:solidFill>
                  <a:srgbClr val="FF0000"/>
                </a:solidFill>
                <a:latin typeface="Times New Roman" pitchFamily="18" charset="0"/>
              </a:rPr>
              <a:t>Si </a:t>
            </a:r>
            <a:r>
              <a:rPr lang="es-AR" sz="2400" i="1" dirty="0" smtClean="0">
                <a:solidFill>
                  <a:srgbClr val="FF0000"/>
                </a:solidFill>
                <a:latin typeface="Times New Roman" pitchFamily="18" charset="0"/>
              </a:rPr>
              <a:t>e</a:t>
            </a:r>
            <a:r>
              <a:rPr lang="es-AR" sz="2400" dirty="0" smtClean="0">
                <a:solidFill>
                  <a:srgbClr val="FF0000"/>
                </a:solidFill>
                <a:latin typeface="Times New Roman" pitchFamily="18" charset="0"/>
              </a:rPr>
              <a:t> </a:t>
            </a:r>
            <a:r>
              <a:rPr lang="es-AR" sz="2400" dirty="0">
                <a:solidFill>
                  <a:srgbClr val="FF0000"/>
                </a:solidFill>
                <a:latin typeface="Times New Roman" pitchFamily="18" charset="0"/>
              </a:rPr>
              <a:t>&gt; </a:t>
            </a:r>
            <a:r>
              <a:rPr lang="es-AR" sz="2400" dirty="0" smtClean="0">
                <a:solidFill>
                  <a:srgbClr val="FF0000"/>
                </a:solidFill>
                <a:latin typeface="Times New Roman" pitchFamily="18" charset="0"/>
              </a:rPr>
              <a:t>+</a:t>
            </a:r>
            <a:r>
              <a:rPr lang="es-AR" sz="2400" dirty="0" smtClean="0">
                <a:solidFill>
                  <a:srgbClr val="FF0000"/>
                </a:solidFill>
                <a:sym typeface="Symbol" panose="05050102010706020507" pitchFamily="18" charset="2"/>
              </a:rPr>
              <a:t></a:t>
            </a:r>
            <a:r>
              <a:rPr lang="es-AR" sz="2400"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H</a:t>
            </a:r>
            <a:r>
              <a:rPr lang="es-AR" sz="24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s-AR" sz="2400" dirty="0" smtClean="0">
                <a:solidFill>
                  <a:srgbClr val="FF0000"/>
                </a:solidFill>
                <a:latin typeface="Times New Roman" pitchFamily="18" charset="0"/>
              </a:rPr>
              <a:t> </a:t>
            </a:r>
            <a:r>
              <a:rPr lang="es-AR" sz="2400" dirty="0" smtClean="0">
                <a:solidFill>
                  <a:srgbClr val="FF0000"/>
                </a:solidFill>
                <a:latin typeface="Times New Roman" pitchFamily="18" charset="0"/>
                <a:sym typeface="Symbol" panose="05050102010706020507" pitchFamily="18" charset="2"/>
              </a:rPr>
              <a:t> </a:t>
            </a:r>
            <a:r>
              <a:rPr lang="es-AR" sz="2400" b="0" i="1" dirty="0" smtClean="0">
                <a:solidFill>
                  <a:srgbClr val="FF0000"/>
                </a:solidFill>
                <a:latin typeface="Times New Roman" pitchFamily="18" charset="0"/>
              </a:rPr>
              <a:t>u</a:t>
            </a:r>
            <a:r>
              <a:rPr lang="es-AR" sz="2400" b="0" dirty="0" smtClean="0">
                <a:solidFill>
                  <a:srgbClr val="FF0000"/>
                </a:solidFill>
                <a:latin typeface="Times New Roman" pitchFamily="18" charset="0"/>
              </a:rPr>
              <a:t> </a:t>
            </a:r>
            <a:r>
              <a:rPr lang="es-AR" sz="2400" b="0" dirty="0">
                <a:solidFill>
                  <a:srgbClr val="FF0000"/>
                </a:solidFill>
                <a:latin typeface="Times New Roman" pitchFamily="18" charset="0"/>
              </a:rPr>
              <a:t>= </a:t>
            </a:r>
            <a:r>
              <a:rPr lang="es-AR" sz="2400" b="0" i="1" dirty="0" err="1" smtClean="0">
                <a:solidFill>
                  <a:srgbClr val="FF0000"/>
                </a:solidFill>
                <a:latin typeface="Times New Roman" pitchFamily="18" charset="0"/>
              </a:rPr>
              <a:t>u</a:t>
            </a:r>
            <a:r>
              <a:rPr lang="es-AR" sz="2400" b="0" i="1" baseline="-25000" dirty="0" err="1" smtClean="0">
                <a:solidFill>
                  <a:srgbClr val="FF0000"/>
                </a:solidFill>
                <a:latin typeface="Times New Roman" pitchFamily="18" charset="0"/>
              </a:rPr>
              <a:t>min</a:t>
            </a:r>
            <a:r>
              <a:rPr lang="es-AR" sz="2400" b="0" baseline="-25000" dirty="0" smtClean="0">
                <a:solidFill>
                  <a:srgbClr val="FF0000"/>
                </a:solidFill>
                <a:latin typeface="Times New Roman" pitchFamily="18" charset="0"/>
              </a:rPr>
              <a:t>    </a:t>
            </a:r>
          </a:p>
          <a:p>
            <a:pPr algn="just">
              <a:spcBef>
                <a:spcPts val="0"/>
              </a:spcBef>
            </a:pPr>
            <a:r>
              <a:rPr lang="es-AR" sz="2400" dirty="0">
                <a:solidFill>
                  <a:srgbClr val="FF0000"/>
                </a:solidFill>
                <a:latin typeface="Times New Roman" pitchFamily="18" charset="0"/>
              </a:rPr>
              <a:t>Si </a:t>
            </a:r>
            <a:r>
              <a:rPr lang="es-AR" sz="2400" i="1" dirty="0">
                <a:solidFill>
                  <a:srgbClr val="FF0000"/>
                </a:solidFill>
                <a:latin typeface="Times New Roman" pitchFamily="18" charset="0"/>
              </a:rPr>
              <a:t>e</a:t>
            </a:r>
            <a:r>
              <a:rPr lang="es-AR" sz="2400" dirty="0">
                <a:solidFill>
                  <a:srgbClr val="FF0000"/>
                </a:solidFill>
                <a:latin typeface="Times New Roman" pitchFamily="18" charset="0"/>
              </a:rPr>
              <a:t> &lt; </a:t>
            </a:r>
            <a:r>
              <a:rPr lang="es-AR" sz="2400" dirty="0" smtClean="0">
                <a:solidFill>
                  <a:srgbClr val="FF0000"/>
                </a:solidFill>
                <a:latin typeface="Times New Roman" pitchFamily="18" charset="0"/>
              </a:rPr>
              <a:t>- </a:t>
            </a:r>
            <a:r>
              <a:rPr lang="es-AR" sz="2400" dirty="0" smtClean="0">
                <a:solidFill>
                  <a:srgbClr val="FF0000"/>
                </a:solidFill>
                <a:sym typeface="Symbol" panose="05050102010706020507" pitchFamily="18" charset="2"/>
              </a:rPr>
              <a:t></a:t>
            </a:r>
            <a:r>
              <a:rPr lang="es-AR" sz="24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H</a:t>
            </a:r>
            <a:r>
              <a:rPr lang="es-AR"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/2</a:t>
            </a:r>
            <a:r>
              <a:rPr lang="es-AR" sz="2400" dirty="0" smtClean="0">
                <a:solidFill>
                  <a:srgbClr val="FF0000"/>
                </a:solidFill>
                <a:latin typeface="Times New Roman" pitchFamily="18" charset="0"/>
                <a:sym typeface="Symbol" panose="05050102010706020507" pitchFamily="18" charset="2"/>
              </a:rPr>
              <a:t> </a:t>
            </a:r>
            <a:r>
              <a:rPr lang="es-AR" sz="2400" dirty="0">
                <a:solidFill>
                  <a:srgbClr val="FF0000"/>
                </a:solidFill>
                <a:latin typeface="Times New Roman" pitchFamily="18" charset="0"/>
                <a:sym typeface="Symbol" panose="05050102010706020507" pitchFamily="18" charset="2"/>
              </a:rPr>
              <a:t> </a:t>
            </a:r>
            <a:r>
              <a:rPr lang="es-AR" sz="2400" b="0" i="1" dirty="0" smtClean="0">
                <a:solidFill>
                  <a:srgbClr val="FF0000"/>
                </a:solidFill>
                <a:latin typeface="Times New Roman" pitchFamily="18" charset="0"/>
              </a:rPr>
              <a:t>u</a:t>
            </a:r>
            <a:r>
              <a:rPr lang="es-AR" sz="2400" b="0" dirty="0" smtClean="0">
                <a:solidFill>
                  <a:srgbClr val="FF0000"/>
                </a:solidFill>
                <a:latin typeface="Times New Roman" pitchFamily="18" charset="0"/>
              </a:rPr>
              <a:t> </a:t>
            </a:r>
            <a:r>
              <a:rPr lang="es-AR" sz="2400" b="0" dirty="0">
                <a:solidFill>
                  <a:srgbClr val="FF0000"/>
                </a:solidFill>
                <a:latin typeface="Times New Roman" pitchFamily="18" charset="0"/>
              </a:rPr>
              <a:t>= </a:t>
            </a:r>
            <a:r>
              <a:rPr lang="es-AR" sz="2400" b="0" i="1" dirty="0" err="1" smtClean="0">
                <a:solidFill>
                  <a:srgbClr val="FF0000"/>
                </a:solidFill>
                <a:latin typeface="Times New Roman" pitchFamily="18" charset="0"/>
              </a:rPr>
              <a:t>u</a:t>
            </a:r>
            <a:r>
              <a:rPr lang="es-AR" sz="2400" b="0" i="1" baseline="-25000" dirty="0" err="1" smtClean="0">
                <a:solidFill>
                  <a:srgbClr val="FF0000"/>
                </a:solidFill>
                <a:latin typeface="Times New Roman" pitchFamily="18" charset="0"/>
              </a:rPr>
              <a:t>max</a:t>
            </a:r>
            <a:endParaRPr lang="es-AR" sz="2400" b="0" dirty="0">
              <a:solidFill>
                <a:srgbClr val="FF0000"/>
              </a:solidFill>
              <a:latin typeface="Times New Roman" pitchFamily="18" charset="0"/>
            </a:endParaRPr>
          </a:p>
        </p:txBody>
      </p:sp>
      <p:sp>
        <p:nvSpPr>
          <p:cNvPr id="6" name="Text Box 4"/>
          <p:cNvSpPr txBox="1">
            <a:spLocks noChangeArrowheads="1"/>
          </p:cNvSpPr>
          <p:nvPr/>
        </p:nvSpPr>
        <p:spPr bwMode="auto">
          <a:xfrm>
            <a:off x="954332" y="1128685"/>
            <a:ext cx="104385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35000"/>
              </a:spcBef>
              <a:buSzTx/>
            </a:pPr>
            <a:r>
              <a:rPr lang="es-AR" sz="2200" b="0" dirty="0" smtClean="0">
                <a:solidFill>
                  <a:srgbClr val="0000FF"/>
                </a:solidFill>
              </a:rPr>
              <a:t>Se incorpora una banda de histéresis para limitar la frecuencia de actuación.</a:t>
            </a:r>
            <a:endParaRPr lang="es-AR" sz="2400" b="0" u="sng" baseline="-25000" dirty="0">
              <a:solidFill>
                <a:srgbClr val="0000FF"/>
              </a:solidFill>
              <a:effectLst>
                <a:outerShdw blurRad="38100" dist="38100" dir="2700000" algn="tl">
                  <a:srgbClr val="C0C0C0"/>
                </a:outerShdw>
              </a:effectLst>
              <a:latin typeface="Times New Roman" pitchFamily="18" charset="0"/>
            </a:endParaRPr>
          </a:p>
        </p:txBody>
      </p:sp>
    </p:spTree>
    <p:custDataLst>
      <p:tags r:id="rId2"/>
    </p:custDataLst>
    <p:extLst>
      <p:ext uri="{BB962C8B-B14F-4D97-AF65-F5344CB8AC3E}">
        <p14:creationId xmlns:p14="http://schemas.microsoft.com/office/powerpoint/2010/main" val="72682453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7" name="Text Box 3"/>
          <p:cNvSpPr txBox="1">
            <a:spLocks noChangeArrowheads="1"/>
          </p:cNvSpPr>
          <p:nvPr/>
        </p:nvSpPr>
        <p:spPr bwMode="auto">
          <a:xfrm>
            <a:off x="125416" y="770282"/>
            <a:ext cx="5256209" cy="447979"/>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s-ES"/>
            </a:defPPr>
            <a:lvl1pPr algn="ctr">
              <a:spcBef>
                <a:spcPct val="50000"/>
              </a:spcBef>
              <a:defRPr sz="2400" b="1">
                <a:solidFill>
                  <a:schemeClr val="bg1"/>
                </a:solidFill>
                <a:effectLst>
                  <a:outerShdw blurRad="38100" dist="38100" dir="2700000" algn="tl">
                    <a:srgbClr val="000000">
                      <a:alpha val="43137"/>
                    </a:srgbClr>
                  </a:outerShdw>
                </a:effectLst>
              </a:defRPr>
            </a:lvl1pPr>
          </a:lstStyle>
          <a:p>
            <a:pPr algn="l"/>
            <a:r>
              <a:rPr lang="es-AR" dirty="0" smtClean="0"/>
              <a:t>Controlador PID No Interactuante</a:t>
            </a:r>
            <a:endParaRPr lang="es-AR" dirty="0"/>
          </a:p>
        </p:txBody>
      </p:sp>
      <p:graphicFrame>
        <p:nvGraphicFramePr>
          <p:cNvPr id="32" name="Object 5"/>
          <p:cNvGraphicFramePr>
            <a:graphicFrameLocks noChangeAspect="1"/>
          </p:cNvGraphicFramePr>
          <p:nvPr>
            <p:extLst>
              <p:ext uri="{D42A27DB-BD31-4B8C-83A1-F6EECF244321}">
                <p14:modId xmlns:p14="http://schemas.microsoft.com/office/powerpoint/2010/main" val="391757338"/>
              </p:ext>
            </p:extLst>
          </p:nvPr>
        </p:nvGraphicFramePr>
        <p:xfrm>
          <a:off x="6172642" y="770282"/>
          <a:ext cx="5335588" cy="1023937"/>
        </p:xfrm>
        <a:graphic>
          <a:graphicData uri="http://schemas.openxmlformats.org/presentationml/2006/ole">
            <mc:AlternateContent xmlns:mc="http://schemas.openxmlformats.org/markup-compatibility/2006">
              <mc:Choice xmlns:v="urn:schemas-microsoft-com:vml" Requires="v">
                <p:oleObj spid="_x0000_s1917140" name="Equation" r:id="rId3" imgW="2145960" imgH="419040" progId="Equation.DSMT4">
                  <p:embed/>
                </p:oleObj>
              </mc:Choice>
              <mc:Fallback>
                <p:oleObj name="Equation" r:id="rId3" imgW="2145960" imgH="419040" progId="Equation.DSMT4">
                  <p:embed/>
                  <p:pic>
                    <p:nvPicPr>
                      <p:cNvPr id="32" name="Object 5"/>
                      <p:cNvPicPr>
                        <a:picLocks noChangeAspect="1" noChangeArrowheads="1"/>
                      </p:cNvPicPr>
                      <p:nvPr/>
                    </p:nvPicPr>
                    <p:blipFill>
                      <a:blip r:embed="rId4"/>
                      <a:srcRect/>
                      <a:stretch>
                        <a:fillRect/>
                      </a:stretch>
                    </p:blipFill>
                    <p:spPr bwMode="auto">
                      <a:xfrm>
                        <a:off x="6172642" y="770282"/>
                        <a:ext cx="5335588" cy="1023937"/>
                      </a:xfrm>
                      <a:prstGeom prst="rect">
                        <a:avLst/>
                      </a:prstGeom>
                      <a:noFill/>
                      <a:ln w="38100" cmpd="dbl">
                        <a:noFill/>
                        <a:miter lim="800000"/>
                        <a:headEnd/>
                        <a:tailEnd/>
                      </a:ln>
                      <a:extLst/>
                    </p:spPr>
                  </p:pic>
                </p:oleObj>
              </mc:Fallback>
            </mc:AlternateContent>
          </a:graphicData>
        </a:graphic>
      </p:graphicFrame>
      <p:graphicFrame>
        <p:nvGraphicFramePr>
          <p:cNvPr id="34" name="Object 17"/>
          <p:cNvGraphicFramePr>
            <a:graphicFrameLocks noChangeAspect="1"/>
          </p:cNvGraphicFramePr>
          <p:nvPr>
            <p:extLst>
              <p:ext uri="{D42A27DB-BD31-4B8C-83A1-F6EECF244321}">
                <p14:modId xmlns:p14="http://schemas.microsoft.com/office/powerpoint/2010/main" val="4132019316"/>
              </p:ext>
            </p:extLst>
          </p:nvPr>
        </p:nvGraphicFramePr>
        <p:xfrm>
          <a:off x="9657254" y="2077088"/>
          <a:ext cx="1016000" cy="765175"/>
        </p:xfrm>
        <a:graphic>
          <a:graphicData uri="http://schemas.openxmlformats.org/presentationml/2006/ole">
            <mc:AlternateContent xmlns:mc="http://schemas.openxmlformats.org/markup-compatibility/2006">
              <mc:Choice xmlns:v="urn:schemas-microsoft-com:vml" Requires="v">
                <p:oleObj spid="_x0000_s1917141" name="Equation" r:id="rId5" imgW="571320" imgH="431640" progId="Equation.DSMT4">
                  <p:embed/>
                </p:oleObj>
              </mc:Choice>
              <mc:Fallback>
                <p:oleObj name="Equation" r:id="rId5" imgW="571320" imgH="431640" progId="Equation.DSMT4">
                  <p:embed/>
                  <p:pic>
                    <p:nvPicPr>
                      <p:cNvPr id="34" name="Object 17"/>
                      <p:cNvPicPr>
                        <a:picLocks noChangeAspect="1" noChangeArrowheads="1"/>
                      </p:cNvPicPr>
                      <p:nvPr/>
                    </p:nvPicPr>
                    <p:blipFill>
                      <a:blip r:embed="rId6"/>
                      <a:srcRect/>
                      <a:stretch>
                        <a:fillRect/>
                      </a:stretch>
                    </p:blipFill>
                    <p:spPr bwMode="auto">
                      <a:xfrm>
                        <a:off x="9657254" y="2077088"/>
                        <a:ext cx="1016000" cy="765175"/>
                      </a:xfrm>
                      <a:prstGeom prst="rect">
                        <a:avLst/>
                      </a:prstGeom>
                      <a:solidFill>
                        <a:srgbClr val="FFC000"/>
                      </a:solidFill>
                      <a:ln w="12700" cmpd="sng">
                        <a:noFill/>
                      </a:ln>
                      <a:extLst/>
                    </p:spPr>
                  </p:pic>
                </p:oleObj>
              </mc:Fallback>
            </mc:AlternateContent>
          </a:graphicData>
        </a:graphic>
      </p:graphicFrame>
      <p:graphicFrame>
        <p:nvGraphicFramePr>
          <p:cNvPr id="35" name="Object 17"/>
          <p:cNvGraphicFramePr>
            <a:graphicFrameLocks noChangeAspect="1"/>
          </p:cNvGraphicFramePr>
          <p:nvPr>
            <p:extLst>
              <p:ext uri="{D42A27DB-BD31-4B8C-83A1-F6EECF244321}">
                <p14:modId xmlns:p14="http://schemas.microsoft.com/office/powerpoint/2010/main" val="1328880312"/>
              </p:ext>
            </p:extLst>
          </p:nvPr>
        </p:nvGraphicFramePr>
        <p:xfrm>
          <a:off x="10791395" y="1874682"/>
          <a:ext cx="993775" cy="404813"/>
        </p:xfrm>
        <a:graphic>
          <a:graphicData uri="http://schemas.openxmlformats.org/presentationml/2006/ole">
            <mc:AlternateContent xmlns:mc="http://schemas.openxmlformats.org/markup-compatibility/2006">
              <mc:Choice xmlns:v="urn:schemas-microsoft-com:vml" Requires="v">
                <p:oleObj spid="_x0000_s1917142" name="Equation" r:id="rId7" imgW="558720" imgH="228600" progId="Equation.DSMT4">
                  <p:embed/>
                </p:oleObj>
              </mc:Choice>
              <mc:Fallback>
                <p:oleObj name="Equation" r:id="rId7" imgW="558720" imgH="228600" progId="Equation.DSMT4">
                  <p:embed/>
                  <p:pic>
                    <p:nvPicPr>
                      <p:cNvPr id="35" name="Object 17"/>
                      <p:cNvPicPr>
                        <a:picLocks noChangeAspect="1" noChangeArrowheads="1"/>
                      </p:cNvPicPr>
                      <p:nvPr/>
                    </p:nvPicPr>
                    <p:blipFill>
                      <a:blip r:embed="rId8"/>
                      <a:srcRect/>
                      <a:stretch>
                        <a:fillRect/>
                      </a:stretch>
                    </p:blipFill>
                    <p:spPr bwMode="auto">
                      <a:xfrm>
                        <a:off x="10791395" y="1874682"/>
                        <a:ext cx="993775" cy="404813"/>
                      </a:xfrm>
                      <a:prstGeom prst="rect">
                        <a:avLst/>
                      </a:prstGeom>
                      <a:solidFill>
                        <a:srgbClr val="FFC000"/>
                      </a:solidFill>
                      <a:ln w="12700" cmpd="sng">
                        <a:noFill/>
                      </a:ln>
                      <a:extLst/>
                    </p:spPr>
                  </p:pic>
                </p:oleObj>
              </mc:Fallback>
            </mc:AlternateContent>
          </a:graphicData>
        </a:graphic>
      </p:graphicFrame>
      <p:graphicFrame>
        <p:nvGraphicFramePr>
          <p:cNvPr id="37" name="Object 17"/>
          <p:cNvGraphicFramePr>
            <a:graphicFrameLocks noChangeAspect="1"/>
          </p:cNvGraphicFramePr>
          <p:nvPr>
            <p:extLst>
              <p:ext uri="{D42A27DB-BD31-4B8C-83A1-F6EECF244321}">
                <p14:modId xmlns:p14="http://schemas.microsoft.com/office/powerpoint/2010/main" val="152542096"/>
              </p:ext>
            </p:extLst>
          </p:nvPr>
        </p:nvGraphicFramePr>
        <p:xfrm>
          <a:off x="10812022" y="2488082"/>
          <a:ext cx="1108075" cy="404812"/>
        </p:xfrm>
        <a:graphic>
          <a:graphicData uri="http://schemas.openxmlformats.org/presentationml/2006/ole">
            <mc:AlternateContent xmlns:mc="http://schemas.openxmlformats.org/markup-compatibility/2006">
              <mc:Choice xmlns:v="urn:schemas-microsoft-com:vml" Requires="v">
                <p:oleObj spid="_x0000_s1917143" name="Equation" r:id="rId9" imgW="622080" imgH="228600" progId="Equation.DSMT4">
                  <p:embed/>
                </p:oleObj>
              </mc:Choice>
              <mc:Fallback>
                <p:oleObj name="Equation" r:id="rId9" imgW="622080" imgH="228600" progId="Equation.DSMT4">
                  <p:embed/>
                  <p:pic>
                    <p:nvPicPr>
                      <p:cNvPr id="37" name="Object 17"/>
                      <p:cNvPicPr>
                        <a:picLocks noChangeAspect="1" noChangeArrowheads="1"/>
                      </p:cNvPicPr>
                      <p:nvPr/>
                    </p:nvPicPr>
                    <p:blipFill>
                      <a:blip r:embed="rId10"/>
                      <a:srcRect/>
                      <a:stretch>
                        <a:fillRect/>
                      </a:stretch>
                    </p:blipFill>
                    <p:spPr bwMode="auto">
                      <a:xfrm>
                        <a:off x="10812022" y="2488082"/>
                        <a:ext cx="1108075" cy="404812"/>
                      </a:xfrm>
                      <a:prstGeom prst="rect">
                        <a:avLst/>
                      </a:prstGeom>
                      <a:solidFill>
                        <a:srgbClr val="FFC000"/>
                      </a:solidFill>
                      <a:ln w="12700" cmpd="sng">
                        <a:noFill/>
                      </a:ln>
                      <a:extLst/>
                    </p:spPr>
                  </p:pic>
                </p:oleObj>
              </mc:Fallback>
            </mc:AlternateContent>
          </a:graphicData>
        </a:graphic>
      </p:graphicFrame>
      <p:graphicFrame>
        <p:nvGraphicFramePr>
          <p:cNvPr id="38" name="Object 17"/>
          <p:cNvGraphicFramePr>
            <a:graphicFrameLocks noChangeAspect="1"/>
          </p:cNvGraphicFramePr>
          <p:nvPr>
            <p:extLst>
              <p:ext uri="{D42A27DB-BD31-4B8C-83A1-F6EECF244321}">
                <p14:modId xmlns:p14="http://schemas.microsoft.com/office/powerpoint/2010/main" val="1572413009"/>
              </p:ext>
            </p:extLst>
          </p:nvPr>
        </p:nvGraphicFramePr>
        <p:xfrm>
          <a:off x="9845244" y="3253840"/>
          <a:ext cx="1939926" cy="404813"/>
        </p:xfrm>
        <a:graphic>
          <a:graphicData uri="http://schemas.openxmlformats.org/presentationml/2006/ole">
            <mc:AlternateContent xmlns:mc="http://schemas.openxmlformats.org/markup-compatibility/2006">
              <mc:Choice xmlns:v="urn:schemas-microsoft-com:vml" Requires="v">
                <p:oleObj spid="_x0000_s1917144" name="Equation" r:id="rId11" imgW="1091880" imgH="228600" progId="Equation.DSMT4">
                  <p:embed/>
                </p:oleObj>
              </mc:Choice>
              <mc:Fallback>
                <p:oleObj name="Equation" r:id="rId11" imgW="1091880" imgH="228600" progId="Equation.DSMT4">
                  <p:embed/>
                  <p:pic>
                    <p:nvPicPr>
                      <p:cNvPr id="38" name="Object 17"/>
                      <p:cNvPicPr>
                        <a:picLocks noChangeAspect="1" noChangeArrowheads="1"/>
                      </p:cNvPicPr>
                      <p:nvPr/>
                    </p:nvPicPr>
                    <p:blipFill>
                      <a:blip r:embed="rId12"/>
                      <a:srcRect/>
                      <a:stretch>
                        <a:fillRect/>
                      </a:stretch>
                    </p:blipFill>
                    <p:spPr bwMode="auto">
                      <a:xfrm>
                        <a:off x="9845244" y="3253840"/>
                        <a:ext cx="1939926" cy="404813"/>
                      </a:xfrm>
                      <a:prstGeom prst="rect">
                        <a:avLst/>
                      </a:prstGeom>
                      <a:solidFill>
                        <a:srgbClr val="FFC000"/>
                      </a:solidFill>
                      <a:ln w="12700" cmpd="sng">
                        <a:noFill/>
                      </a:ln>
                      <a:extLst/>
                    </p:spPr>
                  </p:pic>
                </p:oleObj>
              </mc:Fallback>
            </mc:AlternateContent>
          </a:graphicData>
        </a:graphic>
      </p:graphicFrame>
      <p:graphicFrame>
        <p:nvGraphicFramePr>
          <p:cNvPr id="41" name="Object 17"/>
          <p:cNvGraphicFramePr>
            <a:graphicFrameLocks noChangeAspect="1"/>
          </p:cNvGraphicFramePr>
          <p:nvPr>
            <p:extLst>
              <p:ext uri="{D42A27DB-BD31-4B8C-83A1-F6EECF244321}">
                <p14:modId xmlns:p14="http://schemas.microsoft.com/office/powerpoint/2010/main" val="1413627239"/>
              </p:ext>
            </p:extLst>
          </p:nvPr>
        </p:nvGraphicFramePr>
        <p:xfrm>
          <a:off x="3137509" y="5738264"/>
          <a:ext cx="5505450" cy="765175"/>
        </p:xfrm>
        <a:graphic>
          <a:graphicData uri="http://schemas.openxmlformats.org/presentationml/2006/ole">
            <mc:AlternateContent xmlns:mc="http://schemas.openxmlformats.org/markup-compatibility/2006">
              <mc:Choice xmlns:v="urn:schemas-microsoft-com:vml" Requires="v">
                <p:oleObj spid="_x0000_s1917145" name="Equation" r:id="rId13" imgW="3098520" imgH="431640" progId="Equation.DSMT4">
                  <p:embed/>
                </p:oleObj>
              </mc:Choice>
              <mc:Fallback>
                <p:oleObj name="Equation" r:id="rId13" imgW="3098520" imgH="431640" progId="Equation.DSMT4">
                  <p:embed/>
                  <p:pic>
                    <p:nvPicPr>
                      <p:cNvPr id="41" name="Object 17"/>
                      <p:cNvPicPr>
                        <a:picLocks noChangeAspect="1" noChangeArrowheads="1"/>
                      </p:cNvPicPr>
                      <p:nvPr/>
                    </p:nvPicPr>
                    <p:blipFill>
                      <a:blip r:embed="rId14"/>
                      <a:srcRect/>
                      <a:stretch>
                        <a:fillRect/>
                      </a:stretch>
                    </p:blipFill>
                    <p:spPr bwMode="auto">
                      <a:xfrm>
                        <a:off x="3137509" y="5738264"/>
                        <a:ext cx="5505450" cy="765175"/>
                      </a:xfrm>
                      <a:prstGeom prst="rect">
                        <a:avLst/>
                      </a:prstGeom>
                      <a:solidFill>
                        <a:srgbClr val="99FF66"/>
                      </a:solidFill>
                      <a:ln w="28575" cmpd="sng">
                        <a:noFill/>
                      </a:ln>
                      <a:extLst/>
                    </p:spPr>
                  </p:pic>
                </p:oleObj>
              </mc:Fallback>
            </mc:AlternateContent>
          </a:graphicData>
        </a:graphic>
      </p:graphicFrame>
      <p:pic>
        <p:nvPicPr>
          <p:cNvPr id="2" name="Imagen 1"/>
          <p:cNvPicPr>
            <a:picLocks noChangeAspect="1"/>
          </p:cNvPicPr>
          <p:nvPr/>
        </p:nvPicPr>
        <p:blipFill>
          <a:blip r:embed="rId15"/>
          <a:stretch>
            <a:fillRect/>
          </a:stretch>
        </p:blipFill>
        <p:spPr>
          <a:xfrm>
            <a:off x="138664" y="1651555"/>
            <a:ext cx="9402900" cy="3776656"/>
          </a:xfrm>
          <a:prstGeom prst="rect">
            <a:avLst/>
          </a:prstGeom>
        </p:spPr>
      </p:pic>
    </p:spTree>
    <p:extLst>
      <p:ext uri="{BB962C8B-B14F-4D97-AF65-F5344CB8AC3E}">
        <p14:creationId xmlns:p14="http://schemas.microsoft.com/office/powerpoint/2010/main" val="1305512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pic>
        <p:nvPicPr>
          <p:cNvPr id="16" name="Imagen 15"/>
          <p:cNvPicPr>
            <a:picLocks noChangeAspect="1"/>
          </p:cNvPicPr>
          <p:nvPr/>
        </p:nvPicPr>
        <p:blipFill>
          <a:blip r:embed="rId3"/>
          <a:stretch>
            <a:fillRect/>
          </a:stretch>
        </p:blipFill>
        <p:spPr>
          <a:xfrm>
            <a:off x="235500" y="1360542"/>
            <a:ext cx="3723561" cy="2160000"/>
          </a:xfrm>
          <a:prstGeom prst="rect">
            <a:avLst/>
          </a:prstGeom>
          <a:solidFill>
            <a:srgbClr val="FFC000"/>
          </a:solidFill>
        </p:spPr>
      </p:pic>
      <p:sp>
        <p:nvSpPr>
          <p:cNvPr id="13" name="Text Box 3"/>
          <p:cNvSpPr txBox="1">
            <a:spLocks noChangeArrowheads="1"/>
          </p:cNvSpPr>
          <p:nvPr/>
        </p:nvSpPr>
        <p:spPr bwMode="auto">
          <a:xfrm>
            <a:off x="235499" y="848800"/>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PI</a:t>
            </a:r>
            <a:endParaRPr lang="es-AR" b="1" dirty="0">
              <a:solidFill>
                <a:schemeClr val="bg1"/>
              </a:solidFill>
              <a:effectLst>
                <a:outerShdw blurRad="38100" dist="38100" dir="2700000" algn="tl">
                  <a:srgbClr val="000000">
                    <a:alpha val="43137"/>
                  </a:srgbClr>
                </a:outerShdw>
              </a:effectLst>
            </a:endParaRPr>
          </a:p>
        </p:txBody>
      </p:sp>
      <p:graphicFrame>
        <p:nvGraphicFramePr>
          <p:cNvPr id="17" name="Object 17"/>
          <p:cNvGraphicFramePr>
            <a:graphicFrameLocks noChangeAspect="1"/>
          </p:cNvGraphicFramePr>
          <p:nvPr>
            <p:extLst>
              <p:ext uri="{D42A27DB-BD31-4B8C-83A1-F6EECF244321}">
                <p14:modId xmlns:p14="http://schemas.microsoft.com/office/powerpoint/2010/main" val="2665723976"/>
              </p:ext>
            </p:extLst>
          </p:nvPr>
        </p:nvGraphicFramePr>
        <p:xfrm>
          <a:off x="4263372" y="927837"/>
          <a:ext cx="4465637" cy="766763"/>
        </p:xfrm>
        <a:graphic>
          <a:graphicData uri="http://schemas.openxmlformats.org/presentationml/2006/ole">
            <mc:AlternateContent xmlns:mc="http://schemas.openxmlformats.org/markup-compatibility/2006">
              <mc:Choice xmlns:v="urn:schemas-microsoft-com:vml" Requires="v">
                <p:oleObj spid="_x0000_s1886817" name="Equation" r:id="rId4" imgW="2514600" imgH="431640" progId="Equation.DSMT4">
                  <p:embed/>
                </p:oleObj>
              </mc:Choice>
              <mc:Fallback>
                <p:oleObj name="Equation" r:id="rId4" imgW="2514600" imgH="431640" progId="Equation.DSMT4">
                  <p:embed/>
                  <p:pic>
                    <p:nvPicPr>
                      <p:cNvPr id="0" name=""/>
                      <p:cNvPicPr>
                        <a:picLocks noChangeAspect="1" noChangeArrowheads="1"/>
                      </p:cNvPicPr>
                      <p:nvPr/>
                    </p:nvPicPr>
                    <p:blipFill>
                      <a:blip r:embed="rId5"/>
                      <a:srcRect/>
                      <a:stretch>
                        <a:fillRect/>
                      </a:stretch>
                    </p:blipFill>
                    <p:spPr bwMode="auto">
                      <a:xfrm>
                        <a:off x="4263372" y="927837"/>
                        <a:ext cx="4465637" cy="766763"/>
                      </a:xfrm>
                      <a:prstGeom prst="rect">
                        <a:avLst/>
                      </a:prstGeom>
                      <a:noFill/>
                      <a:ln w="12700" cmpd="sng">
                        <a:noFill/>
                      </a:ln>
                      <a:extLst/>
                    </p:spPr>
                  </p:pic>
                </p:oleObj>
              </mc:Fallback>
            </mc:AlternateContent>
          </a:graphicData>
        </a:graphic>
      </p:graphicFrame>
      <p:graphicFrame>
        <p:nvGraphicFramePr>
          <p:cNvPr id="20" name="Object 17"/>
          <p:cNvGraphicFramePr>
            <a:graphicFrameLocks noChangeAspect="1"/>
          </p:cNvGraphicFramePr>
          <p:nvPr>
            <p:extLst>
              <p:ext uri="{D42A27DB-BD31-4B8C-83A1-F6EECF244321}">
                <p14:modId xmlns:p14="http://schemas.microsoft.com/office/powerpoint/2010/main" val="1660573111"/>
              </p:ext>
            </p:extLst>
          </p:nvPr>
        </p:nvGraphicFramePr>
        <p:xfrm>
          <a:off x="4263372" y="1699417"/>
          <a:ext cx="4060825" cy="766763"/>
        </p:xfrm>
        <a:graphic>
          <a:graphicData uri="http://schemas.openxmlformats.org/presentationml/2006/ole">
            <mc:AlternateContent xmlns:mc="http://schemas.openxmlformats.org/markup-compatibility/2006">
              <mc:Choice xmlns:v="urn:schemas-microsoft-com:vml" Requires="v">
                <p:oleObj spid="_x0000_s1886818" name="Equation" r:id="rId6" imgW="2286000" imgH="431640" progId="Equation.DSMT4">
                  <p:embed/>
                </p:oleObj>
              </mc:Choice>
              <mc:Fallback>
                <p:oleObj name="Equation" r:id="rId6" imgW="2286000" imgH="431640" progId="Equation.DSMT4">
                  <p:embed/>
                  <p:pic>
                    <p:nvPicPr>
                      <p:cNvPr id="0" name=""/>
                      <p:cNvPicPr>
                        <a:picLocks noChangeAspect="1" noChangeArrowheads="1"/>
                      </p:cNvPicPr>
                      <p:nvPr/>
                    </p:nvPicPr>
                    <p:blipFill>
                      <a:blip r:embed="rId7"/>
                      <a:srcRect/>
                      <a:stretch>
                        <a:fillRect/>
                      </a:stretch>
                    </p:blipFill>
                    <p:spPr bwMode="auto">
                      <a:xfrm>
                        <a:off x="4263372" y="1699417"/>
                        <a:ext cx="4060825" cy="766763"/>
                      </a:xfrm>
                      <a:prstGeom prst="rect">
                        <a:avLst/>
                      </a:prstGeom>
                      <a:noFill/>
                      <a:ln w="28575" cmpd="sng">
                        <a:noFill/>
                      </a:ln>
                      <a:extLst/>
                    </p:spPr>
                  </p:pic>
                </p:oleObj>
              </mc:Fallback>
            </mc:AlternateContent>
          </a:graphicData>
        </a:graphic>
      </p:graphicFrame>
      <p:graphicFrame>
        <p:nvGraphicFramePr>
          <p:cNvPr id="21" name="Object 17"/>
          <p:cNvGraphicFramePr>
            <a:graphicFrameLocks noChangeAspect="1"/>
          </p:cNvGraphicFramePr>
          <p:nvPr>
            <p:extLst>
              <p:ext uri="{D42A27DB-BD31-4B8C-83A1-F6EECF244321}">
                <p14:modId xmlns:p14="http://schemas.microsoft.com/office/powerpoint/2010/main" val="4181355408"/>
              </p:ext>
            </p:extLst>
          </p:nvPr>
        </p:nvGraphicFramePr>
        <p:xfrm>
          <a:off x="4263372" y="2640250"/>
          <a:ext cx="4535488" cy="857250"/>
        </p:xfrm>
        <a:graphic>
          <a:graphicData uri="http://schemas.openxmlformats.org/presentationml/2006/ole">
            <mc:AlternateContent xmlns:mc="http://schemas.openxmlformats.org/markup-compatibility/2006">
              <mc:Choice xmlns:v="urn:schemas-microsoft-com:vml" Requires="v">
                <p:oleObj spid="_x0000_s1886819" name="Equation" r:id="rId8" imgW="2552400" imgH="482400" progId="Equation.DSMT4">
                  <p:embed/>
                </p:oleObj>
              </mc:Choice>
              <mc:Fallback>
                <p:oleObj name="Equation" r:id="rId8" imgW="2552400" imgH="482400" progId="Equation.DSMT4">
                  <p:embed/>
                  <p:pic>
                    <p:nvPicPr>
                      <p:cNvPr id="0" name=""/>
                      <p:cNvPicPr>
                        <a:picLocks noChangeAspect="1" noChangeArrowheads="1"/>
                      </p:cNvPicPr>
                      <p:nvPr/>
                    </p:nvPicPr>
                    <p:blipFill>
                      <a:blip r:embed="rId9"/>
                      <a:srcRect/>
                      <a:stretch>
                        <a:fillRect/>
                      </a:stretch>
                    </p:blipFill>
                    <p:spPr bwMode="auto">
                      <a:xfrm>
                        <a:off x="4263372" y="2640250"/>
                        <a:ext cx="4535488" cy="857250"/>
                      </a:xfrm>
                      <a:prstGeom prst="rect">
                        <a:avLst/>
                      </a:prstGeom>
                      <a:noFill/>
                      <a:ln w="28575" cmpd="sng">
                        <a:solidFill>
                          <a:srgbClr val="FF5050"/>
                        </a:solidFill>
                      </a:ln>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1990613191"/>
              </p:ext>
            </p:extLst>
          </p:nvPr>
        </p:nvGraphicFramePr>
        <p:xfrm>
          <a:off x="9069735" y="2640250"/>
          <a:ext cx="1333500" cy="854075"/>
        </p:xfrm>
        <a:graphic>
          <a:graphicData uri="http://schemas.openxmlformats.org/presentationml/2006/ole">
            <mc:AlternateContent xmlns:mc="http://schemas.openxmlformats.org/markup-compatibility/2006">
              <mc:Choice xmlns:v="urn:schemas-microsoft-com:vml" Requires="v">
                <p:oleObj spid="_x0000_s1886820" name="Equation" r:id="rId10" imgW="749160" imgH="482400" progId="Equation.DSMT4">
                  <p:embed/>
                </p:oleObj>
              </mc:Choice>
              <mc:Fallback>
                <p:oleObj name="Equation" r:id="rId10" imgW="749160" imgH="482400" progId="Equation.DSMT4">
                  <p:embed/>
                  <p:pic>
                    <p:nvPicPr>
                      <p:cNvPr id="0" name=""/>
                      <p:cNvPicPr>
                        <a:picLocks noChangeAspect="1" noChangeArrowheads="1"/>
                      </p:cNvPicPr>
                      <p:nvPr/>
                    </p:nvPicPr>
                    <p:blipFill>
                      <a:blip r:embed="rId11"/>
                      <a:srcRect/>
                      <a:stretch>
                        <a:fillRect/>
                      </a:stretch>
                    </p:blipFill>
                    <p:spPr bwMode="auto">
                      <a:xfrm>
                        <a:off x="9069735" y="2640250"/>
                        <a:ext cx="1333500" cy="854075"/>
                      </a:xfrm>
                      <a:prstGeom prst="rect">
                        <a:avLst/>
                      </a:prstGeom>
                      <a:solidFill>
                        <a:srgbClr val="CCECFF"/>
                      </a:solidFill>
                      <a:ln w="12700" cmpd="sng">
                        <a:noFill/>
                      </a:ln>
                      <a:extLst/>
                    </p:spPr>
                  </p:pic>
                </p:oleObj>
              </mc:Fallback>
            </mc:AlternateContent>
          </a:graphicData>
        </a:graphic>
      </p:graphicFrame>
      <p:pic>
        <p:nvPicPr>
          <p:cNvPr id="24" name="Imagen 23"/>
          <p:cNvPicPr>
            <a:picLocks noChangeAspect="1"/>
          </p:cNvPicPr>
          <p:nvPr/>
        </p:nvPicPr>
        <p:blipFill>
          <a:blip r:embed="rId12"/>
          <a:stretch>
            <a:fillRect/>
          </a:stretch>
        </p:blipFill>
        <p:spPr>
          <a:xfrm>
            <a:off x="235499" y="4448522"/>
            <a:ext cx="3832720" cy="2160000"/>
          </a:xfrm>
          <a:prstGeom prst="rect">
            <a:avLst/>
          </a:prstGeom>
          <a:solidFill>
            <a:srgbClr val="FFC000"/>
          </a:solidFill>
        </p:spPr>
      </p:pic>
      <p:sp>
        <p:nvSpPr>
          <p:cNvPr id="31" name="Text Box 3"/>
          <p:cNvSpPr txBox="1">
            <a:spLocks noChangeArrowheads="1"/>
          </p:cNvSpPr>
          <p:nvPr/>
        </p:nvSpPr>
        <p:spPr bwMode="auto">
          <a:xfrm>
            <a:off x="235499" y="3926235"/>
            <a:ext cx="2441026"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PD</a:t>
            </a:r>
            <a:endParaRPr lang="es-AR" b="1" dirty="0">
              <a:solidFill>
                <a:schemeClr val="bg1"/>
              </a:solidFill>
              <a:effectLst>
                <a:outerShdw blurRad="38100" dist="38100" dir="2700000" algn="tl">
                  <a:srgbClr val="000000">
                    <a:alpha val="43137"/>
                  </a:srgbClr>
                </a:outerShdw>
              </a:effectLst>
            </a:endParaRPr>
          </a:p>
        </p:txBody>
      </p:sp>
      <p:graphicFrame>
        <p:nvGraphicFramePr>
          <p:cNvPr id="32" name="Object 17"/>
          <p:cNvGraphicFramePr>
            <a:graphicFrameLocks noChangeAspect="1"/>
          </p:cNvGraphicFramePr>
          <p:nvPr>
            <p:extLst>
              <p:ext uri="{D42A27DB-BD31-4B8C-83A1-F6EECF244321}">
                <p14:modId xmlns:p14="http://schemas.microsoft.com/office/powerpoint/2010/main" val="3298368617"/>
              </p:ext>
            </p:extLst>
          </p:nvPr>
        </p:nvGraphicFramePr>
        <p:xfrm>
          <a:off x="4263372" y="4761759"/>
          <a:ext cx="3203575" cy="766763"/>
        </p:xfrm>
        <a:graphic>
          <a:graphicData uri="http://schemas.openxmlformats.org/presentationml/2006/ole">
            <mc:AlternateContent xmlns:mc="http://schemas.openxmlformats.org/markup-compatibility/2006">
              <mc:Choice xmlns:v="urn:schemas-microsoft-com:vml" Requires="v">
                <p:oleObj spid="_x0000_s1886821" name="Equation" r:id="rId13" imgW="1803240" imgH="431640" progId="Equation.DSMT4">
                  <p:embed/>
                </p:oleObj>
              </mc:Choice>
              <mc:Fallback>
                <p:oleObj name="Equation" r:id="rId13" imgW="1803240" imgH="431640" progId="Equation.DSMT4">
                  <p:embed/>
                  <p:pic>
                    <p:nvPicPr>
                      <p:cNvPr id="0" name=""/>
                      <p:cNvPicPr>
                        <a:picLocks noChangeAspect="1" noChangeArrowheads="1"/>
                      </p:cNvPicPr>
                      <p:nvPr/>
                    </p:nvPicPr>
                    <p:blipFill>
                      <a:blip r:embed="rId14"/>
                      <a:srcRect/>
                      <a:stretch>
                        <a:fillRect/>
                      </a:stretch>
                    </p:blipFill>
                    <p:spPr bwMode="auto">
                      <a:xfrm>
                        <a:off x="4263372" y="4761759"/>
                        <a:ext cx="3203575" cy="766763"/>
                      </a:xfrm>
                      <a:prstGeom prst="rect">
                        <a:avLst/>
                      </a:prstGeom>
                      <a:noFill/>
                      <a:ln w="12700" cmpd="sng">
                        <a:noFill/>
                      </a:ln>
                      <a:extLst/>
                    </p:spPr>
                  </p:pic>
                </p:oleObj>
              </mc:Fallback>
            </mc:AlternateContent>
          </a:graphicData>
        </a:graphic>
      </p:graphicFrame>
      <p:graphicFrame>
        <p:nvGraphicFramePr>
          <p:cNvPr id="35" name="Object 17"/>
          <p:cNvGraphicFramePr>
            <a:graphicFrameLocks noChangeAspect="1"/>
          </p:cNvGraphicFramePr>
          <p:nvPr>
            <p:extLst>
              <p:ext uri="{D42A27DB-BD31-4B8C-83A1-F6EECF244321}">
                <p14:modId xmlns:p14="http://schemas.microsoft.com/office/powerpoint/2010/main" val="4190324261"/>
              </p:ext>
            </p:extLst>
          </p:nvPr>
        </p:nvGraphicFramePr>
        <p:xfrm>
          <a:off x="4263372" y="5589340"/>
          <a:ext cx="4241800" cy="768350"/>
        </p:xfrm>
        <a:graphic>
          <a:graphicData uri="http://schemas.openxmlformats.org/presentationml/2006/ole">
            <mc:AlternateContent xmlns:mc="http://schemas.openxmlformats.org/markup-compatibility/2006">
              <mc:Choice xmlns:v="urn:schemas-microsoft-com:vml" Requires="v">
                <p:oleObj spid="_x0000_s1886822" name="Equation" r:id="rId15" imgW="2387520" imgH="431640" progId="Equation.DSMT4">
                  <p:embed/>
                </p:oleObj>
              </mc:Choice>
              <mc:Fallback>
                <p:oleObj name="Equation" r:id="rId15" imgW="2387520" imgH="431640" progId="Equation.DSMT4">
                  <p:embed/>
                  <p:pic>
                    <p:nvPicPr>
                      <p:cNvPr id="0" name=""/>
                      <p:cNvPicPr>
                        <a:picLocks noChangeAspect="1" noChangeArrowheads="1"/>
                      </p:cNvPicPr>
                      <p:nvPr/>
                    </p:nvPicPr>
                    <p:blipFill>
                      <a:blip r:embed="rId16"/>
                      <a:srcRect/>
                      <a:stretch>
                        <a:fillRect/>
                      </a:stretch>
                    </p:blipFill>
                    <p:spPr bwMode="auto">
                      <a:xfrm>
                        <a:off x="4263372" y="5589340"/>
                        <a:ext cx="4241800" cy="768350"/>
                      </a:xfrm>
                      <a:prstGeom prst="rect">
                        <a:avLst/>
                      </a:prstGeom>
                      <a:noFill/>
                      <a:ln w="28575" cmpd="sng">
                        <a:solidFill>
                          <a:srgbClr val="FF5050"/>
                        </a:solidFill>
                      </a:ln>
                      <a:extLst/>
                    </p:spPr>
                  </p:pic>
                </p:oleObj>
              </mc:Fallback>
            </mc:AlternateContent>
          </a:graphicData>
        </a:graphic>
      </p:graphicFrame>
      <p:graphicFrame>
        <p:nvGraphicFramePr>
          <p:cNvPr id="37" name="Object 17"/>
          <p:cNvGraphicFramePr>
            <a:graphicFrameLocks noChangeAspect="1"/>
          </p:cNvGraphicFramePr>
          <p:nvPr>
            <p:extLst>
              <p:ext uri="{D42A27DB-BD31-4B8C-83A1-F6EECF244321}">
                <p14:modId xmlns:p14="http://schemas.microsoft.com/office/powerpoint/2010/main" val="2250973438"/>
              </p:ext>
            </p:extLst>
          </p:nvPr>
        </p:nvGraphicFramePr>
        <p:xfrm>
          <a:off x="8796038" y="5528522"/>
          <a:ext cx="1333500" cy="855662"/>
        </p:xfrm>
        <a:graphic>
          <a:graphicData uri="http://schemas.openxmlformats.org/presentationml/2006/ole">
            <mc:AlternateContent xmlns:mc="http://schemas.openxmlformats.org/markup-compatibility/2006">
              <mc:Choice xmlns:v="urn:schemas-microsoft-com:vml" Requires="v">
                <p:oleObj spid="_x0000_s1886823" name="Equation" r:id="rId17" imgW="749160" imgH="482400" progId="Equation.DSMT4">
                  <p:embed/>
                </p:oleObj>
              </mc:Choice>
              <mc:Fallback>
                <p:oleObj name="Equation" r:id="rId17" imgW="749160" imgH="482400" progId="Equation.DSMT4">
                  <p:embed/>
                  <p:pic>
                    <p:nvPicPr>
                      <p:cNvPr id="0" name=""/>
                      <p:cNvPicPr>
                        <a:picLocks noChangeAspect="1" noChangeArrowheads="1"/>
                      </p:cNvPicPr>
                      <p:nvPr/>
                    </p:nvPicPr>
                    <p:blipFill>
                      <a:blip r:embed="rId18"/>
                      <a:srcRect/>
                      <a:stretch>
                        <a:fillRect/>
                      </a:stretch>
                    </p:blipFill>
                    <p:spPr bwMode="auto">
                      <a:xfrm>
                        <a:off x="8796038" y="5528522"/>
                        <a:ext cx="1333500" cy="855662"/>
                      </a:xfrm>
                      <a:prstGeom prst="rect">
                        <a:avLst/>
                      </a:prstGeom>
                      <a:solidFill>
                        <a:srgbClr val="CCECFF"/>
                      </a:solidFill>
                      <a:ln w="12700" cmpd="sng">
                        <a:noFill/>
                      </a:ln>
                      <a:extLst/>
                    </p:spPr>
                  </p:pic>
                </p:oleObj>
              </mc:Fallback>
            </mc:AlternateContent>
          </a:graphicData>
        </a:graphic>
      </p:graphicFrame>
      <p:pic>
        <p:nvPicPr>
          <p:cNvPr id="5" name="Imagen 4"/>
          <p:cNvPicPr>
            <a:picLocks noChangeAspect="1"/>
          </p:cNvPicPr>
          <p:nvPr/>
        </p:nvPicPr>
        <p:blipFill>
          <a:blip r:embed="rId19"/>
          <a:stretch>
            <a:fillRect/>
          </a:stretch>
        </p:blipFill>
        <p:spPr>
          <a:xfrm>
            <a:off x="8949866" y="1164011"/>
            <a:ext cx="2881482" cy="1143000"/>
          </a:xfrm>
          <a:prstGeom prst="rect">
            <a:avLst/>
          </a:prstGeom>
          <a:solidFill>
            <a:srgbClr val="CCECFF"/>
          </a:solidFill>
        </p:spPr>
      </p:pic>
      <p:pic>
        <p:nvPicPr>
          <p:cNvPr id="6" name="Imagen 5"/>
          <p:cNvPicPr>
            <a:picLocks noChangeAspect="1"/>
          </p:cNvPicPr>
          <p:nvPr/>
        </p:nvPicPr>
        <p:blipFill>
          <a:blip r:embed="rId20"/>
          <a:stretch>
            <a:fillRect/>
          </a:stretch>
        </p:blipFill>
        <p:spPr>
          <a:xfrm>
            <a:off x="8949866" y="4261542"/>
            <a:ext cx="2881482" cy="1143000"/>
          </a:xfrm>
          <a:prstGeom prst="rect">
            <a:avLst/>
          </a:prstGeom>
          <a:solidFill>
            <a:srgbClr val="CCECFF"/>
          </a:solidFill>
        </p:spPr>
      </p:pic>
    </p:spTree>
    <p:extLst>
      <p:ext uri="{BB962C8B-B14F-4D97-AF65-F5344CB8AC3E}">
        <p14:creationId xmlns:p14="http://schemas.microsoft.com/office/powerpoint/2010/main" val="1935961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235499" y="1589929"/>
            <a:ext cx="4215992" cy="2376000"/>
          </a:xfrm>
          <a:prstGeom prst="rect">
            <a:avLst/>
          </a:prstGeom>
          <a:solidFill>
            <a:srgbClr val="FFC000"/>
          </a:solidFill>
        </p:spPr>
      </p:pic>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3" name="Text Box 3"/>
          <p:cNvSpPr txBox="1">
            <a:spLocks noChangeArrowheads="1"/>
          </p:cNvSpPr>
          <p:nvPr/>
        </p:nvSpPr>
        <p:spPr bwMode="auto">
          <a:xfrm>
            <a:off x="235499" y="1106029"/>
            <a:ext cx="2593426"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PID</a:t>
            </a:r>
            <a:endParaRPr lang="es-AR" b="1" dirty="0">
              <a:solidFill>
                <a:schemeClr val="bg1"/>
              </a:solidFill>
              <a:effectLst>
                <a:outerShdw blurRad="38100" dist="38100" dir="2700000" algn="tl">
                  <a:srgbClr val="000000">
                    <a:alpha val="43137"/>
                  </a:srgbClr>
                </a:outerShdw>
              </a:effectLst>
            </a:endParaRPr>
          </a:p>
        </p:txBody>
      </p:sp>
      <p:graphicFrame>
        <p:nvGraphicFramePr>
          <p:cNvPr id="15" name="Object 17"/>
          <p:cNvGraphicFramePr>
            <a:graphicFrameLocks noChangeAspect="1"/>
          </p:cNvGraphicFramePr>
          <p:nvPr>
            <p:extLst>
              <p:ext uri="{D42A27DB-BD31-4B8C-83A1-F6EECF244321}">
                <p14:modId xmlns:p14="http://schemas.microsoft.com/office/powerpoint/2010/main" val="3691979618"/>
              </p:ext>
            </p:extLst>
          </p:nvPr>
        </p:nvGraphicFramePr>
        <p:xfrm>
          <a:off x="6800850" y="769198"/>
          <a:ext cx="5391150" cy="765175"/>
        </p:xfrm>
        <a:graphic>
          <a:graphicData uri="http://schemas.openxmlformats.org/presentationml/2006/ole">
            <mc:AlternateContent xmlns:mc="http://schemas.openxmlformats.org/markup-compatibility/2006">
              <mc:Choice xmlns:v="urn:schemas-microsoft-com:vml" Requires="v">
                <p:oleObj spid="_x0000_s1891128" name="Equation" r:id="rId4" imgW="3035160" imgH="431640" progId="Equation.DSMT4">
                  <p:embed/>
                </p:oleObj>
              </mc:Choice>
              <mc:Fallback>
                <p:oleObj name="Equation" r:id="rId4" imgW="3035160" imgH="431640" progId="Equation.DSMT4">
                  <p:embed/>
                  <p:pic>
                    <p:nvPicPr>
                      <p:cNvPr id="0" name=""/>
                      <p:cNvPicPr>
                        <a:picLocks noChangeAspect="1" noChangeArrowheads="1"/>
                      </p:cNvPicPr>
                      <p:nvPr/>
                    </p:nvPicPr>
                    <p:blipFill>
                      <a:blip r:embed="rId5"/>
                      <a:srcRect/>
                      <a:stretch>
                        <a:fillRect/>
                      </a:stretch>
                    </p:blipFill>
                    <p:spPr bwMode="auto">
                      <a:xfrm>
                        <a:off x="6800850" y="769198"/>
                        <a:ext cx="5391150" cy="765175"/>
                      </a:xfrm>
                      <a:prstGeom prst="rect">
                        <a:avLst/>
                      </a:prstGeom>
                      <a:noFill/>
                      <a:ln w="28575" cmpd="sng">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49309453"/>
              </p:ext>
            </p:extLst>
          </p:nvPr>
        </p:nvGraphicFramePr>
        <p:xfrm>
          <a:off x="3004344" y="835105"/>
          <a:ext cx="3678237" cy="720725"/>
        </p:xfrm>
        <a:graphic>
          <a:graphicData uri="http://schemas.openxmlformats.org/presentationml/2006/ole">
            <mc:AlternateContent xmlns:mc="http://schemas.openxmlformats.org/markup-compatibility/2006">
              <mc:Choice xmlns:v="urn:schemas-microsoft-com:vml" Requires="v">
                <p:oleObj spid="_x0000_s1891129" name="Equation" r:id="rId6" imgW="2070000" imgH="406080" progId="Equation.DSMT4">
                  <p:embed/>
                </p:oleObj>
              </mc:Choice>
              <mc:Fallback>
                <p:oleObj name="Equation" r:id="rId6" imgW="2070000" imgH="406080" progId="Equation.DSMT4">
                  <p:embed/>
                  <p:pic>
                    <p:nvPicPr>
                      <p:cNvPr id="0" name=""/>
                      <p:cNvPicPr>
                        <a:picLocks noChangeAspect="1" noChangeArrowheads="1"/>
                      </p:cNvPicPr>
                      <p:nvPr/>
                    </p:nvPicPr>
                    <p:blipFill>
                      <a:blip r:embed="rId7"/>
                      <a:srcRect/>
                      <a:stretch>
                        <a:fillRect/>
                      </a:stretch>
                    </p:blipFill>
                    <p:spPr bwMode="auto">
                      <a:xfrm>
                        <a:off x="3004344" y="835105"/>
                        <a:ext cx="3678237" cy="720725"/>
                      </a:xfrm>
                      <a:prstGeom prst="rect">
                        <a:avLst/>
                      </a:prstGeom>
                      <a:noFill/>
                      <a:ln w="12700" cmpd="sng">
                        <a:noFill/>
                      </a:ln>
                      <a:extLst/>
                    </p:spPr>
                  </p:pic>
                </p:oleObj>
              </mc:Fallback>
            </mc:AlternateContent>
          </a:graphicData>
        </a:graphic>
      </p:graphicFrame>
      <p:graphicFrame>
        <p:nvGraphicFramePr>
          <p:cNvPr id="19" name="Object 17"/>
          <p:cNvGraphicFramePr>
            <a:graphicFrameLocks noChangeAspect="1"/>
          </p:cNvGraphicFramePr>
          <p:nvPr>
            <p:extLst>
              <p:ext uri="{D42A27DB-BD31-4B8C-83A1-F6EECF244321}">
                <p14:modId xmlns:p14="http://schemas.microsoft.com/office/powerpoint/2010/main" val="2096720559"/>
              </p:ext>
            </p:extLst>
          </p:nvPr>
        </p:nvGraphicFramePr>
        <p:xfrm>
          <a:off x="4654550" y="2327275"/>
          <a:ext cx="7086600" cy="990600"/>
        </p:xfrm>
        <a:graphic>
          <a:graphicData uri="http://schemas.openxmlformats.org/presentationml/2006/ole">
            <mc:AlternateContent xmlns:mc="http://schemas.openxmlformats.org/markup-compatibility/2006">
              <mc:Choice xmlns:v="urn:schemas-microsoft-com:vml" Requires="v">
                <p:oleObj spid="_x0000_s1891130" name="Equation" r:id="rId8" imgW="3987720" imgH="558720" progId="Equation.DSMT4">
                  <p:embed/>
                </p:oleObj>
              </mc:Choice>
              <mc:Fallback>
                <p:oleObj name="Equation" r:id="rId8" imgW="3987720" imgH="558720" progId="Equation.DSMT4">
                  <p:embed/>
                  <p:pic>
                    <p:nvPicPr>
                      <p:cNvPr id="0" name=""/>
                      <p:cNvPicPr>
                        <a:picLocks noChangeAspect="1" noChangeArrowheads="1"/>
                      </p:cNvPicPr>
                      <p:nvPr/>
                    </p:nvPicPr>
                    <p:blipFill>
                      <a:blip r:embed="rId9"/>
                      <a:srcRect/>
                      <a:stretch>
                        <a:fillRect/>
                      </a:stretch>
                    </p:blipFill>
                    <p:spPr bwMode="auto">
                      <a:xfrm>
                        <a:off x="4654550" y="2327275"/>
                        <a:ext cx="7086600" cy="990600"/>
                      </a:xfrm>
                      <a:prstGeom prst="rect">
                        <a:avLst/>
                      </a:prstGeom>
                      <a:solidFill>
                        <a:srgbClr val="FFFF00"/>
                      </a:solidFill>
                      <a:ln w="28575" cmpd="sng">
                        <a:noFill/>
                      </a:ln>
                      <a:extLst/>
                    </p:spPr>
                  </p:pic>
                </p:oleObj>
              </mc:Fallback>
            </mc:AlternateContent>
          </a:graphicData>
        </a:graphic>
      </p:graphicFrame>
      <p:sp>
        <p:nvSpPr>
          <p:cNvPr id="23" name="Text Box 4"/>
          <p:cNvSpPr txBox="1">
            <a:spLocks noChangeArrowheads="1"/>
          </p:cNvSpPr>
          <p:nvPr/>
        </p:nvSpPr>
        <p:spPr bwMode="auto">
          <a:xfrm>
            <a:off x="4500563" y="1589929"/>
            <a:ext cx="739616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Sacando factor común las constantes de tiempo, tenemos la forma de ganancia, ceros y polo del controlador:</a:t>
            </a:r>
            <a:endParaRPr lang="es-AR" sz="1800" b="0" dirty="0">
              <a:solidFill>
                <a:srgbClr val="C00000"/>
              </a:solidFill>
              <a:latin typeface="Arial" charset="0"/>
            </a:endParaRPr>
          </a:p>
        </p:txBody>
      </p:sp>
      <p:graphicFrame>
        <p:nvGraphicFramePr>
          <p:cNvPr id="25" name="Object 17"/>
          <p:cNvGraphicFramePr>
            <a:graphicFrameLocks noChangeAspect="1"/>
          </p:cNvGraphicFramePr>
          <p:nvPr>
            <p:extLst>
              <p:ext uri="{D42A27DB-BD31-4B8C-83A1-F6EECF244321}">
                <p14:modId xmlns:p14="http://schemas.microsoft.com/office/powerpoint/2010/main" val="1240240219"/>
              </p:ext>
            </p:extLst>
          </p:nvPr>
        </p:nvGraphicFramePr>
        <p:xfrm>
          <a:off x="7479506" y="3476853"/>
          <a:ext cx="4491037" cy="765175"/>
        </p:xfrm>
        <a:graphic>
          <a:graphicData uri="http://schemas.openxmlformats.org/presentationml/2006/ole">
            <mc:AlternateContent xmlns:mc="http://schemas.openxmlformats.org/markup-compatibility/2006">
              <mc:Choice xmlns:v="urn:schemas-microsoft-com:vml" Requires="v">
                <p:oleObj spid="_x0000_s1891131" name="Equation" r:id="rId10" imgW="2527200" imgH="431640" progId="Equation.DSMT4">
                  <p:embed/>
                </p:oleObj>
              </mc:Choice>
              <mc:Fallback>
                <p:oleObj name="Equation" r:id="rId10" imgW="2527200" imgH="431640" progId="Equation.DSMT4">
                  <p:embed/>
                  <p:pic>
                    <p:nvPicPr>
                      <p:cNvPr id="0" name=""/>
                      <p:cNvPicPr>
                        <a:picLocks noChangeAspect="1" noChangeArrowheads="1"/>
                      </p:cNvPicPr>
                      <p:nvPr/>
                    </p:nvPicPr>
                    <p:blipFill>
                      <a:blip r:embed="rId11"/>
                      <a:srcRect/>
                      <a:stretch>
                        <a:fillRect/>
                      </a:stretch>
                    </p:blipFill>
                    <p:spPr bwMode="auto">
                      <a:xfrm>
                        <a:off x="7479506" y="3476853"/>
                        <a:ext cx="4491037" cy="765175"/>
                      </a:xfrm>
                      <a:prstGeom prst="rect">
                        <a:avLst/>
                      </a:prstGeom>
                      <a:noFill/>
                      <a:ln w="28575" cmpd="sng">
                        <a:noFill/>
                      </a:ln>
                      <a:extLst/>
                    </p:spPr>
                  </p:pic>
                </p:oleObj>
              </mc:Fallback>
            </mc:AlternateContent>
          </a:graphicData>
        </a:graphic>
      </p:graphicFrame>
      <p:sp>
        <p:nvSpPr>
          <p:cNvPr id="26" name="Text Box 4"/>
          <p:cNvSpPr txBox="1">
            <a:spLocks noChangeArrowheads="1"/>
          </p:cNvSpPr>
          <p:nvPr/>
        </p:nvSpPr>
        <p:spPr bwMode="auto">
          <a:xfrm>
            <a:off x="4622800" y="3422423"/>
            <a:ext cx="300989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Distribuyendo términos en el numerador de (1):</a:t>
            </a:r>
            <a:endParaRPr lang="es-AR" sz="1800" b="0" dirty="0">
              <a:solidFill>
                <a:srgbClr val="C00000"/>
              </a:solidFill>
              <a:latin typeface="Arial" charset="0"/>
            </a:endParaRPr>
          </a:p>
        </p:txBody>
      </p:sp>
      <p:sp>
        <p:nvSpPr>
          <p:cNvPr id="27" name="Text Box 4"/>
          <p:cNvSpPr txBox="1">
            <a:spLocks noChangeArrowheads="1"/>
          </p:cNvSpPr>
          <p:nvPr/>
        </p:nvSpPr>
        <p:spPr bwMode="auto">
          <a:xfrm>
            <a:off x="29791" y="4377397"/>
            <a:ext cx="294163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err="1" smtClean="0">
                <a:solidFill>
                  <a:srgbClr val="C00000"/>
                </a:solidFill>
                <a:latin typeface="Arial" charset="0"/>
              </a:rPr>
              <a:t>Factorizando</a:t>
            </a:r>
            <a:r>
              <a:rPr lang="es-AR" sz="1800" b="0" dirty="0" smtClean="0">
                <a:solidFill>
                  <a:srgbClr val="C00000"/>
                </a:solidFill>
                <a:latin typeface="Arial" charset="0"/>
              </a:rPr>
              <a:t> el término</a:t>
            </a:r>
            <a:endParaRPr lang="es-AR" sz="1800" b="0" dirty="0">
              <a:solidFill>
                <a:srgbClr val="C00000"/>
              </a:solidFill>
              <a:latin typeface="Arial" charset="0"/>
            </a:endParaRPr>
          </a:p>
        </p:txBody>
      </p:sp>
      <p:graphicFrame>
        <p:nvGraphicFramePr>
          <p:cNvPr id="28" name="Object 17"/>
          <p:cNvGraphicFramePr>
            <a:graphicFrameLocks noChangeAspect="1"/>
          </p:cNvGraphicFramePr>
          <p:nvPr>
            <p:extLst>
              <p:ext uri="{D42A27DB-BD31-4B8C-83A1-F6EECF244321}">
                <p14:modId xmlns:p14="http://schemas.microsoft.com/office/powerpoint/2010/main" val="2918656322"/>
              </p:ext>
            </p:extLst>
          </p:nvPr>
        </p:nvGraphicFramePr>
        <p:xfrm>
          <a:off x="2677988" y="4397317"/>
          <a:ext cx="1579563" cy="404812"/>
        </p:xfrm>
        <a:graphic>
          <a:graphicData uri="http://schemas.openxmlformats.org/presentationml/2006/ole">
            <mc:AlternateContent xmlns:mc="http://schemas.openxmlformats.org/markup-compatibility/2006">
              <mc:Choice xmlns:v="urn:schemas-microsoft-com:vml" Requires="v">
                <p:oleObj spid="_x0000_s1891132" name="Equation" r:id="rId12" imgW="888840" imgH="228600" progId="Equation.DSMT4">
                  <p:embed/>
                </p:oleObj>
              </mc:Choice>
              <mc:Fallback>
                <p:oleObj name="Equation" r:id="rId12" imgW="888840" imgH="228600" progId="Equation.DSMT4">
                  <p:embed/>
                  <p:pic>
                    <p:nvPicPr>
                      <p:cNvPr id="0" name=""/>
                      <p:cNvPicPr>
                        <a:picLocks noChangeAspect="1" noChangeArrowheads="1"/>
                      </p:cNvPicPr>
                      <p:nvPr/>
                    </p:nvPicPr>
                    <p:blipFill>
                      <a:blip r:embed="rId13"/>
                      <a:srcRect/>
                      <a:stretch>
                        <a:fillRect/>
                      </a:stretch>
                    </p:blipFill>
                    <p:spPr bwMode="auto">
                      <a:xfrm>
                        <a:off x="2677988" y="4397317"/>
                        <a:ext cx="1579563" cy="404812"/>
                      </a:xfrm>
                      <a:prstGeom prst="rect">
                        <a:avLst/>
                      </a:prstGeom>
                      <a:noFill/>
                      <a:ln w="28575" cmpd="sng">
                        <a:noFill/>
                      </a:ln>
                      <a:extLst/>
                    </p:spPr>
                  </p:pic>
                </p:oleObj>
              </mc:Fallback>
            </mc:AlternateContent>
          </a:graphicData>
        </a:graphic>
      </p:graphicFrame>
      <p:graphicFrame>
        <p:nvGraphicFramePr>
          <p:cNvPr id="29" name="Object 17"/>
          <p:cNvGraphicFramePr>
            <a:graphicFrameLocks noChangeAspect="1"/>
          </p:cNvGraphicFramePr>
          <p:nvPr>
            <p:extLst>
              <p:ext uri="{D42A27DB-BD31-4B8C-83A1-F6EECF244321}">
                <p14:modId xmlns:p14="http://schemas.microsoft.com/office/powerpoint/2010/main" val="1697285860"/>
              </p:ext>
            </p:extLst>
          </p:nvPr>
        </p:nvGraphicFramePr>
        <p:xfrm>
          <a:off x="4610646" y="4229620"/>
          <a:ext cx="6569075" cy="788987"/>
        </p:xfrm>
        <a:graphic>
          <a:graphicData uri="http://schemas.openxmlformats.org/presentationml/2006/ole">
            <mc:AlternateContent xmlns:mc="http://schemas.openxmlformats.org/markup-compatibility/2006">
              <mc:Choice xmlns:v="urn:schemas-microsoft-com:vml" Requires="v">
                <p:oleObj spid="_x0000_s1891133" name="Equation" r:id="rId14" imgW="3695400" imgH="444240" progId="Equation.DSMT4">
                  <p:embed/>
                </p:oleObj>
              </mc:Choice>
              <mc:Fallback>
                <p:oleObj name="Equation" r:id="rId14" imgW="3695400" imgH="444240" progId="Equation.DSMT4">
                  <p:embed/>
                  <p:pic>
                    <p:nvPicPr>
                      <p:cNvPr id="0" name=""/>
                      <p:cNvPicPr>
                        <a:picLocks noChangeAspect="1" noChangeArrowheads="1"/>
                      </p:cNvPicPr>
                      <p:nvPr/>
                    </p:nvPicPr>
                    <p:blipFill>
                      <a:blip r:embed="rId15"/>
                      <a:srcRect/>
                      <a:stretch>
                        <a:fillRect/>
                      </a:stretch>
                    </p:blipFill>
                    <p:spPr bwMode="auto">
                      <a:xfrm>
                        <a:off x="4610646" y="4229620"/>
                        <a:ext cx="6569075" cy="788987"/>
                      </a:xfrm>
                      <a:prstGeom prst="rect">
                        <a:avLst/>
                      </a:prstGeom>
                      <a:solidFill>
                        <a:srgbClr val="FFFF00"/>
                      </a:solidFill>
                      <a:ln w="28575" cmpd="sng">
                        <a:noFill/>
                      </a:ln>
                      <a:extLst/>
                    </p:spPr>
                  </p:pic>
                </p:oleObj>
              </mc:Fallback>
            </mc:AlternateContent>
          </a:graphicData>
        </a:graphic>
      </p:graphicFrame>
      <p:sp>
        <p:nvSpPr>
          <p:cNvPr id="33" name="Text Box 4"/>
          <p:cNvSpPr txBox="1">
            <a:spLocks noChangeArrowheads="1"/>
          </p:cNvSpPr>
          <p:nvPr/>
        </p:nvSpPr>
        <p:spPr bwMode="auto">
          <a:xfrm>
            <a:off x="0" y="5213597"/>
            <a:ext cx="24272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La FT del PID clásico</a:t>
            </a:r>
            <a:endParaRPr lang="es-AR" sz="1800" b="0" dirty="0">
              <a:solidFill>
                <a:srgbClr val="C00000"/>
              </a:solidFill>
              <a:latin typeface="Arial" charset="0"/>
            </a:endParaRPr>
          </a:p>
        </p:txBody>
      </p:sp>
      <p:graphicFrame>
        <p:nvGraphicFramePr>
          <p:cNvPr id="34" name="Object 17"/>
          <p:cNvGraphicFramePr>
            <a:graphicFrameLocks noChangeAspect="1"/>
          </p:cNvGraphicFramePr>
          <p:nvPr>
            <p:extLst>
              <p:ext uri="{D42A27DB-BD31-4B8C-83A1-F6EECF244321}">
                <p14:modId xmlns:p14="http://schemas.microsoft.com/office/powerpoint/2010/main" val="1060126622"/>
              </p:ext>
            </p:extLst>
          </p:nvPr>
        </p:nvGraphicFramePr>
        <p:xfrm>
          <a:off x="2379192" y="5061090"/>
          <a:ext cx="3698875" cy="787400"/>
        </p:xfrm>
        <a:graphic>
          <a:graphicData uri="http://schemas.openxmlformats.org/presentationml/2006/ole">
            <mc:AlternateContent xmlns:mc="http://schemas.openxmlformats.org/markup-compatibility/2006">
              <mc:Choice xmlns:v="urn:schemas-microsoft-com:vml" Requires="v">
                <p:oleObj spid="_x0000_s1891134" name="Equation" r:id="rId16" imgW="2082600" imgH="444240" progId="Equation.DSMT4">
                  <p:embed/>
                </p:oleObj>
              </mc:Choice>
              <mc:Fallback>
                <p:oleObj name="Equation" r:id="rId16" imgW="2082600" imgH="444240" progId="Equation.DSMT4">
                  <p:embed/>
                  <p:pic>
                    <p:nvPicPr>
                      <p:cNvPr id="0" name=""/>
                      <p:cNvPicPr>
                        <a:picLocks noChangeAspect="1" noChangeArrowheads="1"/>
                      </p:cNvPicPr>
                      <p:nvPr/>
                    </p:nvPicPr>
                    <p:blipFill>
                      <a:blip r:embed="rId17"/>
                      <a:srcRect/>
                      <a:stretch>
                        <a:fillRect/>
                      </a:stretch>
                    </p:blipFill>
                    <p:spPr bwMode="auto">
                      <a:xfrm>
                        <a:off x="2379192" y="5061090"/>
                        <a:ext cx="3698875" cy="787400"/>
                      </a:xfrm>
                      <a:prstGeom prst="rect">
                        <a:avLst/>
                      </a:prstGeom>
                      <a:noFill/>
                      <a:ln w="28575" cmpd="sng">
                        <a:noFill/>
                      </a:ln>
                      <a:extLst/>
                    </p:spPr>
                  </p:pic>
                </p:oleObj>
              </mc:Fallback>
            </mc:AlternateContent>
          </a:graphicData>
        </a:graphic>
      </p:graphicFrame>
      <p:graphicFrame>
        <p:nvGraphicFramePr>
          <p:cNvPr id="36" name="Object 17"/>
          <p:cNvGraphicFramePr>
            <a:graphicFrameLocks noChangeAspect="1"/>
          </p:cNvGraphicFramePr>
          <p:nvPr>
            <p:extLst>
              <p:ext uri="{D42A27DB-BD31-4B8C-83A1-F6EECF244321}">
                <p14:modId xmlns:p14="http://schemas.microsoft.com/office/powerpoint/2010/main" val="115837800"/>
              </p:ext>
            </p:extLst>
          </p:nvPr>
        </p:nvGraphicFramePr>
        <p:xfrm>
          <a:off x="6302374" y="5094427"/>
          <a:ext cx="5462588" cy="720725"/>
        </p:xfrm>
        <a:graphic>
          <a:graphicData uri="http://schemas.openxmlformats.org/presentationml/2006/ole">
            <mc:AlternateContent xmlns:mc="http://schemas.openxmlformats.org/markup-compatibility/2006">
              <mc:Choice xmlns:v="urn:schemas-microsoft-com:vml" Requires="v">
                <p:oleObj spid="_x0000_s1891135" name="Equation" r:id="rId18" imgW="3073320" imgH="406080" progId="Equation.DSMT4">
                  <p:embed/>
                </p:oleObj>
              </mc:Choice>
              <mc:Fallback>
                <p:oleObj name="Equation" r:id="rId18" imgW="3073320" imgH="406080" progId="Equation.DSMT4">
                  <p:embed/>
                  <p:pic>
                    <p:nvPicPr>
                      <p:cNvPr id="0" name=""/>
                      <p:cNvPicPr>
                        <a:picLocks noChangeAspect="1" noChangeArrowheads="1"/>
                      </p:cNvPicPr>
                      <p:nvPr/>
                    </p:nvPicPr>
                    <p:blipFill>
                      <a:blip r:embed="rId19"/>
                      <a:srcRect/>
                      <a:stretch>
                        <a:fillRect/>
                      </a:stretch>
                    </p:blipFill>
                    <p:spPr bwMode="auto">
                      <a:xfrm>
                        <a:off x="6302374" y="5094427"/>
                        <a:ext cx="5462588" cy="720725"/>
                      </a:xfrm>
                      <a:prstGeom prst="rect">
                        <a:avLst/>
                      </a:prstGeom>
                      <a:solidFill>
                        <a:srgbClr val="FFFF00"/>
                      </a:solidFill>
                      <a:ln w="28575" cmpd="sng">
                        <a:noFill/>
                      </a:ln>
                      <a:extLst/>
                    </p:spPr>
                  </p:pic>
                </p:oleObj>
              </mc:Fallback>
            </mc:AlternateContent>
          </a:graphicData>
        </a:graphic>
      </p:graphicFrame>
      <p:sp>
        <p:nvSpPr>
          <p:cNvPr id="38" name="Text Box 4"/>
          <p:cNvSpPr txBox="1">
            <a:spLocks noChangeArrowheads="1"/>
          </p:cNvSpPr>
          <p:nvPr/>
        </p:nvSpPr>
        <p:spPr bwMode="auto">
          <a:xfrm>
            <a:off x="0" y="6097422"/>
            <a:ext cx="2677988"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Introduciendo </a:t>
            </a:r>
            <a:r>
              <a:rPr lang="es-AR" sz="1800" b="0" dirty="0" err="1" smtClean="0">
                <a:solidFill>
                  <a:srgbClr val="C00000"/>
                </a:solidFill>
                <a:latin typeface="Arial" charset="0"/>
              </a:rPr>
              <a:t>Kp</a:t>
            </a:r>
            <a:r>
              <a:rPr lang="es-AR" sz="1800" b="0" dirty="0" smtClean="0">
                <a:solidFill>
                  <a:srgbClr val="C00000"/>
                </a:solidFill>
                <a:latin typeface="Arial" charset="0"/>
              </a:rPr>
              <a:t> en (3)</a:t>
            </a:r>
            <a:endParaRPr lang="es-AR" sz="1800" b="0" dirty="0">
              <a:solidFill>
                <a:srgbClr val="C00000"/>
              </a:solidFill>
              <a:latin typeface="Arial" charset="0"/>
            </a:endParaRPr>
          </a:p>
        </p:txBody>
      </p:sp>
      <p:graphicFrame>
        <p:nvGraphicFramePr>
          <p:cNvPr id="39" name="Object 17"/>
          <p:cNvGraphicFramePr>
            <a:graphicFrameLocks noChangeAspect="1"/>
          </p:cNvGraphicFramePr>
          <p:nvPr>
            <p:extLst>
              <p:ext uri="{D42A27DB-BD31-4B8C-83A1-F6EECF244321}">
                <p14:modId xmlns:p14="http://schemas.microsoft.com/office/powerpoint/2010/main" val="3842903171"/>
              </p:ext>
            </p:extLst>
          </p:nvPr>
        </p:nvGraphicFramePr>
        <p:xfrm>
          <a:off x="2677988" y="5926023"/>
          <a:ext cx="4108450" cy="788987"/>
        </p:xfrm>
        <a:graphic>
          <a:graphicData uri="http://schemas.openxmlformats.org/presentationml/2006/ole">
            <mc:AlternateContent xmlns:mc="http://schemas.openxmlformats.org/markup-compatibility/2006">
              <mc:Choice xmlns:v="urn:schemas-microsoft-com:vml" Requires="v">
                <p:oleObj spid="_x0000_s1891136" name="Equation" r:id="rId20" imgW="2311200" imgH="444240" progId="Equation.DSMT4">
                  <p:embed/>
                </p:oleObj>
              </mc:Choice>
              <mc:Fallback>
                <p:oleObj name="Equation" r:id="rId20" imgW="2311200" imgH="444240" progId="Equation.DSMT4">
                  <p:embed/>
                  <p:pic>
                    <p:nvPicPr>
                      <p:cNvPr id="0" name=""/>
                      <p:cNvPicPr>
                        <a:picLocks noChangeAspect="1" noChangeArrowheads="1"/>
                      </p:cNvPicPr>
                      <p:nvPr/>
                    </p:nvPicPr>
                    <p:blipFill>
                      <a:blip r:embed="rId21"/>
                      <a:srcRect/>
                      <a:stretch>
                        <a:fillRect/>
                      </a:stretch>
                    </p:blipFill>
                    <p:spPr bwMode="auto">
                      <a:xfrm>
                        <a:off x="2677988" y="5926023"/>
                        <a:ext cx="4108450" cy="788987"/>
                      </a:xfrm>
                      <a:prstGeom prst="rect">
                        <a:avLst/>
                      </a:prstGeom>
                      <a:solidFill>
                        <a:srgbClr val="FFFF00"/>
                      </a:solidFill>
                      <a:ln w="28575" cmpd="sng">
                        <a:noFill/>
                      </a:ln>
                      <a:extLst/>
                    </p:spPr>
                  </p:pic>
                </p:oleObj>
              </mc:Fallback>
            </mc:AlternateContent>
          </a:graphicData>
        </a:graphic>
      </p:graphicFrame>
      <p:graphicFrame>
        <p:nvGraphicFramePr>
          <p:cNvPr id="40" name="Object 17"/>
          <p:cNvGraphicFramePr>
            <a:graphicFrameLocks noChangeAspect="1"/>
          </p:cNvGraphicFramePr>
          <p:nvPr>
            <p:extLst>
              <p:ext uri="{D42A27DB-BD31-4B8C-83A1-F6EECF244321}">
                <p14:modId xmlns:p14="http://schemas.microsoft.com/office/powerpoint/2010/main" val="2002613240"/>
              </p:ext>
            </p:extLst>
          </p:nvPr>
        </p:nvGraphicFramePr>
        <p:xfrm>
          <a:off x="7110412" y="5959475"/>
          <a:ext cx="4200525" cy="720725"/>
        </p:xfrm>
        <a:graphic>
          <a:graphicData uri="http://schemas.openxmlformats.org/presentationml/2006/ole">
            <mc:AlternateContent xmlns:mc="http://schemas.openxmlformats.org/markup-compatibility/2006">
              <mc:Choice xmlns:v="urn:schemas-microsoft-com:vml" Requires="v">
                <p:oleObj spid="_x0000_s1891137" name="Equation" r:id="rId22" imgW="2361960" imgH="406080" progId="Equation.DSMT4">
                  <p:embed/>
                </p:oleObj>
              </mc:Choice>
              <mc:Fallback>
                <p:oleObj name="Equation" r:id="rId22" imgW="2361960" imgH="406080" progId="Equation.DSMT4">
                  <p:embed/>
                  <p:pic>
                    <p:nvPicPr>
                      <p:cNvPr id="0" name=""/>
                      <p:cNvPicPr>
                        <a:picLocks noChangeAspect="1" noChangeArrowheads="1"/>
                      </p:cNvPicPr>
                      <p:nvPr/>
                    </p:nvPicPr>
                    <p:blipFill>
                      <a:blip r:embed="rId23"/>
                      <a:srcRect/>
                      <a:stretch>
                        <a:fillRect/>
                      </a:stretch>
                    </p:blipFill>
                    <p:spPr bwMode="auto">
                      <a:xfrm>
                        <a:off x="7110412" y="5959475"/>
                        <a:ext cx="4200525" cy="720725"/>
                      </a:xfrm>
                      <a:prstGeom prst="rect">
                        <a:avLst/>
                      </a:prstGeom>
                      <a:solidFill>
                        <a:srgbClr val="FFFF00"/>
                      </a:solidFill>
                      <a:ln w="28575" cmpd="sng">
                        <a:noFill/>
                      </a:ln>
                      <a:extLst/>
                    </p:spPr>
                  </p:pic>
                </p:oleObj>
              </mc:Fallback>
            </mc:AlternateContent>
          </a:graphicData>
        </a:graphic>
      </p:graphicFrame>
    </p:spTree>
    <p:extLst>
      <p:ext uri="{BB962C8B-B14F-4D97-AF65-F5344CB8AC3E}">
        <p14:creationId xmlns:p14="http://schemas.microsoft.com/office/powerpoint/2010/main" val="2574051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3" name="Text Box 3"/>
          <p:cNvSpPr txBox="1">
            <a:spLocks noChangeArrowheads="1"/>
          </p:cNvSpPr>
          <p:nvPr/>
        </p:nvSpPr>
        <p:spPr bwMode="auto">
          <a:xfrm>
            <a:off x="125416" y="823752"/>
            <a:ext cx="5332410" cy="517246"/>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I con Detector de Error</a:t>
            </a:r>
            <a:endParaRPr lang="es-AR" b="1" dirty="0">
              <a:solidFill>
                <a:schemeClr val="bg1"/>
              </a:solidFill>
              <a:effectLst>
                <a:outerShdw blurRad="38100" dist="38100" dir="2700000" algn="tl">
                  <a:srgbClr val="000000">
                    <a:alpha val="43137"/>
                  </a:srgbClr>
                </a:outerShdw>
              </a:effectLst>
            </a:endParaRPr>
          </a:p>
        </p:txBody>
      </p:sp>
      <p:sp>
        <p:nvSpPr>
          <p:cNvPr id="33" name="Text Box 4"/>
          <p:cNvSpPr txBox="1">
            <a:spLocks noChangeArrowheads="1"/>
          </p:cNvSpPr>
          <p:nvPr/>
        </p:nvSpPr>
        <p:spPr bwMode="auto">
          <a:xfrm>
            <a:off x="186551" y="5083460"/>
            <a:ext cx="686195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Además, en este circuito, </a:t>
            </a:r>
            <a:r>
              <a:rPr lang="es-AR" sz="1800" b="0" i="1" dirty="0" smtClean="0">
                <a:solidFill>
                  <a:srgbClr val="C00000"/>
                </a:solidFill>
                <a:latin typeface="Arial" charset="0"/>
              </a:rPr>
              <a:t>R</a:t>
            </a:r>
            <a:r>
              <a:rPr lang="es-AR" sz="1800" b="0" baseline="-25000" dirty="0" smtClean="0">
                <a:solidFill>
                  <a:srgbClr val="C00000"/>
                </a:solidFill>
                <a:latin typeface="Arial" charset="0"/>
              </a:rPr>
              <a:t>3</a:t>
            </a:r>
            <a:r>
              <a:rPr lang="es-AR" sz="1800" b="0" dirty="0" smtClean="0">
                <a:solidFill>
                  <a:srgbClr val="C00000"/>
                </a:solidFill>
                <a:latin typeface="Arial" charset="0"/>
              </a:rPr>
              <a:t> es elevado y </a:t>
            </a:r>
            <a:r>
              <a:rPr lang="pt-BR" sz="1800" b="0" dirty="0" smtClean="0">
                <a:solidFill>
                  <a:srgbClr val="C00000"/>
                </a:solidFill>
                <a:latin typeface="Arial" charset="0"/>
              </a:rPr>
              <a:t>&gt;&gt; que </a:t>
            </a:r>
            <a:r>
              <a:rPr lang="pt-BR" sz="1800" b="0" i="1" dirty="0" smtClean="0">
                <a:solidFill>
                  <a:srgbClr val="C00000"/>
                </a:solidFill>
                <a:latin typeface="Arial" charset="0"/>
              </a:rPr>
              <a:t>R</a:t>
            </a:r>
            <a:r>
              <a:rPr lang="pt-BR" sz="1800" b="0" baseline="-25000" dirty="0" smtClean="0">
                <a:solidFill>
                  <a:srgbClr val="C00000"/>
                </a:solidFill>
                <a:latin typeface="Arial" charset="0"/>
              </a:rPr>
              <a:t>2</a:t>
            </a:r>
            <a:r>
              <a:rPr lang="pt-BR" sz="1800" b="0" dirty="0" smtClean="0">
                <a:solidFill>
                  <a:srgbClr val="C00000"/>
                </a:solidFill>
                <a:latin typeface="Arial" charset="0"/>
              </a:rPr>
              <a:t>, por </a:t>
            </a:r>
            <a:r>
              <a:rPr lang="pt-BR" sz="1800" b="0" dirty="0" err="1" smtClean="0">
                <a:solidFill>
                  <a:srgbClr val="C00000"/>
                </a:solidFill>
                <a:latin typeface="Arial" charset="0"/>
              </a:rPr>
              <a:t>lo</a:t>
            </a:r>
            <a:r>
              <a:rPr lang="pt-BR" sz="1800" b="0" dirty="0" smtClean="0">
                <a:solidFill>
                  <a:srgbClr val="C00000"/>
                </a:solidFill>
                <a:latin typeface="Arial" charset="0"/>
              </a:rPr>
              <a:t> que</a:t>
            </a:r>
            <a:r>
              <a:rPr lang="es-AR" sz="1800" b="0" dirty="0" smtClean="0">
                <a:solidFill>
                  <a:srgbClr val="C00000"/>
                </a:solidFill>
                <a:latin typeface="Arial" charset="0"/>
              </a:rPr>
              <a:t>:</a:t>
            </a:r>
            <a:endParaRPr lang="es-AR" sz="1800" b="0" dirty="0">
              <a:solidFill>
                <a:srgbClr val="C00000"/>
              </a:solidFill>
              <a:latin typeface="Arial" charset="0"/>
            </a:endParaRPr>
          </a:p>
        </p:txBody>
      </p:sp>
      <p:sp>
        <p:nvSpPr>
          <p:cNvPr id="22" name="Text Box 4"/>
          <p:cNvSpPr txBox="1">
            <a:spLocks noChangeArrowheads="1"/>
          </p:cNvSpPr>
          <p:nvPr/>
        </p:nvSpPr>
        <p:spPr bwMode="auto">
          <a:xfrm>
            <a:off x="5749057" y="798658"/>
            <a:ext cx="6252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Debido a la alta impedancia de entrada del AO, </a:t>
            </a:r>
            <a:r>
              <a:rPr lang="es-AR" sz="2000" i="1" dirty="0" smtClean="0">
                <a:solidFill>
                  <a:srgbClr val="C00000"/>
                </a:solidFill>
                <a:cs typeface="Times New Roman" panose="02020603050405020304" pitchFamily="18" charset="0"/>
              </a:rPr>
              <a:t>i</a:t>
            </a:r>
            <a:r>
              <a:rPr lang="es-AR" sz="2000" i="1" baseline="-25000" dirty="0" smtClean="0">
                <a:solidFill>
                  <a:srgbClr val="C00000"/>
                </a:solidFill>
                <a:cs typeface="Times New Roman" panose="02020603050405020304" pitchFamily="18" charset="0"/>
              </a:rPr>
              <a:t>r</a:t>
            </a:r>
            <a:r>
              <a:rPr lang="es-AR" sz="2000" dirty="0" smtClean="0">
                <a:solidFill>
                  <a:srgbClr val="C00000"/>
                </a:solidFill>
                <a:latin typeface="Arial" charset="0"/>
                <a:sym typeface="Symbol" panose="05050102010706020507" pitchFamily="18" charset="2"/>
              </a:rPr>
              <a:t> </a:t>
            </a:r>
            <a:r>
              <a:rPr lang="es-AR" sz="2000" dirty="0" smtClean="0">
                <a:solidFill>
                  <a:srgbClr val="C00000"/>
                </a:solidFill>
                <a:cs typeface="Times New Roman" panose="02020603050405020304" pitchFamily="18" charset="0"/>
                <a:sym typeface="Symbol" panose="05050102010706020507" pitchFamily="18" charset="2"/>
              </a:rPr>
              <a:t>0 e </a:t>
            </a:r>
            <a:r>
              <a:rPr lang="es-AR" sz="2000" i="1" dirty="0" smtClean="0">
                <a:solidFill>
                  <a:srgbClr val="C00000"/>
                </a:solidFill>
                <a:cs typeface="Times New Roman" panose="02020603050405020304" pitchFamily="18" charset="0"/>
                <a:sym typeface="Symbol" panose="05050102010706020507" pitchFamily="18" charset="2"/>
              </a:rPr>
              <a:t>i</a:t>
            </a:r>
            <a:r>
              <a:rPr lang="es-AR" sz="2000" dirty="0" smtClean="0">
                <a:solidFill>
                  <a:srgbClr val="C00000"/>
                </a:solidFill>
                <a:cs typeface="Times New Roman" panose="02020603050405020304" pitchFamily="18" charset="0"/>
                <a:sym typeface="Symbol" panose="05050102010706020507" pitchFamily="18" charset="2"/>
              </a:rPr>
              <a:t>(-)</a:t>
            </a:r>
            <a:r>
              <a:rPr lang="es-AR" sz="2000" dirty="0" smtClean="0">
                <a:solidFill>
                  <a:srgbClr val="C00000"/>
                </a:solidFill>
                <a:latin typeface="Arial" charset="0"/>
                <a:sym typeface="Symbol" panose="05050102010706020507" pitchFamily="18" charset="2"/>
              </a:rPr>
              <a:t> </a:t>
            </a:r>
            <a:r>
              <a:rPr lang="es-AR" sz="2000" dirty="0">
                <a:solidFill>
                  <a:srgbClr val="C00000"/>
                </a:solidFill>
                <a:latin typeface="Arial" charset="0"/>
                <a:sym typeface="Symbol" panose="05050102010706020507" pitchFamily="18" charset="2"/>
              </a:rPr>
              <a:t> </a:t>
            </a:r>
            <a:r>
              <a:rPr lang="es-AR" sz="2000" dirty="0" smtClean="0">
                <a:solidFill>
                  <a:srgbClr val="C00000"/>
                </a:solidFill>
                <a:cs typeface="Times New Roman" panose="02020603050405020304" pitchFamily="18" charset="0"/>
                <a:sym typeface="Symbol" panose="05050102010706020507" pitchFamily="18" charset="2"/>
              </a:rPr>
              <a:t>0  </a:t>
            </a:r>
            <a:r>
              <a:rPr lang="es-AR" sz="2000" i="1" dirty="0" smtClean="0">
                <a:solidFill>
                  <a:srgbClr val="C00000"/>
                </a:solidFill>
                <a:cs typeface="Times New Roman" panose="02020603050405020304" pitchFamily="18" charset="0"/>
              </a:rPr>
              <a:t>i</a:t>
            </a:r>
            <a:r>
              <a:rPr lang="es-AR" sz="2000" baseline="-25000" dirty="0" smtClean="0">
                <a:solidFill>
                  <a:srgbClr val="C00000"/>
                </a:solidFill>
                <a:cs typeface="Times New Roman" panose="02020603050405020304" pitchFamily="18" charset="0"/>
              </a:rPr>
              <a:t>1</a:t>
            </a:r>
            <a:r>
              <a:rPr lang="es-AR" sz="2000" dirty="0" smtClean="0">
                <a:solidFill>
                  <a:srgbClr val="C00000"/>
                </a:solidFill>
                <a:latin typeface="Arial" charset="0"/>
                <a:sym typeface="Symbol" panose="05050102010706020507" pitchFamily="18" charset="2"/>
              </a:rPr>
              <a:t></a:t>
            </a:r>
            <a:r>
              <a:rPr lang="es-AR" sz="2000" dirty="0" smtClean="0">
                <a:solidFill>
                  <a:srgbClr val="C00000"/>
                </a:solidFill>
                <a:cs typeface="Times New Roman" panose="02020603050405020304" pitchFamily="18" charset="0"/>
                <a:sym typeface="Symbol" panose="05050102010706020507" pitchFamily="18" charset="2"/>
              </a:rPr>
              <a:t>=</a:t>
            </a:r>
            <a:r>
              <a:rPr lang="es-AR" sz="2000" dirty="0" smtClean="0">
                <a:solidFill>
                  <a:srgbClr val="C00000"/>
                </a:solidFill>
                <a:latin typeface="Arial" charset="0"/>
                <a:sym typeface="Symbol" panose="05050102010706020507" pitchFamily="18" charset="2"/>
              </a:rPr>
              <a:t> </a:t>
            </a:r>
            <a:r>
              <a:rPr lang="es-AR" sz="2000" b="0" dirty="0" smtClean="0">
                <a:solidFill>
                  <a:srgbClr val="C00000"/>
                </a:solidFill>
                <a:latin typeface="Arial" charset="0"/>
                <a:sym typeface="Symbol" panose="05050102010706020507" pitchFamily="18" charset="2"/>
              </a:rPr>
              <a:t>-</a:t>
            </a:r>
            <a:r>
              <a:rPr lang="es-AR" sz="2000" i="1" dirty="0" err="1" smtClean="0">
                <a:solidFill>
                  <a:srgbClr val="C00000"/>
                </a:solidFill>
                <a:cs typeface="Times New Roman" panose="02020603050405020304" pitchFamily="18" charset="0"/>
              </a:rPr>
              <a:t>i</a:t>
            </a:r>
            <a:r>
              <a:rPr lang="es-AR" sz="2000" baseline="-25000" dirty="0" err="1" smtClean="0">
                <a:solidFill>
                  <a:srgbClr val="C00000"/>
                </a:solidFill>
                <a:cs typeface="Times New Roman" panose="02020603050405020304" pitchFamily="18" charset="0"/>
              </a:rPr>
              <a:t>o</a:t>
            </a:r>
            <a:endParaRPr lang="es-AR" sz="2000" b="0" dirty="0">
              <a:solidFill>
                <a:srgbClr val="C00000"/>
              </a:solidFill>
              <a:latin typeface="Arial" charset="0"/>
            </a:endParaRPr>
          </a:p>
        </p:txBody>
      </p:sp>
      <p:pic>
        <p:nvPicPr>
          <p:cNvPr id="5" name="Imagen 4"/>
          <p:cNvPicPr>
            <a:picLocks noChangeAspect="1"/>
          </p:cNvPicPr>
          <p:nvPr/>
        </p:nvPicPr>
        <p:blipFill>
          <a:blip r:embed="rId3"/>
          <a:stretch>
            <a:fillRect/>
          </a:stretch>
        </p:blipFill>
        <p:spPr>
          <a:xfrm>
            <a:off x="186550" y="1521350"/>
            <a:ext cx="4042079" cy="2222671"/>
          </a:xfrm>
          <a:prstGeom prst="rect">
            <a:avLst/>
          </a:prstGeom>
          <a:solidFill>
            <a:srgbClr val="FFC000"/>
          </a:solidFill>
        </p:spPr>
      </p:pic>
      <p:graphicFrame>
        <p:nvGraphicFramePr>
          <p:cNvPr id="24" name="Object 17"/>
          <p:cNvGraphicFramePr>
            <a:graphicFrameLocks noChangeAspect="1"/>
          </p:cNvGraphicFramePr>
          <p:nvPr>
            <p:extLst>
              <p:ext uri="{D42A27DB-BD31-4B8C-83A1-F6EECF244321}">
                <p14:modId xmlns:p14="http://schemas.microsoft.com/office/powerpoint/2010/main" val="2202965085"/>
              </p:ext>
            </p:extLst>
          </p:nvPr>
        </p:nvGraphicFramePr>
        <p:xfrm>
          <a:off x="4668045" y="1737458"/>
          <a:ext cx="1670050" cy="765175"/>
        </p:xfrm>
        <a:graphic>
          <a:graphicData uri="http://schemas.openxmlformats.org/presentationml/2006/ole">
            <mc:AlternateContent xmlns:mc="http://schemas.openxmlformats.org/markup-compatibility/2006">
              <mc:Choice xmlns:v="urn:schemas-microsoft-com:vml" Requires="v">
                <p:oleObj spid="_x0000_s1893097" name="Equation" r:id="rId4" imgW="939600" imgH="431640" progId="Equation.DSMT4">
                  <p:embed/>
                </p:oleObj>
              </mc:Choice>
              <mc:Fallback>
                <p:oleObj name="Equation" r:id="rId4" imgW="939600" imgH="431640" progId="Equation.DSMT4">
                  <p:embed/>
                  <p:pic>
                    <p:nvPicPr>
                      <p:cNvPr id="0" name=""/>
                      <p:cNvPicPr>
                        <a:picLocks noChangeAspect="1" noChangeArrowheads="1"/>
                      </p:cNvPicPr>
                      <p:nvPr/>
                    </p:nvPicPr>
                    <p:blipFill>
                      <a:blip r:embed="rId5"/>
                      <a:srcRect/>
                      <a:stretch>
                        <a:fillRect/>
                      </a:stretch>
                    </p:blipFill>
                    <p:spPr bwMode="auto">
                      <a:xfrm>
                        <a:off x="4668045" y="1737458"/>
                        <a:ext cx="1670050" cy="765175"/>
                      </a:xfrm>
                      <a:prstGeom prst="rect">
                        <a:avLst/>
                      </a:prstGeom>
                      <a:noFill/>
                      <a:ln w="12700" cmpd="sng">
                        <a:noFill/>
                      </a:ln>
                      <a:extLst/>
                    </p:spPr>
                  </p:pic>
                </p:oleObj>
              </mc:Fallback>
            </mc:AlternateContent>
          </a:graphicData>
        </a:graphic>
      </p:graphicFrame>
      <p:graphicFrame>
        <p:nvGraphicFramePr>
          <p:cNvPr id="31" name="Object 17"/>
          <p:cNvGraphicFramePr>
            <a:graphicFrameLocks noChangeAspect="1"/>
          </p:cNvGraphicFramePr>
          <p:nvPr>
            <p:extLst>
              <p:ext uri="{D42A27DB-BD31-4B8C-83A1-F6EECF244321}">
                <p14:modId xmlns:p14="http://schemas.microsoft.com/office/powerpoint/2010/main" val="1127955564"/>
              </p:ext>
            </p:extLst>
          </p:nvPr>
        </p:nvGraphicFramePr>
        <p:xfrm>
          <a:off x="6599238" y="1629655"/>
          <a:ext cx="3406775" cy="765175"/>
        </p:xfrm>
        <a:graphic>
          <a:graphicData uri="http://schemas.openxmlformats.org/presentationml/2006/ole">
            <mc:AlternateContent xmlns:mc="http://schemas.openxmlformats.org/markup-compatibility/2006">
              <mc:Choice xmlns:v="urn:schemas-microsoft-com:vml" Requires="v">
                <p:oleObj spid="_x0000_s1893098" name="Equation" r:id="rId6" imgW="1917360" imgH="431640" progId="Equation.DSMT4">
                  <p:embed/>
                </p:oleObj>
              </mc:Choice>
              <mc:Fallback>
                <p:oleObj name="Equation" r:id="rId6" imgW="1917360" imgH="431640" progId="Equation.DSMT4">
                  <p:embed/>
                  <p:pic>
                    <p:nvPicPr>
                      <p:cNvPr id="0" name=""/>
                      <p:cNvPicPr>
                        <a:picLocks noChangeAspect="1" noChangeArrowheads="1"/>
                      </p:cNvPicPr>
                      <p:nvPr/>
                    </p:nvPicPr>
                    <p:blipFill>
                      <a:blip r:embed="rId7"/>
                      <a:srcRect/>
                      <a:stretch>
                        <a:fillRect/>
                      </a:stretch>
                    </p:blipFill>
                    <p:spPr bwMode="auto">
                      <a:xfrm>
                        <a:off x="6599238" y="1629655"/>
                        <a:ext cx="3406775" cy="765175"/>
                      </a:xfrm>
                      <a:prstGeom prst="rect">
                        <a:avLst/>
                      </a:prstGeom>
                      <a:noFill/>
                      <a:ln w="12700" cmpd="sng">
                        <a:noFill/>
                      </a:ln>
                      <a:extLst/>
                    </p:spPr>
                  </p:pic>
                </p:oleObj>
              </mc:Fallback>
            </mc:AlternateContent>
          </a:graphicData>
        </a:graphic>
      </p:graphicFrame>
      <p:sp>
        <p:nvSpPr>
          <p:cNvPr id="35" name="Text Box 4"/>
          <p:cNvSpPr txBox="1">
            <a:spLocks noChangeArrowheads="1"/>
          </p:cNvSpPr>
          <p:nvPr/>
        </p:nvSpPr>
        <p:spPr bwMode="auto">
          <a:xfrm>
            <a:off x="4599349" y="2502633"/>
            <a:ext cx="72688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Por el cortocircuito virtual en la entrada del AO, </a:t>
            </a:r>
            <a:r>
              <a:rPr lang="es-AR" sz="2000" b="0" i="1" dirty="0" smtClean="0">
                <a:solidFill>
                  <a:srgbClr val="C00000"/>
                </a:solidFill>
                <a:cs typeface="Times New Roman" panose="02020603050405020304" pitchFamily="18" charset="0"/>
              </a:rPr>
              <a:t>v</a:t>
            </a:r>
            <a:r>
              <a:rPr lang="es-AR" sz="2000" b="0" baseline="-25000" dirty="0" smtClean="0">
                <a:solidFill>
                  <a:srgbClr val="C00000"/>
                </a:solidFill>
                <a:cs typeface="Times New Roman" panose="02020603050405020304" pitchFamily="18" charset="0"/>
              </a:rPr>
              <a:t>2</a:t>
            </a:r>
            <a:r>
              <a:rPr lang="es-AR" sz="2000" b="0" dirty="0" smtClean="0">
                <a:solidFill>
                  <a:srgbClr val="C00000"/>
                </a:solidFill>
                <a:cs typeface="Times New Roman" panose="02020603050405020304" pitchFamily="18" charset="0"/>
              </a:rPr>
              <a:t> </a:t>
            </a:r>
            <a:r>
              <a:rPr lang="es-AR" sz="2000" dirty="0">
                <a:solidFill>
                  <a:srgbClr val="C00000"/>
                </a:solidFill>
                <a:latin typeface="Arial" charset="0"/>
                <a:sym typeface="Symbol" panose="05050102010706020507" pitchFamily="18" charset="2"/>
              </a:rPr>
              <a:t></a:t>
            </a:r>
            <a:r>
              <a:rPr lang="es-AR" sz="2000" b="0" dirty="0" smtClean="0">
                <a:solidFill>
                  <a:srgbClr val="C00000"/>
                </a:solidFill>
                <a:cs typeface="Times New Roman" panose="02020603050405020304" pitchFamily="18" charset="0"/>
              </a:rPr>
              <a:t> </a:t>
            </a:r>
            <a:r>
              <a:rPr lang="es-AR" sz="2000" b="0" i="1" dirty="0" smtClean="0">
                <a:solidFill>
                  <a:srgbClr val="C00000"/>
                </a:solidFill>
                <a:cs typeface="Times New Roman" panose="02020603050405020304" pitchFamily="18" charset="0"/>
              </a:rPr>
              <a:t>v</a:t>
            </a:r>
            <a:r>
              <a:rPr lang="es-AR" sz="2000" b="0" baseline="-25000" dirty="0" smtClean="0">
                <a:solidFill>
                  <a:srgbClr val="C00000"/>
                </a:solidFill>
                <a:cs typeface="Times New Roman" panose="02020603050405020304" pitchFamily="18" charset="0"/>
              </a:rPr>
              <a:t>1</a:t>
            </a:r>
            <a:r>
              <a:rPr lang="es-AR" sz="2000" b="0" dirty="0" smtClean="0">
                <a:solidFill>
                  <a:srgbClr val="C00000"/>
                </a:solidFill>
                <a:latin typeface="Arial" charset="0"/>
              </a:rPr>
              <a:t> y como además, </a:t>
            </a:r>
            <a:r>
              <a:rPr lang="es-AR" sz="2000" b="0" i="1" dirty="0">
                <a:solidFill>
                  <a:srgbClr val="C00000"/>
                </a:solidFill>
                <a:cs typeface="Times New Roman" panose="02020603050405020304" pitchFamily="18" charset="0"/>
              </a:rPr>
              <a:t>i</a:t>
            </a:r>
            <a:r>
              <a:rPr lang="es-AR" sz="2000" b="0" i="1" baseline="-25000" dirty="0">
                <a:solidFill>
                  <a:srgbClr val="C00000"/>
                </a:solidFill>
                <a:cs typeface="Times New Roman" panose="02020603050405020304" pitchFamily="18" charset="0"/>
              </a:rPr>
              <a:t>r</a:t>
            </a:r>
            <a:r>
              <a:rPr lang="es-AR" sz="2000" b="0" dirty="0">
                <a:solidFill>
                  <a:srgbClr val="C00000"/>
                </a:solidFill>
                <a:latin typeface="Arial" charset="0"/>
                <a:sym typeface="Symbol" panose="05050102010706020507" pitchFamily="18" charset="2"/>
              </a:rPr>
              <a:t> </a:t>
            </a:r>
            <a:r>
              <a:rPr lang="es-AR" sz="2000" b="0" dirty="0" smtClean="0">
                <a:solidFill>
                  <a:srgbClr val="C00000"/>
                </a:solidFill>
                <a:cs typeface="Times New Roman" panose="02020603050405020304" pitchFamily="18" charset="0"/>
                <a:sym typeface="Symbol" panose="05050102010706020507" pitchFamily="18" charset="2"/>
              </a:rPr>
              <a:t>0, </a:t>
            </a:r>
            <a:r>
              <a:rPr lang="es-AR" sz="2000" b="0" i="1" dirty="0" smtClean="0">
                <a:solidFill>
                  <a:srgbClr val="C00000"/>
                </a:solidFill>
                <a:cs typeface="Times New Roman" panose="02020603050405020304" pitchFamily="18" charset="0"/>
              </a:rPr>
              <a:t>v</a:t>
            </a:r>
            <a:r>
              <a:rPr lang="es-AR" sz="2000" b="0" baseline="-25000" dirty="0" smtClean="0">
                <a:solidFill>
                  <a:srgbClr val="C00000"/>
                </a:solidFill>
                <a:cs typeface="Times New Roman" panose="02020603050405020304" pitchFamily="18" charset="0"/>
              </a:rPr>
              <a:t>1 </a:t>
            </a:r>
            <a:r>
              <a:rPr lang="es-AR" sz="2000" b="0" dirty="0">
                <a:solidFill>
                  <a:srgbClr val="C00000"/>
                </a:solidFill>
                <a:latin typeface="Arial" charset="0"/>
                <a:sym typeface="Symbol" panose="05050102010706020507" pitchFamily="18" charset="2"/>
              </a:rPr>
              <a:t></a:t>
            </a:r>
            <a:r>
              <a:rPr lang="es-AR" sz="2000" b="0" dirty="0" smtClean="0">
                <a:solidFill>
                  <a:srgbClr val="C00000"/>
                </a:solidFill>
                <a:cs typeface="Times New Roman" panose="02020603050405020304" pitchFamily="18" charset="0"/>
              </a:rPr>
              <a:t> </a:t>
            </a:r>
            <a:r>
              <a:rPr lang="es-AR" sz="2000" b="0" i="1" dirty="0" smtClean="0">
                <a:solidFill>
                  <a:srgbClr val="C00000"/>
                </a:solidFill>
                <a:cs typeface="Times New Roman" panose="02020603050405020304" pitchFamily="18" charset="0"/>
              </a:rPr>
              <a:t>r</a:t>
            </a:r>
            <a:r>
              <a:rPr lang="es-AR" sz="2000" b="0" dirty="0" smtClean="0">
                <a:solidFill>
                  <a:srgbClr val="C00000"/>
                </a:solidFill>
                <a:cs typeface="Times New Roman" panose="02020603050405020304" pitchFamily="18" charset="0"/>
              </a:rPr>
              <a:t>. </a:t>
            </a:r>
            <a:r>
              <a:rPr lang="es-AR" sz="2000" b="0" dirty="0">
                <a:solidFill>
                  <a:srgbClr val="C00000"/>
                </a:solidFill>
                <a:latin typeface="Arial" charset="0"/>
              </a:rPr>
              <a:t>Con esto, la corriente </a:t>
            </a:r>
            <a:r>
              <a:rPr lang="es-AR" sz="2000" i="1" dirty="0">
                <a:solidFill>
                  <a:srgbClr val="C00000"/>
                </a:solidFill>
                <a:cs typeface="Times New Roman" panose="02020603050405020304" pitchFamily="18" charset="0"/>
              </a:rPr>
              <a:t>i</a:t>
            </a:r>
            <a:r>
              <a:rPr lang="es-AR" sz="2000" baseline="-25000" dirty="0">
                <a:solidFill>
                  <a:srgbClr val="C00000"/>
                </a:solidFill>
                <a:cs typeface="Times New Roman" panose="02020603050405020304" pitchFamily="18" charset="0"/>
              </a:rPr>
              <a:t>1</a:t>
            </a:r>
            <a:r>
              <a:rPr lang="es-AR" sz="2000" b="0" dirty="0" smtClean="0">
                <a:solidFill>
                  <a:srgbClr val="C00000"/>
                </a:solidFill>
                <a:cs typeface="Times New Roman" panose="02020603050405020304" pitchFamily="18" charset="0"/>
              </a:rPr>
              <a:t> </a:t>
            </a:r>
            <a:r>
              <a:rPr lang="es-AR" sz="2000" b="0" dirty="0">
                <a:solidFill>
                  <a:srgbClr val="C00000"/>
                </a:solidFill>
                <a:latin typeface="Arial" charset="0"/>
              </a:rPr>
              <a:t>resulta:  </a:t>
            </a:r>
          </a:p>
        </p:txBody>
      </p:sp>
      <p:graphicFrame>
        <p:nvGraphicFramePr>
          <p:cNvPr id="41" name="Object 17"/>
          <p:cNvGraphicFramePr>
            <a:graphicFrameLocks noChangeAspect="1"/>
          </p:cNvGraphicFramePr>
          <p:nvPr>
            <p:extLst>
              <p:ext uri="{D42A27DB-BD31-4B8C-83A1-F6EECF244321}">
                <p14:modId xmlns:p14="http://schemas.microsoft.com/office/powerpoint/2010/main" val="3911792482"/>
              </p:ext>
            </p:extLst>
          </p:nvPr>
        </p:nvGraphicFramePr>
        <p:xfrm>
          <a:off x="4699328" y="3339343"/>
          <a:ext cx="2505075" cy="765175"/>
        </p:xfrm>
        <a:graphic>
          <a:graphicData uri="http://schemas.openxmlformats.org/presentationml/2006/ole">
            <mc:AlternateContent xmlns:mc="http://schemas.openxmlformats.org/markup-compatibility/2006">
              <mc:Choice xmlns:v="urn:schemas-microsoft-com:vml" Requires="v">
                <p:oleObj spid="_x0000_s1893099" name="Equation" r:id="rId8" imgW="1409400" imgH="431640" progId="Equation.DSMT4">
                  <p:embed/>
                </p:oleObj>
              </mc:Choice>
              <mc:Fallback>
                <p:oleObj name="Equation" r:id="rId8" imgW="1409400" imgH="431640" progId="Equation.DSMT4">
                  <p:embed/>
                  <p:pic>
                    <p:nvPicPr>
                      <p:cNvPr id="0" name=""/>
                      <p:cNvPicPr>
                        <a:picLocks noChangeAspect="1" noChangeArrowheads="1"/>
                      </p:cNvPicPr>
                      <p:nvPr/>
                    </p:nvPicPr>
                    <p:blipFill>
                      <a:blip r:embed="rId9"/>
                      <a:srcRect/>
                      <a:stretch>
                        <a:fillRect/>
                      </a:stretch>
                    </p:blipFill>
                    <p:spPr bwMode="auto">
                      <a:xfrm>
                        <a:off x="4699328" y="3339343"/>
                        <a:ext cx="2505075" cy="765175"/>
                      </a:xfrm>
                      <a:prstGeom prst="rect">
                        <a:avLst/>
                      </a:prstGeom>
                      <a:noFill/>
                      <a:ln w="12700" cmpd="sng">
                        <a:noFill/>
                      </a:ln>
                      <a:extLst/>
                    </p:spPr>
                  </p:pic>
                </p:oleObj>
              </mc:Fallback>
            </mc:AlternateContent>
          </a:graphicData>
        </a:graphic>
      </p:graphicFrame>
      <p:graphicFrame>
        <p:nvGraphicFramePr>
          <p:cNvPr id="42" name="Object 17"/>
          <p:cNvGraphicFramePr>
            <a:graphicFrameLocks noChangeAspect="1"/>
          </p:cNvGraphicFramePr>
          <p:nvPr>
            <p:extLst>
              <p:ext uri="{D42A27DB-BD31-4B8C-83A1-F6EECF244321}">
                <p14:modId xmlns:p14="http://schemas.microsoft.com/office/powerpoint/2010/main" val="4203819811"/>
              </p:ext>
            </p:extLst>
          </p:nvPr>
        </p:nvGraphicFramePr>
        <p:xfrm>
          <a:off x="2100262" y="4154570"/>
          <a:ext cx="7110413" cy="857250"/>
        </p:xfrm>
        <a:graphic>
          <a:graphicData uri="http://schemas.openxmlformats.org/presentationml/2006/ole">
            <mc:AlternateContent xmlns:mc="http://schemas.openxmlformats.org/markup-compatibility/2006">
              <mc:Choice xmlns:v="urn:schemas-microsoft-com:vml" Requires="v">
                <p:oleObj spid="_x0000_s1893100" name="Equation" r:id="rId10" imgW="4000320" imgH="482400" progId="Equation.DSMT4">
                  <p:embed/>
                </p:oleObj>
              </mc:Choice>
              <mc:Fallback>
                <p:oleObj name="Equation" r:id="rId10" imgW="4000320" imgH="482400" progId="Equation.DSMT4">
                  <p:embed/>
                  <p:pic>
                    <p:nvPicPr>
                      <p:cNvPr id="0" name=""/>
                      <p:cNvPicPr>
                        <a:picLocks noChangeAspect="1" noChangeArrowheads="1"/>
                      </p:cNvPicPr>
                      <p:nvPr/>
                    </p:nvPicPr>
                    <p:blipFill>
                      <a:blip r:embed="rId11"/>
                      <a:srcRect/>
                      <a:stretch>
                        <a:fillRect/>
                      </a:stretch>
                    </p:blipFill>
                    <p:spPr bwMode="auto">
                      <a:xfrm>
                        <a:off x="2100262" y="4154570"/>
                        <a:ext cx="7110413" cy="857250"/>
                      </a:xfrm>
                      <a:prstGeom prst="rect">
                        <a:avLst/>
                      </a:prstGeom>
                      <a:noFill/>
                      <a:ln w="12700" cmpd="sng">
                        <a:noFill/>
                      </a:ln>
                      <a:extLst/>
                    </p:spPr>
                  </p:pic>
                </p:oleObj>
              </mc:Fallback>
            </mc:AlternateContent>
          </a:graphicData>
        </a:graphic>
      </p:graphicFrame>
      <p:graphicFrame>
        <p:nvGraphicFramePr>
          <p:cNvPr id="43" name="Object 17"/>
          <p:cNvGraphicFramePr>
            <a:graphicFrameLocks noChangeAspect="1"/>
          </p:cNvGraphicFramePr>
          <p:nvPr>
            <p:extLst>
              <p:ext uri="{D42A27DB-BD31-4B8C-83A1-F6EECF244321}">
                <p14:modId xmlns:p14="http://schemas.microsoft.com/office/powerpoint/2010/main" val="3610986131"/>
              </p:ext>
            </p:extLst>
          </p:nvPr>
        </p:nvGraphicFramePr>
        <p:xfrm>
          <a:off x="315933" y="4380789"/>
          <a:ext cx="1579562" cy="404812"/>
        </p:xfrm>
        <a:graphic>
          <a:graphicData uri="http://schemas.openxmlformats.org/presentationml/2006/ole">
            <mc:AlternateContent xmlns:mc="http://schemas.openxmlformats.org/markup-compatibility/2006">
              <mc:Choice xmlns:v="urn:schemas-microsoft-com:vml" Requires="v">
                <p:oleObj spid="_x0000_s1893101" name="Equation" r:id="rId12" imgW="888840" imgH="228600" progId="Equation.DSMT4">
                  <p:embed/>
                </p:oleObj>
              </mc:Choice>
              <mc:Fallback>
                <p:oleObj name="Equation" r:id="rId12" imgW="888840" imgH="228600" progId="Equation.DSMT4">
                  <p:embed/>
                  <p:pic>
                    <p:nvPicPr>
                      <p:cNvPr id="0" name=""/>
                      <p:cNvPicPr>
                        <a:picLocks noChangeAspect="1" noChangeArrowheads="1"/>
                      </p:cNvPicPr>
                      <p:nvPr/>
                    </p:nvPicPr>
                    <p:blipFill>
                      <a:blip r:embed="rId13"/>
                      <a:srcRect/>
                      <a:stretch>
                        <a:fillRect/>
                      </a:stretch>
                    </p:blipFill>
                    <p:spPr bwMode="auto">
                      <a:xfrm>
                        <a:off x="315933" y="4380789"/>
                        <a:ext cx="1579562" cy="404812"/>
                      </a:xfrm>
                      <a:prstGeom prst="rect">
                        <a:avLst/>
                      </a:prstGeom>
                      <a:noFill/>
                      <a:ln w="12700" cmpd="sng">
                        <a:noFill/>
                      </a:ln>
                      <a:extLst/>
                    </p:spPr>
                  </p:pic>
                </p:oleObj>
              </mc:Fallback>
            </mc:AlternateContent>
          </a:graphicData>
        </a:graphic>
      </p:graphicFrame>
      <p:graphicFrame>
        <p:nvGraphicFramePr>
          <p:cNvPr id="44" name="Object 17"/>
          <p:cNvGraphicFramePr>
            <a:graphicFrameLocks noChangeAspect="1"/>
          </p:cNvGraphicFramePr>
          <p:nvPr>
            <p:extLst>
              <p:ext uri="{D42A27DB-BD31-4B8C-83A1-F6EECF244321}">
                <p14:modId xmlns:p14="http://schemas.microsoft.com/office/powerpoint/2010/main" val="3354102296"/>
              </p:ext>
            </p:extLst>
          </p:nvPr>
        </p:nvGraphicFramePr>
        <p:xfrm>
          <a:off x="9407526" y="4146808"/>
          <a:ext cx="2460625" cy="696913"/>
        </p:xfrm>
        <a:graphic>
          <a:graphicData uri="http://schemas.openxmlformats.org/presentationml/2006/ole">
            <mc:AlternateContent xmlns:mc="http://schemas.openxmlformats.org/markup-compatibility/2006">
              <mc:Choice xmlns:v="urn:schemas-microsoft-com:vml" Requires="v">
                <p:oleObj spid="_x0000_s1893102" name="Equation" r:id="rId14" imgW="1384200" imgH="393480" progId="Equation.DSMT4">
                  <p:embed/>
                </p:oleObj>
              </mc:Choice>
              <mc:Fallback>
                <p:oleObj name="Equation" r:id="rId14" imgW="1384200" imgH="393480" progId="Equation.DSMT4">
                  <p:embed/>
                  <p:pic>
                    <p:nvPicPr>
                      <p:cNvPr id="0" name=""/>
                      <p:cNvPicPr>
                        <a:picLocks noChangeAspect="1" noChangeArrowheads="1"/>
                      </p:cNvPicPr>
                      <p:nvPr/>
                    </p:nvPicPr>
                    <p:blipFill>
                      <a:blip r:embed="rId15"/>
                      <a:srcRect/>
                      <a:stretch>
                        <a:fillRect/>
                      </a:stretch>
                    </p:blipFill>
                    <p:spPr bwMode="auto">
                      <a:xfrm>
                        <a:off x="9407526" y="4146808"/>
                        <a:ext cx="2460625" cy="696913"/>
                      </a:xfrm>
                      <a:prstGeom prst="rect">
                        <a:avLst/>
                      </a:prstGeom>
                      <a:noFill/>
                      <a:ln w="12700" cmpd="sng">
                        <a:noFill/>
                      </a:ln>
                      <a:extLst/>
                    </p:spPr>
                  </p:pic>
                </p:oleObj>
              </mc:Fallback>
            </mc:AlternateContent>
          </a:graphicData>
        </a:graphic>
      </p:graphicFrame>
      <p:graphicFrame>
        <p:nvGraphicFramePr>
          <p:cNvPr id="45" name="Object 17"/>
          <p:cNvGraphicFramePr>
            <a:graphicFrameLocks noChangeAspect="1"/>
          </p:cNvGraphicFramePr>
          <p:nvPr>
            <p:extLst>
              <p:ext uri="{D42A27DB-BD31-4B8C-83A1-F6EECF244321}">
                <p14:modId xmlns:p14="http://schemas.microsoft.com/office/powerpoint/2010/main" val="2720866994"/>
              </p:ext>
            </p:extLst>
          </p:nvPr>
        </p:nvGraphicFramePr>
        <p:xfrm>
          <a:off x="315933" y="5718577"/>
          <a:ext cx="2278063" cy="766763"/>
        </p:xfrm>
        <a:graphic>
          <a:graphicData uri="http://schemas.openxmlformats.org/presentationml/2006/ole">
            <mc:AlternateContent xmlns:mc="http://schemas.openxmlformats.org/markup-compatibility/2006">
              <mc:Choice xmlns:v="urn:schemas-microsoft-com:vml" Requires="v">
                <p:oleObj spid="_x0000_s1893103" name="Equation" r:id="rId16" imgW="1282680" imgH="431640" progId="Equation.DSMT4">
                  <p:embed/>
                </p:oleObj>
              </mc:Choice>
              <mc:Fallback>
                <p:oleObj name="Equation" r:id="rId16" imgW="1282680" imgH="431640" progId="Equation.DSMT4">
                  <p:embed/>
                  <p:pic>
                    <p:nvPicPr>
                      <p:cNvPr id="0" name=""/>
                      <p:cNvPicPr>
                        <a:picLocks noChangeAspect="1" noChangeArrowheads="1"/>
                      </p:cNvPicPr>
                      <p:nvPr/>
                    </p:nvPicPr>
                    <p:blipFill>
                      <a:blip r:embed="rId17"/>
                      <a:srcRect/>
                      <a:stretch>
                        <a:fillRect/>
                      </a:stretch>
                    </p:blipFill>
                    <p:spPr bwMode="auto">
                      <a:xfrm>
                        <a:off x="315933" y="5718577"/>
                        <a:ext cx="2278063" cy="766763"/>
                      </a:xfrm>
                      <a:prstGeom prst="rect">
                        <a:avLst/>
                      </a:prstGeom>
                      <a:noFill/>
                      <a:ln w="12700" cmpd="sng">
                        <a:noFill/>
                      </a:ln>
                      <a:extLst/>
                    </p:spPr>
                  </p:pic>
                </p:oleObj>
              </mc:Fallback>
            </mc:AlternateContent>
          </a:graphicData>
        </a:graphic>
      </p:graphicFrame>
      <p:graphicFrame>
        <p:nvGraphicFramePr>
          <p:cNvPr id="46" name="Object 17"/>
          <p:cNvGraphicFramePr>
            <a:graphicFrameLocks noChangeAspect="1"/>
          </p:cNvGraphicFramePr>
          <p:nvPr>
            <p:extLst>
              <p:ext uri="{D42A27DB-BD31-4B8C-83A1-F6EECF244321}">
                <p14:modId xmlns:p14="http://schemas.microsoft.com/office/powerpoint/2010/main" val="1675061189"/>
              </p:ext>
            </p:extLst>
          </p:nvPr>
        </p:nvGraphicFramePr>
        <p:xfrm>
          <a:off x="7048501" y="4953402"/>
          <a:ext cx="903288" cy="765175"/>
        </p:xfrm>
        <a:graphic>
          <a:graphicData uri="http://schemas.openxmlformats.org/presentationml/2006/ole">
            <mc:AlternateContent xmlns:mc="http://schemas.openxmlformats.org/markup-compatibility/2006">
              <mc:Choice xmlns:v="urn:schemas-microsoft-com:vml" Requires="v">
                <p:oleObj spid="_x0000_s1893104" name="Equation" r:id="rId18" imgW="507960" imgH="431640" progId="Equation.DSMT4">
                  <p:embed/>
                </p:oleObj>
              </mc:Choice>
              <mc:Fallback>
                <p:oleObj name="Equation" r:id="rId18" imgW="507960" imgH="431640" progId="Equation.DSMT4">
                  <p:embed/>
                  <p:pic>
                    <p:nvPicPr>
                      <p:cNvPr id="0" name=""/>
                      <p:cNvPicPr>
                        <a:picLocks noChangeAspect="1" noChangeArrowheads="1"/>
                      </p:cNvPicPr>
                      <p:nvPr/>
                    </p:nvPicPr>
                    <p:blipFill>
                      <a:blip r:embed="rId19"/>
                      <a:srcRect/>
                      <a:stretch>
                        <a:fillRect/>
                      </a:stretch>
                    </p:blipFill>
                    <p:spPr bwMode="auto">
                      <a:xfrm>
                        <a:off x="7048501" y="4953402"/>
                        <a:ext cx="903288" cy="765175"/>
                      </a:xfrm>
                      <a:prstGeom prst="rect">
                        <a:avLst/>
                      </a:prstGeom>
                      <a:noFill/>
                      <a:ln w="12700" cmpd="sng">
                        <a:noFill/>
                      </a:ln>
                      <a:extLst/>
                    </p:spPr>
                  </p:pic>
                </p:oleObj>
              </mc:Fallback>
            </mc:AlternateContent>
          </a:graphicData>
        </a:graphic>
      </p:graphicFrame>
      <p:sp>
        <p:nvSpPr>
          <p:cNvPr id="47" name="Text Box 4"/>
          <p:cNvSpPr txBox="1">
            <a:spLocks noChangeArrowheads="1"/>
          </p:cNvSpPr>
          <p:nvPr/>
        </p:nvSpPr>
        <p:spPr bwMode="auto">
          <a:xfrm>
            <a:off x="2791621" y="5810143"/>
            <a:ext cx="172322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Aplicando TL: </a:t>
            </a:r>
            <a:endParaRPr lang="es-AR" sz="1800" b="0" dirty="0">
              <a:solidFill>
                <a:srgbClr val="C00000"/>
              </a:solidFill>
              <a:latin typeface="Arial" charset="0"/>
            </a:endParaRPr>
          </a:p>
        </p:txBody>
      </p:sp>
      <p:graphicFrame>
        <p:nvGraphicFramePr>
          <p:cNvPr id="48" name="Object 17"/>
          <p:cNvGraphicFramePr>
            <a:graphicFrameLocks noChangeAspect="1"/>
          </p:cNvGraphicFramePr>
          <p:nvPr>
            <p:extLst>
              <p:ext uri="{D42A27DB-BD31-4B8C-83A1-F6EECF244321}">
                <p14:modId xmlns:p14="http://schemas.microsoft.com/office/powerpoint/2010/main" val="1499723440"/>
              </p:ext>
            </p:extLst>
          </p:nvPr>
        </p:nvGraphicFramePr>
        <p:xfrm>
          <a:off x="4433888" y="5624093"/>
          <a:ext cx="6132513" cy="1173163"/>
        </p:xfrm>
        <a:graphic>
          <a:graphicData uri="http://schemas.openxmlformats.org/presentationml/2006/ole">
            <mc:AlternateContent xmlns:mc="http://schemas.openxmlformats.org/markup-compatibility/2006">
              <mc:Choice xmlns:v="urn:schemas-microsoft-com:vml" Requires="v">
                <p:oleObj spid="_x0000_s1893105" name="Equation" r:id="rId20" imgW="3454200" imgH="660240" progId="Equation.DSMT4">
                  <p:embed/>
                </p:oleObj>
              </mc:Choice>
              <mc:Fallback>
                <p:oleObj name="Equation" r:id="rId20" imgW="3454200" imgH="660240" progId="Equation.DSMT4">
                  <p:embed/>
                  <p:pic>
                    <p:nvPicPr>
                      <p:cNvPr id="0" name=""/>
                      <p:cNvPicPr>
                        <a:picLocks noChangeAspect="1" noChangeArrowheads="1"/>
                      </p:cNvPicPr>
                      <p:nvPr/>
                    </p:nvPicPr>
                    <p:blipFill>
                      <a:blip r:embed="rId21"/>
                      <a:srcRect/>
                      <a:stretch>
                        <a:fillRect/>
                      </a:stretch>
                    </p:blipFill>
                    <p:spPr bwMode="auto">
                      <a:xfrm>
                        <a:off x="4433888" y="5624093"/>
                        <a:ext cx="6132513" cy="1173163"/>
                      </a:xfrm>
                      <a:prstGeom prst="rect">
                        <a:avLst/>
                      </a:prstGeom>
                      <a:noFill/>
                      <a:ln w="12700" cmpd="sng">
                        <a:noFill/>
                      </a:ln>
                      <a:extLst/>
                    </p:spPr>
                  </p:pic>
                </p:oleObj>
              </mc:Fallback>
            </mc:AlternateContent>
          </a:graphicData>
        </a:graphic>
      </p:graphicFrame>
    </p:spTree>
    <p:extLst>
      <p:ext uri="{BB962C8B-B14F-4D97-AF65-F5344CB8AC3E}">
        <p14:creationId xmlns:p14="http://schemas.microsoft.com/office/powerpoint/2010/main" val="4168852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173041" y="172546"/>
            <a:ext cx="5332410" cy="517246"/>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I con Detector de Error</a:t>
            </a:r>
            <a:endParaRPr lang="es-AR" b="1" dirty="0">
              <a:solidFill>
                <a:schemeClr val="bg1"/>
              </a:solidFill>
              <a:effectLst>
                <a:outerShdw blurRad="38100" dist="38100" dir="2700000" algn="tl">
                  <a:srgbClr val="000000">
                    <a:alpha val="43137"/>
                  </a:srgbClr>
                </a:outerShdw>
              </a:effectLst>
            </a:endParaRPr>
          </a:p>
        </p:txBody>
      </p:sp>
      <p:sp>
        <p:nvSpPr>
          <p:cNvPr id="33" name="Text Box 4"/>
          <p:cNvSpPr txBox="1">
            <a:spLocks noChangeArrowheads="1"/>
          </p:cNvSpPr>
          <p:nvPr/>
        </p:nvSpPr>
        <p:spPr bwMode="auto">
          <a:xfrm>
            <a:off x="5804407" y="297505"/>
            <a:ext cx="525698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dirty="0" smtClean="0">
                <a:solidFill>
                  <a:srgbClr val="C00000"/>
                </a:solidFill>
                <a:latin typeface="Arial" charset="0"/>
              </a:rPr>
              <a:t>Como </a:t>
            </a:r>
            <a:r>
              <a:rPr lang="es-AR" sz="1800" i="1" dirty="0" smtClean="0">
                <a:solidFill>
                  <a:srgbClr val="C00000"/>
                </a:solidFill>
                <a:latin typeface="Arial" charset="0"/>
              </a:rPr>
              <a:t>R</a:t>
            </a:r>
            <a:r>
              <a:rPr lang="es-AR" sz="1800" baseline="-25000" dirty="0" smtClean="0">
                <a:solidFill>
                  <a:srgbClr val="C00000"/>
                </a:solidFill>
                <a:latin typeface="Arial" charset="0"/>
              </a:rPr>
              <a:t>3</a:t>
            </a:r>
            <a:r>
              <a:rPr lang="es-AR" sz="1800" dirty="0" smtClean="0">
                <a:solidFill>
                  <a:srgbClr val="C00000"/>
                </a:solidFill>
                <a:latin typeface="Arial" charset="0"/>
              </a:rPr>
              <a:t> es elevado y </a:t>
            </a:r>
            <a:r>
              <a:rPr lang="pt-BR" sz="1800" dirty="0" smtClean="0">
                <a:solidFill>
                  <a:srgbClr val="C00000"/>
                </a:solidFill>
                <a:latin typeface="Arial" charset="0"/>
              </a:rPr>
              <a:t>&gt;&gt; que </a:t>
            </a:r>
            <a:r>
              <a:rPr lang="pt-BR" sz="1800" i="1" dirty="0" smtClean="0">
                <a:solidFill>
                  <a:srgbClr val="C00000"/>
                </a:solidFill>
                <a:latin typeface="Arial" charset="0"/>
              </a:rPr>
              <a:t>R</a:t>
            </a:r>
            <a:r>
              <a:rPr lang="pt-BR" sz="1800" baseline="-25000" dirty="0" smtClean="0">
                <a:solidFill>
                  <a:srgbClr val="C00000"/>
                </a:solidFill>
                <a:latin typeface="Arial" charset="0"/>
              </a:rPr>
              <a:t>2</a:t>
            </a:r>
            <a:r>
              <a:rPr lang="pt-BR" sz="1800" dirty="0" smtClean="0">
                <a:solidFill>
                  <a:srgbClr val="C00000"/>
                </a:solidFill>
                <a:latin typeface="Arial" charset="0"/>
              </a:rPr>
              <a:t>, se </a:t>
            </a:r>
            <a:r>
              <a:rPr lang="pt-BR" sz="1800" dirty="0" err="1" smtClean="0">
                <a:solidFill>
                  <a:srgbClr val="C00000"/>
                </a:solidFill>
                <a:latin typeface="Arial" charset="0"/>
              </a:rPr>
              <a:t>tiene</a:t>
            </a:r>
            <a:r>
              <a:rPr lang="pt-BR" sz="1800" dirty="0" smtClean="0">
                <a:solidFill>
                  <a:srgbClr val="C00000"/>
                </a:solidFill>
                <a:latin typeface="Arial" charset="0"/>
              </a:rPr>
              <a:t> que</a:t>
            </a:r>
            <a:r>
              <a:rPr lang="es-AR" sz="1800" dirty="0" smtClean="0">
                <a:solidFill>
                  <a:srgbClr val="C00000"/>
                </a:solidFill>
                <a:latin typeface="Arial" charset="0"/>
              </a:rPr>
              <a:t>:</a:t>
            </a:r>
            <a:endParaRPr lang="es-AR" sz="1800" dirty="0">
              <a:solidFill>
                <a:srgbClr val="C00000"/>
              </a:solidFill>
              <a:latin typeface="Arial" charset="0"/>
            </a:endParaRPr>
          </a:p>
        </p:txBody>
      </p:sp>
      <p:pic>
        <p:nvPicPr>
          <p:cNvPr id="5" name="Imagen 4"/>
          <p:cNvPicPr>
            <a:picLocks noChangeAspect="1"/>
          </p:cNvPicPr>
          <p:nvPr/>
        </p:nvPicPr>
        <p:blipFill>
          <a:blip r:embed="rId3"/>
          <a:stretch>
            <a:fillRect/>
          </a:stretch>
        </p:blipFill>
        <p:spPr>
          <a:xfrm>
            <a:off x="395797" y="689792"/>
            <a:ext cx="3242753" cy="1783135"/>
          </a:xfrm>
          <a:prstGeom prst="rect">
            <a:avLst/>
          </a:prstGeom>
          <a:solidFill>
            <a:srgbClr val="FFC000"/>
          </a:solidFill>
        </p:spPr>
      </p:pic>
      <p:graphicFrame>
        <p:nvGraphicFramePr>
          <p:cNvPr id="48" name="Object 17"/>
          <p:cNvGraphicFramePr>
            <a:graphicFrameLocks noChangeAspect="1"/>
          </p:cNvGraphicFramePr>
          <p:nvPr>
            <p:extLst>
              <p:ext uri="{D42A27DB-BD31-4B8C-83A1-F6EECF244321}">
                <p14:modId xmlns:p14="http://schemas.microsoft.com/office/powerpoint/2010/main" val="2432189856"/>
              </p:ext>
            </p:extLst>
          </p:nvPr>
        </p:nvGraphicFramePr>
        <p:xfrm>
          <a:off x="5886144" y="832044"/>
          <a:ext cx="2368550" cy="766762"/>
        </p:xfrm>
        <a:graphic>
          <a:graphicData uri="http://schemas.openxmlformats.org/presentationml/2006/ole">
            <mc:AlternateContent xmlns:mc="http://schemas.openxmlformats.org/markup-compatibility/2006">
              <mc:Choice xmlns:v="urn:schemas-microsoft-com:vml" Requires="v">
                <p:oleObj spid="_x0000_s1893692" name="Equation" r:id="rId4" imgW="1333440" imgH="431640" progId="Equation.DSMT4">
                  <p:embed/>
                </p:oleObj>
              </mc:Choice>
              <mc:Fallback>
                <p:oleObj name="Equation" r:id="rId4" imgW="1333440" imgH="431640" progId="Equation.DSMT4">
                  <p:embed/>
                  <p:pic>
                    <p:nvPicPr>
                      <p:cNvPr id="0" name=""/>
                      <p:cNvPicPr>
                        <a:picLocks noChangeAspect="1" noChangeArrowheads="1"/>
                      </p:cNvPicPr>
                      <p:nvPr/>
                    </p:nvPicPr>
                    <p:blipFill>
                      <a:blip r:embed="rId5"/>
                      <a:srcRect/>
                      <a:stretch>
                        <a:fillRect/>
                      </a:stretch>
                    </p:blipFill>
                    <p:spPr bwMode="auto">
                      <a:xfrm>
                        <a:off x="5886144" y="832044"/>
                        <a:ext cx="2368550" cy="766762"/>
                      </a:xfrm>
                      <a:prstGeom prst="rect">
                        <a:avLst/>
                      </a:prstGeom>
                      <a:noFill/>
                      <a:ln w="12700" cmpd="sng">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07963864"/>
              </p:ext>
            </p:extLst>
          </p:nvPr>
        </p:nvGraphicFramePr>
        <p:xfrm>
          <a:off x="8918269" y="832358"/>
          <a:ext cx="2143125" cy="766763"/>
        </p:xfrm>
        <a:graphic>
          <a:graphicData uri="http://schemas.openxmlformats.org/presentationml/2006/ole">
            <mc:AlternateContent xmlns:mc="http://schemas.openxmlformats.org/markup-compatibility/2006">
              <mc:Choice xmlns:v="urn:schemas-microsoft-com:vml" Requires="v">
                <p:oleObj spid="_x0000_s1893693" name="Equation" r:id="rId6" imgW="1206360" imgH="431640" progId="Equation.DSMT4">
                  <p:embed/>
                </p:oleObj>
              </mc:Choice>
              <mc:Fallback>
                <p:oleObj name="Equation" r:id="rId6" imgW="1206360" imgH="431640" progId="Equation.DSMT4">
                  <p:embed/>
                  <p:pic>
                    <p:nvPicPr>
                      <p:cNvPr id="0" name=""/>
                      <p:cNvPicPr>
                        <a:picLocks noChangeAspect="1" noChangeArrowheads="1"/>
                      </p:cNvPicPr>
                      <p:nvPr/>
                    </p:nvPicPr>
                    <p:blipFill>
                      <a:blip r:embed="rId7"/>
                      <a:srcRect/>
                      <a:stretch>
                        <a:fillRect/>
                      </a:stretch>
                    </p:blipFill>
                    <p:spPr bwMode="auto">
                      <a:xfrm>
                        <a:off x="8918269" y="832358"/>
                        <a:ext cx="2143125" cy="766763"/>
                      </a:xfrm>
                      <a:prstGeom prst="rect">
                        <a:avLst/>
                      </a:prstGeom>
                      <a:noFill/>
                      <a:ln w="12700" cmpd="sng">
                        <a:noFill/>
                      </a:ln>
                      <a:extLst/>
                    </p:spPr>
                  </p:pic>
                </p:oleObj>
              </mc:Fallback>
            </mc:AlternateContent>
          </a:graphicData>
        </a:graphic>
      </p:graphicFrame>
      <p:sp>
        <p:nvSpPr>
          <p:cNvPr id="19" name="Text Box 4"/>
          <p:cNvSpPr txBox="1">
            <a:spLocks noChangeArrowheads="1"/>
          </p:cNvSpPr>
          <p:nvPr/>
        </p:nvSpPr>
        <p:spPr bwMode="auto">
          <a:xfrm>
            <a:off x="3861306" y="1797454"/>
            <a:ext cx="831164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dirty="0" smtClean="0">
                <a:solidFill>
                  <a:srgbClr val="C00000"/>
                </a:solidFill>
                <a:latin typeface="Arial" charset="0"/>
              </a:rPr>
              <a:t>Ventaja: Implemento el cálculo del error y el compensador en un solo AO.</a:t>
            </a:r>
            <a:endParaRPr lang="es-AR" sz="1800" dirty="0">
              <a:solidFill>
                <a:srgbClr val="C00000"/>
              </a:solidFill>
              <a:latin typeface="Arial" charset="0"/>
            </a:endParaRPr>
          </a:p>
        </p:txBody>
      </p:sp>
      <p:pic>
        <p:nvPicPr>
          <p:cNvPr id="2" name="Imagen 1"/>
          <p:cNvPicPr>
            <a:picLocks noChangeAspect="1"/>
          </p:cNvPicPr>
          <p:nvPr/>
        </p:nvPicPr>
        <p:blipFill rotWithShape="1">
          <a:blip r:embed="rId8"/>
          <a:srcRect l="5785" t="933" r="1443" b="7276"/>
          <a:stretch/>
        </p:blipFill>
        <p:spPr>
          <a:xfrm>
            <a:off x="3100897" y="2706468"/>
            <a:ext cx="8919653" cy="3757252"/>
          </a:xfrm>
          <a:prstGeom prst="rect">
            <a:avLst/>
          </a:prstGeom>
        </p:spPr>
      </p:pic>
      <p:graphicFrame>
        <p:nvGraphicFramePr>
          <p:cNvPr id="21" name="Object 17"/>
          <p:cNvGraphicFramePr>
            <a:graphicFrameLocks noChangeAspect="1"/>
          </p:cNvGraphicFramePr>
          <p:nvPr>
            <p:extLst>
              <p:ext uri="{D42A27DB-BD31-4B8C-83A1-F6EECF244321}">
                <p14:modId xmlns:p14="http://schemas.microsoft.com/office/powerpoint/2010/main" val="168660518"/>
              </p:ext>
            </p:extLst>
          </p:nvPr>
        </p:nvGraphicFramePr>
        <p:xfrm>
          <a:off x="574135" y="5092947"/>
          <a:ext cx="1625600" cy="698500"/>
        </p:xfrm>
        <a:graphic>
          <a:graphicData uri="http://schemas.openxmlformats.org/presentationml/2006/ole">
            <mc:AlternateContent xmlns:mc="http://schemas.openxmlformats.org/markup-compatibility/2006">
              <mc:Choice xmlns:v="urn:schemas-microsoft-com:vml" Requires="v">
                <p:oleObj spid="_x0000_s1893694" name="Equation" r:id="rId9" imgW="914400" imgH="393480" progId="Equation.DSMT4">
                  <p:embed/>
                </p:oleObj>
              </mc:Choice>
              <mc:Fallback>
                <p:oleObj name="Equation" r:id="rId9" imgW="914400" imgH="393480" progId="Equation.DSMT4">
                  <p:embed/>
                  <p:pic>
                    <p:nvPicPr>
                      <p:cNvPr id="0" name=""/>
                      <p:cNvPicPr>
                        <a:picLocks noChangeAspect="1" noChangeArrowheads="1"/>
                      </p:cNvPicPr>
                      <p:nvPr/>
                    </p:nvPicPr>
                    <p:blipFill>
                      <a:blip r:embed="rId10"/>
                      <a:srcRect/>
                      <a:stretch>
                        <a:fillRect/>
                      </a:stretch>
                    </p:blipFill>
                    <p:spPr bwMode="auto">
                      <a:xfrm>
                        <a:off x="574135" y="5092947"/>
                        <a:ext cx="1625600" cy="698500"/>
                      </a:xfrm>
                      <a:prstGeom prst="rect">
                        <a:avLst/>
                      </a:prstGeom>
                      <a:solidFill>
                        <a:srgbClr val="99FF66"/>
                      </a:solidFill>
                      <a:ln w="12700" cmpd="sng">
                        <a:noFill/>
                      </a:ln>
                      <a:extLst/>
                    </p:spPr>
                  </p:pic>
                </p:oleObj>
              </mc:Fallback>
            </mc:AlternateContent>
          </a:graphicData>
        </a:graphic>
      </p:graphicFrame>
      <p:graphicFrame>
        <p:nvGraphicFramePr>
          <p:cNvPr id="23" name="Object 17"/>
          <p:cNvGraphicFramePr>
            <a:graphicFrameLocks noChangeAspect="1"/>
          </p:cNvGraphicFramePr>
          <p:nvPr>
            <p:extLst>
              <p:ext uri="{D42A27DB-BD31-4B8C-83A1-F6EECF244321}">
                <p14:modId xmlns:p14="http://schemas.microsoft.com/office/powerpoint/2010/main" val="565934088"/>
              </p:ext>
            </p:extLst>
          </p:nvPr>
        </p:nvGraphicFramePr>
        <p:xfrm>
          <a:off x="574135" y="2782901"/>
          <a:ext cx="1443038" cy="2008188"/>
        </p:xfrm>
        <a:graphic>
          <a:graphicData uri="http://schemas.openxmlformats.org/presentationml/2006/ole">
            <mc:AlternateContent xmlns:mc="http://schemas.openxmlformats.org/markup-compatibility/2006">
              <mc:Choice xmlns:v="urn:schemas-microsoft-com:vml" Requires="v">
                <p:oleObj spid="_x0000_s1893695" name="Equation" r:id="rId11" imgW="812520" imgH="1130040" progId="Equation.DSMT4">
                  <p:embed/>
                </p:oleObj>
              </mc:Choice>
              <mc:Fallback>
                <p:oleObj name="Equation" r:id="rId11" imgW="812520" imgH="1130040" progId="Equation.DSMT4">
                  <p:embed/>
                  <p:pic>
                    <p:nvPicPr>
                      <p:cNvPr id="0" name=""/>
                      <p:cNvPicPr>
                        <a:picLocks noChangeAspect="1" noChangeArrowheads="1"/>
                      </p:cNvPicPr>
                      <p:nvPr/>
                    </p:nvPicPr>
                    <p:blipFill>
                      <a:blip r:embed="rId12"/>
                      <a:srcRect/>
                      <a:stretch>
                        <a:fillRect/>
                      </a:stretch>
                    </p:blipFill>
                    <p:spPr bwMode="auto">
                      <a:xfrm>
                        <a:off x="574135" y="2782901"/>
                        <a:ext cx="1443038" cy="2008188"/>
                      </a:xfrm>
                      <a:prstGeom prst="rect">
                        <a:avLst/>
                      </a:prstGeom>
                      <a:noFill/>
                      <a:ln w="12700" cmpd="sng">
                        <a:noFill/>
                      </a:ln>
                      <a:extLst/>
                    </p:spPr>
                  </p:pic>
                </p:oleObj>
              </mc:Fallback>
            </mc:AlternateContent>
          </a:graphicData>
        </a:graphic>
      </p:graphicFrame>
    </p:spTree>
    <p:extLst>
      <p:ext uri="{BB962C8B-B14F-4D97-AF65-F5344CB8AC3E}">
        <p14:creationId xmlns:p14="http://schemas.microsoft.com/office/powerpoint/2010/main" val="337728967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9265" y="136786"/>
            <a:ext cx="11777460"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Estructuras cero-polo y polo-cero</a:t>
            </a:r>
            <a:r>
              <a:rPr lang="es-AR" sz="2400" kern="0" dirty="0" smtClean="0">
                <a:solidFill>
                  <a:schemeClr val="bg1"/>
                </a:solidFill>
                <a:effectLst>
                  <a:outerShdw blurRad="38100" dist="38100" dir="2700000" algn="tl">
                    <a:srgbClr val="000000"/>
                  </a:outerShdw>
                </a:effectLst>
              </a:rPr>
              <a:t>. Asociaciones. Implementación Electrónica </a:t>
            </a:r>
            <a:endParaRPr lang="es-AR" sz="2400" b="1" kern="0" dirty="0">
              <a:solidFill>
                <a:schemeClr val="bg1"/>
              </a:solidFill>
              <a:effectLst>
                <a:outerShdw blurRad="38100" dist="38100" dir="2700000" algn="tl">
                  <a:srgbClr val="000000"/>
                </a:outerShdw>
              </a:effectLst>
            </a:endParaRPr>
          </a:p>
        </p:txBody>
      </p:sp>
      <p:graphicFrame>
        <p:nvGraphicFramePr>
          <p:cNvPr id="24" name="Object 17"/>
          <p:cNvGraphicFramePr>
            <a:graphicFrameLocks noChangeAspect="1"/>
          </p:cNvGraphicFramePr>
          <p:nvPr>
            <p:extLst>
              <p:ext uri="{D42A27DB-BD31-4B8C-83A1-F6EECF244321}">
                <p14:modId xmlns:p14="http://schemas.microsoft.com/office/powerpoint/2010/main" val="1657272178"/>
              </p:ext>
            </p:extLst>
          </p:nvPr>
        </p:nvGraphicFramePr>
        <p:xfrm>
          <a:off x="6607175" y="1600200"/>
          <a:ext cx="1601788" cy="765175"/>
        </p:xfrm>
        <a:graphic>
          <a:graphicData uri="http://schemas.openxmlformats.org/presentationml/2006/ole">
            <mc:AlternateContent xmlns:mc="http://schemas.openxmlformats.org/markup-compatibility/2006">
              <mc:Choice xmlns:v="urn:schemas-microsoft-com:vml" Requires="v">
                <p:oleObj spid="_x0000_s1895140" name="Equation" r:id="rId3" imgW="901440" imgH="431640" progId="Equation.DSMT4">
                  <p:embed/>
                </p:oleObj>
              </mc:Choice>
              <mc:Fallback>
                <p:oleObj name="Equation" r:id="rId3" imgW="901440" imgH="431640" progId="Equation.DSMT4">
                  <p:embed/>
                  <p:pic>
                    <p:nvPicPr>
                      <p:cNvPr id="0" name=""/>
                      <p:cNvPicPr>
                        <a:picLocks noChangeAspect="1" noChangeArrowheads="1"/>
                      </p:cNvPicPr>
                      <p:nvPr/>
                    </p:nvPicPr>
                    <p:blipFill>
                      <a:blip r:embed="rId4"/>
                      <a:srcRect/>
                      <a:stretch>
                        <a:fillRect/>
                      </a:stretch>
                    </p:blipFill>
                    <p:spPr bwMode="auto">
                      <a:xfrm>
                        <a:off x="6607175" y="1600200"/>
                        <a:ext cx="1601788" cy="765175"/>
                      </a:xfrm>
                      <a:prstGeom prst="rect">
                        <a:avLst/>
                      </a:prstGeom>
                      <a:noFill/>
                      <a:ln w="12700" cmpd="sng">
                        <a:noFill/>
                      </a:ln>
                      <a:extLst/>
                    </p:spPr>
                  </p:pic>
                </p:oleObj>
              </mc:Fallback>
            </mc:AlternateContent>
          </a:graphicData>
        </a:graphic>
      </p:graphicFrame>
      <p:graphicFrame>
        <p:nvGraphicFramePr>
          <p:cNvPr id="31" name="Object 17"/>
          <p:cNvGraphicFramePr>
            <a:graphicFrameLocks noChangeAspect="1"/>
          </p:cNvGraphicFramePr>
          <p:nvPr>
            <p:extLst>
              <p:ext uri="{D42A27DB-BD31-4B8C-83A1-F6EECF244321}">
                <p14:modId xmlns:p14="http://schemas.microsoft.com/office/powerpoint/2010/main" val="850753353"/>
              </p:ext>
            </p:extLst>
          </p:nvPr>
        </p:nvGraphicFramePr>
        <p:xfrm>
          <a:off x="6543676" y="2935540"/>
          <a:ext cx="3090862" cy="854075"/>
        </p:xfrm>
        <a:graphic>
          <a:graphicData uri="http://schemas.openxmlformats.org/presentationml/2006/ole">
            <mc:AlternateContent xmlns:mc="http://schemas.openxmlformats.org/markup-compatibility/2006">
              <mc:Choice xmlns:v="urn:schemas-microsoft-com:vml" Requires="v">
                <p:oleObj spid="_x0000_s1895141" name="Equation" r:id="rId5" imgW="1739880" imgH="482400" progId="Equation.DSMT4">
                  <p:embed/>
                </p:oleObj>
              </mc:Choice>
              <mc:Fallback>
                <p:oleObj name="Equation" r:id="rId5" imgW="1739880" imgH="482400" progId="Equation.DSMT4">
                  <p:embed/>
                  <p:pic>
                    <p:nvPicPr>
                      <p:cNvPr id="0" name=""/>
                      <p:cNvPicPr>
                        <a:picLocks noChangeAspect="1" noChangeArrowheads="1"/>
                      </p:cNvPicPr>
                      <p:nvPr/>
                    </p:nvPicPr>
                    <p:blipFill>
                      <a:blip r:embed="rId6"/>
                      <a:srcRect/>
                      <a:stretch>
                        <a:fillRect/>
                      </a:stretch>
                    </p:blipFill>
                    <p:spPr bwMode="auto">
                      <a:xfrm>
                        <a:off x="6543676" y="2935540"/>
                        <a:ext cx="3090862" cy="854075"/>
                      </a:xfrm>
                      <a:prstGeom prst="rect">
                        <a:avLst/>
                      </a:prstGeom>
                      <a:noFill/>
                      <a:ln w="12700" cmpd="sng">
                        <a:noFill/>
                      </a:ln>
                      <a:extLst/>
                    </p:spPr>
                  </p:pic>
                </p:oleObj>
              </mc:Fallback>
            </mc:AlternateContent>
          </a:graphicData>
        </a:graphic>
      </p:graphicFrame>
      <p:sp>
        <p:nvSpPr>
          <p:cNvPr id="35" name="Text Box 4"/>
          <p:cNvSpPr txBox="1">
            <a:spLocks noChangeArrowheads="1"/>
          </p:cNvSpPr>
          <p:nvPr/>
        </p:nvSpPr>
        <p:spPr bwMode="auto">
          <a:xfrm>
            <a:off x="6505576" y="980247"/>
            <a:ext cx="19621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1) Etapa AO1:  </a:t>
            </a:r>
            <a:endParaRPr lang="es-AR" sz="2000" b="0" dirty="0">
              <a:solidFill>
                <a:srgbClr val="C00000"/>
              </a:solidFill>
              <a:latin typeface="Arial" charset="0"/>
            </a:endParaRPr>
          </a:p>
        </p:txBody>
      </p:sp>
      <p:graphicFrame>
        <p:nvGraphicFramePr>
          <p:cNvPr id="43" name="Object 17"/>
          <p:cNvGraphicFramePr>
            <a:graphicFrameLocks noChangeAspect="1"/>
          </p:cNvGraphicFramePr>
          <p:nvPr>
            <p:extLst>
              <p:ext uri="{D42A27DB-BD31-4B8C-83A1-F6EECF244321}">
                <p14:modId xmlns:p14="http://schemas.microsoft.com/office/powerpoint/2010/main" val="1245645985"/>
              </p:ext>
            </p:extLst>
          </p:nvPr>
        </p:nvGraphicFramePr>
        <p:xfrm>
          <a:off x="6607175" y="2530728"/>
          <a:ext cx="1579562" cy="404812"/>
        </p:xfrm>
        <a:graphic>
          <a:graphicData uri="http://schemas.openxmlformats.org/presentationml/2006/ole">
            <mc:AlternateContent xmlns:mc="http://schemas.openxmlformats.org/markup-compatibility/2006">
              <mc:Choice xmlns:v="urn:schemas-microsoft-com:vml" Requires="v">
                <p:oleObj spid="_x0000_s1895142" name="Equation" r:id="rId7" imgW="888840" imgH="228600" progId="Equation.DSMT4">
                  <p:embed/>
                </p:oleObj>
              </mc:Choice>
              <mc:Fallback>
                <p:oleObj name="Equation" r:id="rId7" imgW="888840" imgH="228600" progId="Equation.DSMT4">
                  <p:embed/>
                  <p:pic>
                    <p:nvPicPr>
                      <p:cNvPr id="0" name=""/>
                      <p:cNvPicPr>
                        <a:picLocks noChangeAspect="1" noChangeArrowheads="1"/>
                      </p:cNvPicPr>
                      <p:nvPr/>
                    </p:nvPicPr>
                    <p:blipFill>
                      <a:blip r:embed="rId8"/>
                      <a:srcRect/>
                      <a:stretch>
                        <a:fillRect/>
                      </a:stretch>
                    </p:blipFill>
                    <p:spPr bwMode="auto">
                      <a:xfrm>
                        <a:off x="6607175" y="2530728"/>
                        <a:ext cx="1579562" cy="404812"/>
                      </a:xfrm>
                      <a:prstGeom prst="rect">
                        <a:avLst/>
                      </a:prstGeom>
                      <a:noFill/>
                      <a:ln w="12700" cmpd="sng">
                        <a:noFill/>
                      </a:ln>
                      <a:extLst/>
                    </p:spPr>
                  </p:pic>
                </p:oleObj>
              </mc:Fallback>
            </mc:AlternateContent>
          </a:graphicData>
        </a:graphic>
      </p:graphicFrame>
      <p:pic>
        <p:nvPicPr>
          <p:cNvPr id="6" name="Imagen 5"/>
          <p:cNvPicPr>
            <a:picLocks noChangeAspect="1"/>
          </p:cNvPicPr>
          <p:nvPr/>
        </p:nvPicPr>
        <p:blipFill>
          <a:blip r:embed="rId9"/>
          <a:stretch>
            <a:fillRect/>
          </a:stretch>
        </p:blipFill>
        <p:spPr>
          <a:xfrm>
            <a:off x="160560" y="1411204"/>
            <a:ext cx="6113047" cy="2309800"/>
          </a:xfrm>
          <a:prstGeom prst="rect">
            <a:avLst/>
          </a:prstGeom>
          <a:solidFill>
            <a:srgbClr val="FFC000"/>
          </a:solidFill>
        </p:spPr>
      </p:pic>
      <p:sp>
        <p:nvSpPr>
          <p:cNvPr id="21" name="Text Box 3"/>
          <p:cNvSpPr txBox="1">
            <a:spLocks noChangeArrowheads="1"/>
          </p:cNvSpPr>
          <p:nvPr/>
        </p:nvSpPr>
        <p:spPr bwMode="auto">
          <a:xfrm>
            <a:off x="119265" y="893958"/>
            <a:ext cx="5656259" cy="517246"/>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Redes de Atraso o Adelanto de Fase</a:t>
            </a:r>
            <a:endParaRPr lang="es-AR" b="1" dirty="0">
              <a:solidFill>
                <a:schemeClr val="bg1"/>
              </a:solidFill>
              <a:effectLst>
                <a:outerShdw blurRad="38100" dist="38100" dir="2700000" algn="tl">
                  <a:srgbClr val="000000">
                    <a:alpha val="43137"/>
                  </a:srgbClr>
                </a:outerShdw>
              </a:effectLst>
            </a:endParaRPr>
          </a:p>
        </p:txBody>
      </p:sp>
      <p:graphicFrame>
        <p:nvGraphicFramePr>
          <p:cNvPr id="23" name="Object 17"/>
          <p:cNvGraphicFramePr>
            <a:graphicFrameLocks noChangeAspect="1"/>
          </p:cNvGraphicFramePr>
          <p:nvPr>
            <p:extLst>
              <p:ext uri="{D42A27DB-BD31-4B8C-83A1-F6EECF244321}">
                <p14:modId xmlns:p14="http://schemas.microsoft.com/office/powerpoint/2010/main" val="2013577098"/>
              </p:ext>
            </p:extLst>
          </p:nvPr>
        </p:nvGraphicFramePr>
        <p:xfrm>
          <a:off x="8648700" y="1600200"/>
          <a:ext cx="1690688" cy="765175"/>
        </p:xfrm>
        <a:graphic>
          <a:graphicData uri="http://schemas.openxmlformats.org/presentationml/2006/ole">
            <mc:AlternateContent xmlns:mc="http://schemas.openxmlformats.org/markup-compatibility/2006">
              <mc:Choice xmlns:v="urn:schemas-microsoft-com:vml" Requires="v">
                <p:oleObj spid="_x0000_s1895143" name="Equation" r:id="rId10" imgW="952200" imgH="431640" progId="Equation.DSMT4">
                  <p:embed/>
                </p:oleObj>
              </mc:Choice>
              <mc:Fallback>
                <p:oleObj name="Equation" r:id="rId10" imgW="952200" imgH="431640" progId="Equation.DSMT4">
                  <p:embed/>
                  <p:pic>
                    <p:nvPicPr>
                      <p:cNvPr id="0" name=""/>
                      <p:cNvPicPr>
                        <a:picLocks noChangeAspect="1" noChangeArrowheads="1"/>
                      </p:cNvPicPr>
                      <p:nvPr/>
                    </p:nvPicPr>
                    <p:blipFill>
                      <a:blip r:embed="rId11"/>
                      <a:srcRect/>
                      <a:stretch>
                        <a:fillRect/>
                      </a:stretch>
                    </p:blipFill>
                    <p:spPr bwMode="auto">
                      <a:xfrm>
                        <a:off x="8648700" y="1600200"/>
                        <a:ext cx="1690688" cy="765175"/>
                      </a:xfrm>
                      <a:prstGeom prst="rect">
                        <a:avLst/>
                      </a:prstGeom>
                      <a:noFill/>
                      <a:ln w="12700" cmpd="sng">
                        <a:noFill/>
                      </a:ln>
                      <a:extLst/>
                    </p:spPr>
                  </p:pic>
                </p:oleObj>
              </mc:Fallback>
            </mc:AlternateContent>
          </a:graphicData>
        </a:graphic>
      </p:graphicFrame>
      <p:sp>
        <p:nvSpPr>
          <p:cNvPr id="25" name="Text Box 4"/>
          <p:cNvSpPr txBox="1">
            <a:spLocks noChangeArrowheads="1"/>
          </p:cNvSpPr>
          <p:nvPr/>
        </p:nvSpPr>
        <p:spPr bwMode="auto">
          <a:xfrm>
            <a:off x="160560" y="4082561"/>
            <a:ext cx="1856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Aplicando TL: </a:t>
            </a:r>
            <a:endParaRPr lang="es-AR" sz="2000" b="0" dirty="0">
              <a:solidFill>
                <a:srgbClr val="C00000"/>
              </a:solidFill>
              <a:latin typeface="Arial" charset="0"/>
            </a:endParaRPr>
          </a:p>
        </p:txBody>
      </p:sp>
      <p:graphicFrame>
        <p:nvGraphicFramePr>
          <p:cNvPr id="26" name="Object 17"/>
          <p:cNvGraphicFramePr>
            <a:graphicFrameLocks noChangeAspect="1"/>
          </p:cNvGraphicFramePr>
          <p:nvPr>
            <p:extLst>
              <p:ext uri="{D42A27DB-BD31-4B8C-83A1-F6EECF244321}">
                <p14:modId xmlns:p14="http://schemas.microsoft.com/office/powerpoint/2010/main" val="966049907"/>
              </p:ext>
            </p:extLst>
          </p:nvPr>
        </p:nvGraphicFramePr>
        <p:xfrm>
          <a:off x="2162175" y="3932742"/>
          <a:ext cx="4445000" cy="854075"/>
        </p:xfrm>
        <a:graphic>
          <a:graphicData uri="http://schemas.openxmlformats.org/presentationml/2006/ole">
            <mc:AlternateContent xmlns:mc="http://schemas.openxmlformats.org/markup-compatibility/2006">
              <mc:Choice xmlns:v="urn:schemas-microsoft-com:vml" Requires="v">
                <p:oleObj spid="_x0000_s1895144" name="Equation" r:id="rId12" imgW="2501640" imgH="482400" progId="Equation.DSMT4">
                  <p:embed/>
                </p:oleObj>
              </mc:Choice>
              <mc:Fallback>
                <p:oleObj name="Equation" r:id="rId12" imgW="2501640" imgH="482400" progId="Equation.DSMT4">
                  <p:embed/>
                  <p:pic>
                    <p:nvPicPr>
                      <p:cNvPr id="0" name=""/>
                      <p:cNvPicPr>
                        <a:picLocks noChangeAspect="1" noChangeArrowheads="1"/>
                      </p:cNvPicPr>
                      <p:nvPr/>
                    </p:nvPicPr>
                    <p:blipFill>
                      <a:blip r:embed="rId13"/>
                      <a:srcRect/>
                      <a:stretch>
                        <a:fillRect/>
                      </a:stretch>
                    </p:blipFill>
                    <p:spPr bwMode="auto">
                      <a:xfrm>
                        <a:off x="2162175" y="3932742"/>
                        <a:ext cx="4445000" cy="854075"/>
                      </a:xfrm>
                      <a:prstGeom prst="rect">
                        <a:avLst/>
                      </a:prstGeom>
                      <a:noFill/>
                      <a:ln w="12700" cmpd="sng">
                        <a:noFill/>
                      </a:ln>
                      <a:extLst/>
                    </p:spPr>
                  </p:pic>
                </p:oleObj>
              </mc:Fallback>
            </mc:AlternateContent>
          </a:graphicData>
        </a:graphic>
      </p:graphicFrame>
      <p:graphicFrame>
        <p:nvGraphicFramePr>
          <p:cNvPr id="27" name="Object 17"/>
          <p:cNvGraphicFramePr>
            <a:graphicFrameLocks noChangeAspect="1"/>
          </p:cNvGraphicFramePr>
          <p:nvPr>
            <p:extLst>
              <p:ext uri="{D42A27DB-BD31-4B8C-83A1-F6EECF244321}">
                <p14:modId xmlns:p14="http://schemas.microsoft.com/office/powerpoint/2010/main" val="3747799284"/>
              </p:ext>
            </p:extLst>
          </p:nvPr>
        </p:nvGraphicFramePr>
        <p:xfrm>
          <a:off x="6848475" y="3976688"/>
          <a:ext cx="3090863" cy="765175"/>
        </p:xfrm>
        <a:graphic>
          <a:graphicData uri="http://schemas.openxmlformats.org/presentationml/2006/ole">
            <mc:AlternateContent xmlns:mc="http://schemas.openxmlformats.org/markup-compatibility/2006">
              <mc:Choice xmlns:v="urn:schemas-microsoft-com:vml" Requires="v">
                <p:oleObj spid="_x0000_s1895145" name="Equation" r:id="rId14" imgW="1739880" imgH="431640" progId="Equation.DSMT4">
                  <p:embed/>
                </p:oleObj>
              </mc:Choice>
              <mc:Fallback>
                <p:oleObj name="Equation" r:id="rId14" imgW="1739880" imgH="431640" progId="Equation.DSMT4">
                  <p:embed/>
                  <p:pic>
                    <p:nvPicPr>
                      <p:cNvPr id="0" name=""/>
                      <p:cNvPicPr>
                        <a:picLocks noChangeAspect="1" noChangeArrowheads="1"/>
                      </p:cNvPicPr>
                      <p:nvPr/>
                    </p:nvPicPr>
                    <p:blipFill>
                      <a:blip r:embed="rId15"/>
                      <a:srcRect/>
                      <a:stretch>
                        <a:fillRect/>
                      </a:stretch>
                    </p:blipFill>
                    <p:spPr bwMode="auto">
                      <a:xfrm>
                        <a:off x="6848475" y="3976688"/>
                        <a:ext cx="3090863" cy="765175"/>
                      </a:xfrm>
                      <a:prstGeom prst="rect">
                        <a:avLst/>
                      </a:prstGeom>
                      <a:solidFill>
                        <a:srgbClr val="CCECFF"/>
                      </a:solidFill>
                      <a:ln w="12700" cmpd="sng">
                        <a:noFill/>
                      </a:ln>
                      <a:extLst/>
                    </p:spPr>
                  </p:pic>
                </p:oleObj>
              </mc:Fallback>
            </mc:AlternateContent>
          </a:graphicData>
        </a:graphic>
      </p:graphicFrame>
      <p:sp>
        <p:nvSpPr>
          <p:cNvPr id="28" name="Text Box 4"/>
          <p:cNvSpPr txBox="1">
            <a:spLocks noChangeArrowheads="1"/>
          </p:cNvSpPr>
          <p:nvPr/>
        </p:nvSpPr>
        <p:spPr bwMode="auto">
          <a:xfrm>
            <a:off x="200026" y="4998555"/>
            <a:ext cx="1962149" cy="4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2) Etapa AO2:  </a:t>
            </a:r>
            <a:endParaRPr lang="es-AR" sz="2000" b="0" dirty="0">
              <a:solidFill>
                <a:srgbClr val="C00000"/>
              </a:solidFill>
              <a:latin typeface="Arial" charset="0"/>
            </a:endParaRPr>
          </a:p>
        </p:txBody>
      </p:sp>
      <p:graphicFrame>
        <p:nvGraphicFramePr>
          <p:cNvPr id="29" name="Object 17"/>
          <p:cNvGraphicFramePr>
            <a:graphicFrameLocks noChangeAspect="1"/>
          </p:cNvGraphicFramePr>
          <p:nvPr>
            <p:extLst>
              <p:ext uri="{D42A27DB-BD31-4B8C-83A1-F6EECF244321}">
                <p14:modId xmlns:p14="http://schemas.microsoft.com/office/powerpoint/2010/main" val="1305360622"/>
              </p:ext>
            </p:extLst>
          </p:nvPr>
        </p:nvGraphicFramePr>
        <p:xfrm>
          <a:off x="2045714" y="4905783"/>
          <a:ext cx="1893888" cy="765175"/>
        </p:xfrm>
        <a:graphic>
          <a:graphicData uri="http://schemas.openxmlformats.org/presentationml/2006/ole">
            <mc:AlternateContent xmlns:mc="http://schemas.openxmlformats.org/markup-compatibility/2006">
              <mc:Choice xmlns:v="urn:schemas-microsoft-com:vml" Requires="v">
                <p:oleObj spid="_x0000_s1895146" name="Equation" r:id="rId16" imgW="1066680" imgH="431640" progId="Equation.DSMT4">
                  <p:embed/>
                </p:oleObj>
              </mc:Choice>
              <mc:Fallback>
                <p:oleObj name="Equation" r:id="rId16" imgW="1066680" imgH="431640" progId="Equation.DSMT4">
                  <p:embed/>
                  <p:pic>
                    <p:nvPicPr>
                      <p:cNvPr id="0" name=""/>
                      <p:cNvPicPr>
                        <a:picLocks noChangeAspect="1" noChangeArrowheads="1"/>
                      </p:cNvPicPr>
                      <p:nvPr/>
                    </p:nvPicPr>
                    <p:blipFill>
                      <a:blip r:embed="rId17"/>
                      <a:srcRect/>
                      <a:stretch>
                        <a:fillRect/>
                      </a:stretch>
                    </p:blipFill>
                    <p:spPr bwMode="auto">
                      <a:xfrm>
                        <a:off x="2045714" y="4905783"/>
                        <a:ext cx="1893888" cy="765175"/>
                      </a:xfrm>
                      <a:prstGeom prst="rect">
                        <a:avLst/>
                      </a:prstGeom>
                      <a:solidFill>
                        <a:srgbClr val="CCECFF"/>
                      </a:solidFill>
                      <a:ln w="12700" cmpd="sng">
                        <a:noFill/>
                      </a:ln>
                      <a:extLst/>
                    </p:spPr>
                  </p:pic>
                </p:oleObj>
              </mc:Fallback>
            </mc:AlternateContent>
          </a:graphicData>
        </a:graphic>
      </p:graphicFrame>
      <p:sp>
        <p:nvSpPr>
          <p:cNvPr id="30" name="Text Box 4"/>
          <p:cNvSpPr txBox="1">
            <a:spLocks noChangeArrowheads="1"/>
          </p:cNvSpPr>
          <p:nvPr/>
        </p:nvSpPr>
        <p:spPr bwMode="auto">
          <a:xfrm>
            <a:off x="3703153" y="5973398"/>
            <a:ext cx="416449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C00000"/>
                </a:solidFill>
                <a:latin typeface="Arial" charset="0"/>
              </a:rPr>
              <a:t>Finalmente, la FT del compensador es: </a:t>
            </a:r>
            <a:endParaRPr lang="es-AR" sz="1800" b="0" dirty="0">
              <a:solidFill>
                <a:srgbClr val="C00000"/>
              </a:solidFill>
              <a:latin typeface="Arial" charset="0"/>
            </a:endParaRPr>
          </a:p>
        </p:txBody>
      </p:sp>
      <p:graphicFrame>
        <p:nvGraphicFramePr>
          <p:cNvPr id="32" name="Object 17"/>
          <p:cNvGraphicFramePr>
            <a:graphicFrameLocks noChangeAspect="1"/>
          </p:cNvGraphicFramePr>
          <p:nvPr>
            <p:extLst>
              <p:ext uri="{D42A27DB-BD31-4B8C-83A1-F6EECF244321}">
                <p14:modId xmlns:p14="http://schemas.microsoft.com/office/powerpoint/2010/main" val="590592051"/>
              </p:ext>
            </p:extLst>
          </p:nvPr>
        </p:nvGraphicFramePr>
        <p:xfrm>
          <a:off x="334477" y="5821777"/>
          <a:ext cx="3292476" cy="765175"/>
        </p:xfrm>
        <a:graphic>
          <a:graphicData uri="http://schemas.openxmlformats.org/presentationml/2006/ole">
            <mc:AlternateContent xmlns:mc="http://schemas.openxmlformats.org/markup-compatibility/2006">
              <mc:Choice xmlns:v="urn:schemas-microsoft-com:vml" Requires="v">
                <p:oleObj spid="_x0000_s1895147" name="Equation" r:id="rId18" imgW="1854000" imgH="431640" progId="Equation.DSMT4">
                  <p:embed/>
                </p:oleObj>
              </mc:Choice>
              <mc:Fallback>
                <p:oleObj name="Equation" r:id="rId18" imgW="1854000" imgH="431640" progId="Equation.DSMT4">
                  <p:embed/>
                  <p:pic>
                    <p:nvPicPr>
                      <p:cNvPr id="0" name=""/>
                      <p:cNvPicPr>
                        <a:picLocks noChangeAspect="1" noChangeArrowheads="1"/>
                      </p:cNvPicPr>
                      <p:nvPr/>
                    </p:nvPicPr>
                    <p:blipFill>
                      <a:blip r:embed="rId19"/>
                      <a:srcRect/>
                      <a:stretch>
                        <a:fillRect/>
                      </a:stretch>
                    </p:blipFill>
                    <p:spPr bwMode="auto">
                      <a:xfrm>
                        <a:off x="334477" y="5821777"/>
                        <a:ext cx="3292476" cy="765175"/>
                      </a:xfrm>
                      <a:prstGeom prst="rect">
                        <a:avLst/>
                      </a:prstGeom>
                      <a:noFill/>
                      <a:ln w="12700" cmpd="sng">
                        <a:noFill/>
                      </a:ln>
                      <a:extLst/>
                    </p:spPr>
                  </p:pic>
                </p:oleObj>
              </mc:Fallback>
            </mc:AlternateContent>
          </a:graphicData>
        </a:graphic>
      </p:graphicFrame>
      <p:graphicFrame>
        <p:nvGraphicFramePr>
          <p:cNvPr id="34" name="Object 17"/>
          <p:cNvGraphicFramePr>
            <a:graphicFrameLocks noChangeAspect="1"/>
          </p:cNvGraphicFramePr>
          <p:nvPr>
            <p:extLst>
              <p:ext uri="{D42A27DB-BD31-4B8C-83A1-F6EECF244321}">
                <p14:modId xmlns:p14="http://schemas.microsoft.com/office/powerpoint/2010/main" val="3443458104"/>
              </p:ext>
            </p:extLst>
          </p:nvPr>
        </p:nvGraphicFramePr>
        <p:xfrm>
          <a:off x="7943850" y="5850352"/>
          <a:ext cx="3652837" cy="765175"/>
        </p:xfrm>
        <a:graphic>
          <a:graphicData uri="http://schemas.openxmlformats.org/presentationml/2006/ole">
            <mc:AlternateContent xmlns:mc="http://schemas.openxmlformats.org/markup-compatibility/2006">
              <mc:Choice xmlns:v="urn:schemas-microsoft-com:vml" Requires="v">
                <p:oleObj spid="_x0000_s1895148" name="Equation" r:id="rId20" imgW="2057400" imgH="431640" progId="Equation.DSMT4">
                  <p:embed/>
                </p:oleObj>
              </mc:Choice>
              <mc:Fallback>
                <p:oleObj name="Equation" r:id="rId20" imgW="2057400" imgH="431640" progId="Equation.DSMT4">
                  <p:embed/>
                  <p:pic>
                    <p:nvPicPr>
                      <p:cNvPr id="0" name=""/>
                      <p:cNvPicPr>
                        <a:picLocks noChangeAspect="1" noChangeArrowheads="1"/>
                      </p:cNvPicPr>
                      <p:nvPr/>
                    </p:nvPicPr>
                    <p:blipFill>
                      <a:blip r:embed="rId21"/>
                      <a:srcRect/>
                      <a:stretch>
                        <a:fillRect/>
                      </a:stretch>
                    </p:blipFill>
                    <p:spPr bwMode="auto">
                      <a:xfrm>
                        <a:off x="7943850" y="5850352"/>
                        <a:ext cx="3652837" cy="765175"/>
                      </a:xfrm>
                      <a:prstGeom prst="rect">
                        <a:avLst/>
                      </a:prstGeom>
                      <a:solidFill>
                        <a:srgbClr val="99FF66"/>
                      </a:solidFill>
                      <a:ln w="12700" cmpd="sng">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37754821"/>
              </p:ext>
            </p:extLst>
          </p:nvPr>
        </p:nvGraphicFramePr>
        <p:xfrm>
          <a:off x="8428038" y="1019175"/>
          <a:ext cx="1443037" cy="404813"/>
        </p:xfrm>
        <a:graphic>
          <a:graphicData uri="http://schemas.openxmlformats.org/presentationml/2006/ole">
            <mc:AlternateContent xmlns:mc="http://schemas.openxmlformats.org/markup-compatibility/2006">
              <mc:Choice xmlns:v="urn:schemas-microsoft-com:vml" Requires="v">
                <p:oleObj spid="_x0000_s1895149" name="Equation" r:id="rId22" imgW="812520" imgH="228600" progId="Equation.DSMT4">
                  <p:embed/>
                </p:oleObj>
              </mc:Choice>
              <mc:Fallback>
                <p:oleObj name="Equation" r:id="rId22" imgW="812520" imgH="228600" progId="Equation.DSMT4">
                  <p:embed/>
                  <p:pic>
                    <p:nvPicPr>
                      <p:cNvPr id="0" name=""/>
                      <p:cNvPicPr>
                        <a:picLocks noChangeAspect="1" noChangeArrowheads="1"/>
                      </p:cNvPicPr>
                      <p:nvPr/>
                    </p:nvPicPr>
                    <p:blipFill>
                      <a:blip r:embed="rId23"/>
                      <a:srcRect/>
                      <a:stretch>
                        <a:fillRect/>
                      </a:stretch>
                    </p:blipFill>
                    <p:spPr bwMode="auto">
                      <a:xfrm>
                        <a:off x="8428038" y="1019175"/>
                        <a:ext cx="1443037" cy="404813"/>
                      </a:xfrm>
                      <a:prstGeom prst="rect">
                        <a:avLst/>
                      </a:prstGeom>
                      <a:noFill/>
                      <a:ln w="12700" cmpd="sng">
                        <a:noFill/>
                      </a:ln>
                      <a:extLst/>
                    </p:spPr>
                  </p:pic>
                </p:oleObj>
              </mc:Fallback>
            </mc:AlternateContent>
          </a:graphicData>
        </a:graphic>
      </p:graphicFrame>
    </p:spTree>
    <p:extLst>
      <p:ext uri="{BB962C8B-B14F-4D97-AF65-F5344CB8AC3E}">
        <p14:creationId xmlns:p14="http://schemas.microsoft.com/office/powerpoint/2010/main" val="132423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9265" y="136786"/>
            <a:ext cx="11777460"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Estructuras cero-polo y polo-cero</a:t>
            </a:r>
            <a:r>
              <a:rPr lang="es-AR" sz="2400" kern="0" dirty="0" smtClean="0">
                <a:solidFill>
                  <a:schemeClr val="bg1"/>
                </a:solidFill>
                <a:effectLst>
                  <a:outerShdw blurRad="38100" dist="38100" dir="2700000" algn="tl">
                    <a:srgbClr val="000000"/>
                  </a:outerShdw>
                </a:effectLst>
              </a:rPr>
              <a:t>. Asociaciones. Implementación Electrónica </a:t>
            </a:r>
            <a:endParaRPr lang="es-AR" sz="2400" b="1" kern="0" dirty="0">
              <a:solidFill>
                <a:schemeClr val="bg1"/>
              </a:solidFill>
              <a:effectLst>
                <a:outerShdw blurRad="38100" dist="38100" dir="2700000" algn="tl">
                  <a:srgbClr val="000000"/>
                </a:outerShdw>
              </a:effectLst>
            </a:endParaRPr>
          </a:p>
        </p:txBody>
      </p:sp>
      <p:pic>
        <p:nvPicPr>
          <p:cNvPr id="6" name="Imagen 5"/>
          <p:cNvPicPr>
            <a:picLocks noChangeAspect="1"/>
          </p:cNvPicPr>
          <p:nvPr/>
        </p:nvPicPr>
        <p:blipFill>
          <a:blip r:embed="rId3"/>
          <a:stretch>
            <a:fillRect/>
          </a:stretch>
        </p:blipFill>
        <p:spPr>
          <a:xfrm>
            <a:off x="160561" y="1411204"/>
            <a:ext cx="5614964" cy="2121601"/>
          </a:xfrm>
          <a:prstGeom prst="rect">
            <a:avLst/>
          </a:prstGeom>
          <a:solidFill>
            <a:srgbClr val="FFC000"/>
          </a:solidFill>
        </p:spPr>
      </p:pic>
      <p:sp>
        <p:nvSpPr>
          <p:cNvPr id="21" name="Text Box 3"/>
          <p:cNvSpPr txBox="1">
            <a:spLocks noChangeArrowheads="1"/>
          </p:cNvSpPr>
          <p:nvPr/>
        </p:nvSpPr>
        <p:spPr bwMode="auto">
          <a:xfrm>
            <a:off x="119265" y="823304"/>
            <a:ext cx="5656259" cy="517246"/>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Redes de Atraso o Adelanto de Fase</a:t>
            </a:r>
            <a:endParaRPr lang="es-AR" b="1" dirty="0">
              <a:solidFill>
                <a:schemeClr val="bg1"/>
              </a:solidFill>
              <a:effectLst>
                <a:outerShdw blurRad="38100" dist="38100" dir="2700000" algn="tl">
                  <a:srgbClr val="000000">
                    <a:alpha val="43137"/>
                  </a:srgbClr>
                </a:outerShdw>
              </a:effectLst>
            </a:endParaRPr>
          </a:p>
        </p:txBody>
      </p:sp>
      <p:sp>
        <p:nvSpPr>
          <p:cNvPr id="30" name="Text Box 4"/>
          <p:cNvSpPr txBox="1">
            <a:spLocks noChangeArrowheads="1"/>
          </p:cNvSpPr>
          <p:nvPr/>
        </p:nvSpPr>
        <p:spPr bwMode="auto">
          <a:xfrm>
            <a:off x="6511681" y="1827204"/>
            <a:ext cx="5461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Reescribiendo en función del polo y del cero</a:t>
            </a:r>
            <a:endParaRPr lang="es-AR" sz="2000" b="0" dirty="0">
              <a:solidFill>
                <a:srgbClr val="C00000"/>
              </a:solidFill>
              <a:latin typeface="Arial" charset="0"/>
            </a:endParaRPr>
          </a:p>
        </p:txBody>
      </p:sp>
      <p:graphicFrame>
        <p:nvGraphicFramePr>
          <p:cNvPr id="32" name="Object 17"/>
          <p:cNvGraphicFramePr>
            <a:graphicFrameLocks noChangeAspect="1"/>
          </p:cNvGraphicFramePr>
          <p:nvPr>
            <p:extLst>
              <p:ext uri="{D42A27DB-BD31-4B8C-83A1-F6EECF244321}">
                <p14:modId xmlns:p14="http://schemas.microsoft.com/office/powerpoint/2010/main" val="1140392135"/>
              </p:ext>
            </p:extLst>
          </p:nvPr>
        </p:nvGraphicFramePr>
        <p:xfrm>
          <a:off x="6978405" y="3195609"/>
          <a:ext cx="4645026" cy="765175"/>
        </p:xfrm>
        <a:graphic>
          <a:graphicData uri="http://schemas.openxmlformats.org/presentationml/2006/ole">
            <mc:AlternateContent xmlns:mc="http://schemas.openxmlformats.org/markup-compatibility/2006">
              <mc:Choice xmlns:v="urn:schemas-microsoft-com:vml" Requires="v">
                <p:oleObj spid="_x0000_s1897038" name="Equation" r:id="rId4" imgW="2616120" imgH="431640" progId="Equation.DSMT4">
                  <p:embed/>
                </p:oleObj>
              </mc:Choice>
              <mc:Fallback>
                <p:oleObj name="Equation" r:id="rId4" imgW="2616120" imgH="431640" progId="Equation.DSMT4">
                  <p:embed/>
                  <p:pic>
                    <p:nvPicPr>
                      <p:cNvPr id="0" name=""/>
                      <p:cNvPicPr>
                        <a:picLocks noChangeAspect="1" noChangeArrowheads="1"/>
                      </p:cNvPicPr>
                      <p:nvPr/>
                    </p:nvPicPr>
                    <p:blipFill>
                      <a:blip r:embed="rId5"/>
                      <a:srcRect/>
                      <a:stretch>
                        <a:fillRect/>
                      </a:stretch>
                    </p:blipFill>
                    <p:spPr bwMode="auto">
                      <a:xfrm>
                        <a:off x="6978405" y="3195609"/>
                        <a:ext cx="4645026" cy="765175"/>
                      </a:xfrm>
                      <a:prstGeom prst="rect">
                        <a:avLst/>
                      </a:prstGeom>
                      <a:noFill/>
                      <a:ln w="12700" cmpd="sng">
                        <a:noFill/>
                      </a:ln>
                      <a:extLst/>
                    </p:spPr>
                  </p:pic>
                </p:oleObj>
              </mc:Fallback>
            </mc:AlternateContent>
          </a:graphicData>
        </a:graphic>
      </p:graphicFrame>
      <p:graphicFrame>
        <p:nvGraphicFramePr>
          <p:cNvPr id="34" name="Object 17"/>
          <p:cNvGraphicFramePr>
            <a:graphicFrameLocks noChangeAspect="1"/>
          </p:cNvGraphicFramePr>
          <p:nvPr>
            <p:extLst>
              <p:ext uri="{D42A27DB-BD31-4B8C-83A1-F6EECF244321}">
                <p14:modId xmlns:p14="http://schemas.microsoft.com/office/powerpoint/2010/main" val="201971008"/>
              </p:ext>
            </p:extLst>
          </p:nvPr>
        </p:nvGraphicFramePr>
        <p:xfrm>
          <a:off x="7143750" y="957963"/>
          <a:ext cx="3652837" cy="765175"/>
        </p:xfrm>
        <a:graphic>
          <a:graphicData uri="http://schemas.openxmlformats.org/presentationml/2006/ole">
            <mc:AlternateContent xmlns:mc="http://schemas.openxmlformats.org/markup-compatibility/2006">
              <mc:Choice xmlns:v="urn:schemas-microsoft-com:vml" Requires="v">
                <p:oleObj spid="_x0000_s1897039" name="Equation" r:id="rId6" imgW="2057400" imgH="431640" progId="Equation.DSMT4">
                  <p:embed/>
                </p:oleObj>
              </mc:Choice>
              <mc:Fallback>
                <p:oleObj name="Equation" r:id="rId6" imgW="2057400" imgH="431640" progId="Equation.DSMT4">
                  <p:embed/>
                  <p:pic>
                    <p:nvPicPr>
                      <p:cNvPr id="0" name=""/>
                      <p:cNvPicPr>
                        <a:picLocks noChangeAspect="1" noChangeArrowheads="1"/>
                      </p:cNvPicPr>
                      <p:nvPr/>
                    </p:nvPicPr>
                    <p:blipFill>
                      <a:blip r:embed="rId7"/>
                      <a:srcRect/>
                      <a:stretch>
                        <a:fillRect/>
                      </a:stretch>
                    </p:blipFill>
                    <p:spPr bwMode="auto">
                      <a:xfrm>
                        <a:off x="7143750" y="957963"/>
                        <a:ext cx="3652837" cy="765175"/>
                      </a:xfrm>
                      <a:prstGeom prst="rect">
                        <a:avLst/>
                      </a:prstGeom>
                      <a:solidFill>
                        <a:srgbClr val="99FF66"/>
                      </a:solidFill>
                      <a:ln w="12700" cmpd="sng">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87272439"/>
              </p:ext>
            </p:extLst>
          </p:nvPr>
        </p:nvGraphicFramePr>
        <p:xfrm>
          <a:off x="6647655" y="2359001"/>
          <a:ext cx="5027612" cy="765175"/>
        </p:xfrm>
        <a:graphic>
          <a:graphicData uri="http://schemas.openxmlformats.org/presentationml/2006/ole">
            <mc:AlternateContent xmlns:mc="http://schemas.openxmlformats.org/markup-compatibility/2006">
              <mc:Choice xmlns:v="urn:schemas-microsoft-com:vml" Requires="v">
                <p:oleObj spid="_x0000_s1897040" name="Equation" r:id="rId8" imgW="2831760" imgH="431640" progId="Equation.DSMT4">
                  <p:embed/>
                </p:oleObj>
              </mc:Choice>
              <mc:Fallback>
                <p:oleObj name="Equation" r:id="rId8" imgW="2831760" imgH="431640" progId="Equation.DSMT4">
                  <p:embed/>
                  <p:pic>
                    <p:nvPicPr>
                      <p:cNvPr id="0" name=""/>
                      <p:cNvPicPr>
                        <a:picLocks noChangeAspect="1" noChangeArrowheads="1"/>
                      </p:cNvPicPr>
                      <p:nvPr/>
                    </p:nvPicPr>
                    <p:blipFill>
                      <a:blip r:embed="rId9"/>
                      <a:srcRect/>
                      <a:stretch>
                        <a:fillRect/>
                      </a:stretch>
                    </p:blipFill>
                    <p:spPr bwMode="auto">
                      <a:xfrm>
                        <a:off x="6647655" y="2359001"/>
                        <a:ext cx="5027612" cy="765175"/>
                      </a:xfrm>
                      <a:prstGeom prst="rect">
                        <a:avLst/>
                      </a:prstGeom>
                      <a:solidFill>
                        <a:srgbClr val="99FF66"/>
                      </a:solidFill>
                      <a:ln w="12700" cmpd="sng">
                        <a:noFill/>
                      </a:ln>
                      <a:extLst/>
                    </p:spPr>
                  </p:pic>
                </p:oleObj>
              </mc:Fallback>
            </mc:AlternateContent>
          </a:graphicData>
        </a:graphic>
      </p:graphicFrame>
      <p:graphicFrame>
        <p:nvGraphicFramePr>
          <p:cNvPr id="20" name="Object 17"/>
          <p:cNvGraphicFramePr>
            <a:graphicFrameLocks noChangeAspect="1"/>
          </p:cNvGraphicFramePr>
          <p:nvPr>
            <p:extLst>
              <p:ext uri="{D42A27DB-BD31-4B8C-83A1-F6EECF244321}">
                <p14:modId xmlns:p14="http://schemas.microsoft.com/office/powerpoint/2010/main" val="1421342667"/>
              </p:ext>
            </p:extLst>
          </p:nvPr>
        </p:nvGraphicFramePr>
        <p:xfrm>
          <a:off x="302324" y="4167188"/>
          <a:ext cx="2163763" cy="404812"/>
        </p:xfrm>
        <a:graphic>
          <a:graphicData uri="http://schemas.openxmlformats.org/presentationml/2006/ole">
            <mc:AlternateContent xmlns:mc="http://schemas.openxmlformats.org/markup-compatibility/2006">
              <mc:Choice xmlns:v="urn:schemas-microsoft-com:vml" Requires="v">
                <p:oleObj spid="_x0000_s1897041" name="Equation" r:id="rId10" imgW="1218960" imgH="228600" progId="Equation.DSMT4">
                  <p:embed/>
                </p:oleObj>
              </mc:Choice>
              <mc:Fallback>
                <p:oleObj name="Equation" r:id="rId10" imgW="1218960" imgH="228600" progId="Equation.DSMT4">
                  <p:embed/>
                  <p:pic>
                    <p:nvPicPr>
                      <p:cNvPr id="0" name=""/>
                      <p:cNvPicPr>
                        <a:picLocks noChangeAspect="1" noChangeArrowheads="1"/>
                      </p:cNvPicPr>
                      <p:nvPr/>
                    </p:nvPicPr>
                    <p:blipFill>
                      <a:blip r:embed="rId11"/>
                      <a:srcRect/>
                      <a:stretch>
                        <a:fillRect/>
                      </a:stretch>
                    </p:blipFill>
                    <p:spPr bwMode="auto">
                      <a:xfrm>
                        <a:off x="302324" y="4167188"/>
                        <a:ext cx="2163763" cy="404812"/>
                      </a:xfrm>
                      <a:prstGeom prst="rect">
                        <a:avLst/>
                      </a:prstGeom>
                      <a:solidFill>
                        <a:srgbClr val="FFFF00"/>
                      </a:solidFill>
                      <a:ln w="12700" cmpd="sng">
                        <a:noFill/>
                      </a:ln>
                      <a:extLst/>
                    </p:spPr>
                  </p:pic>
                </p:oleObj>
              </mc:Fallback>
            </mc:AlternateContent>
          </a:graphicData>
        </a:graphic>
      </p:graphicFrame>
      <p:sp>
        <p:nvSpPr>
          <p:cNvPr id="22" name="Text Box 4"/>
          <p:cNvSpPr txBox="1">
            <a:spLocks noChangeArrowheads="1"/>
          </p:cNvSpPr>
          <p:nvPr/>
        </p:nvSpPr>
        <p:spPr bwMode="auto">
          <a:xfrm>
            <a:off x="257874" y="4611312"/>
            <a:ext cx="2096095"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008000"/>
                </a:solidFill>
                <a:latin typeface="Arial" charset="0"/>
              </a:rPr>
              <a:t>Red cero-polo o compensador de </a:t>
            </a:r>
            <a:r>
              <a:rPr lang="es-AR" sz="1800" dirty="0" smtClean="0">
                <a:solidFill>
                  <a:srgbClr val="008000"/>
                </a:solidFill>
                <a:latin typeface="Arial" charset="0"/>
              </a:rPr>
              <a:t>adelanto de fase</a:t>
            </a:r>
            <a:endParaRPr lang="es-AR" sz="1800" dirty="0">
              <a:solidFill>
                <a:srgbClr val="008000"/>
              </a:solidFill>
              <a:latin typeface="Arial" charset="0"/>
            </a:endParaRPr>
          </a:p>
        </p:txBody>
      </p:sp>
      <p:pic>
        <p:nvPicPr>
          <p:cNvPr id="2" name="Imagen 1"/>
          <p:cNvPicPr>
            <a:picLocks noChangeAspect="1"/>
          </p:cNvPicPr>
          <p:nvPr/>
        </p:nvPicPr>
        <p:blipFill>
          <a:blip r:embed="rId12"/>
          <a:stretch>
            <a:fillRect/>
          </a:stretch>
        </p:blipFill>
        <p:spPr>
          <a:xfrm>
            <a:off x="757594" y="4656012"/>
            <a:ext cx="2549175" cy="2089658"/>
          </a:xfrm>
          <a:prstGeom prst="rect">
            <a:avLst/>
          </a:prstGeom>
        </p:spPr>
      </p:pic>
      <p:pic>
        <p:nvPicPr>
          <p:cNvPr id="4" name="Imagen 3"/>
          <p:cNvPicPr>
            <a:picLocks noChangeAspect="1"/>
          </p:cNvPicPr>
          <p:nvPr/>
        </p:nvPicPr>
        <p:blipFill>
          <a:blip r:embed="rId13"/>
          <a:stretch>
            <a:fillRect/>
          </a:stretch>
        </p:blipFill>
        <p:spPr>
          <a:xfrm>
            <a:off x="4096111" y="4654070"/>
            <a:ext cx="2551544" cy="2091600"/>
          </a:xfrm>
          <a:prstGeom prst="rect">
            <a:avLst/>
          </a:prstGeom>
        </p:spPr>
      </p:pic>
      <p:graphicFrame>
        <p:nvGraphicFramePr>
          <p:cNvPr id="33" name="Object 17"/>
          <p:cNvGraphicFramePr>
            <a:graphicFrameLocks noChangeAspect="1"/>
          </p:cNvGraphicFramePr>
          <p:nvPr>
            <p:extLst>
              <p:ext uri="{D42A27DB-BD31-4B8C-83A1-F6EECF244321}">
                <p14:modId xmlns:p14="http://schemas.microsoft.com/office/powerpoint/2010/main" val="1716722281"/>
              </p:ext>
            </p:extLst>
          </p:nvPr>
        </p:nvGraphicFramePr>
        <p:xfrm>
          <a:off x="3505404" y="4167188"/>
          <a:ext cx="2163763" cy="404812"/>
        </p:xfrm>
        <a:graphic>
          <a:graphicData uri="http://schemas.openxmlformats.org/presentationml/2006/ole">
            <mc:AlternateContent xmlns:mc="http://schemas.openxmlformats.org/markup-compatibility/2006">
              <mc:Choice xmlns:v="urn:schemas-microsoft-com:vml" Requires="v">
                <p:oleObj spid="_x0000_s1897042" name="Equation" r:id="rId14" imgW="1218960" imgH="228600" progId="Equation.DSMT4">
                  <p:embed/>
                </p:oleObj>
              </mc:Choice>
              <mc:Fallback>
                <p:oleObj name="Equation" r:id="rId14" imgW="1218960" imgH="228600" progId="Equation.DSMT4">
                  <p:embed/>
                  <p:pic>
                    <p:nvPicPr>
                      <p:cNvPr id="0" name=""/>
                      <p:cNvPicPr>
                        <a:picLocks noChangeAspect="1" noChangeArrowheads="1"/>
                      </p:cNvPicPr>
                      <p:nvPr/>
                    </p:nvPicPr>
                    <p:blipFill>
                      <a:blip r:embed="rId15"/>
                      <a:srcRect/>
                      <a:stretch>
                        <a:fillRect/>
                      </a:stretch>
                    </p:blipFill>
                    <p:spPr bwMode="auto">
                      <a:xfrm>
                        <a:off x="3505404" y="4167188"/>
                        <a:ext cx="2163763" cy="404812"/>
                      </a:xfrm>
                      <a:prstGeom prst="rect">
                        <a:avLst/>
                      </a:prstGeom>
                      <a:solidFill>
                        <a:srgbClr val="FFFF00"/>
                      </a:solidFill>
                      <a:ln w="12700" cmpd="sng">
                        <a:noFill/>
                      </a:ln>
                      <a:extLst/>
                    </p:spPr>
                  </p:pic>
                </p:oleObj>
              </mc:Fallback>
            </mc:AlternateContent>
          </a:graphicData>
        </a:graphic>
      </p:graphicFrame>
      <p:sp>
        <p:nvSpPr>
          <p:cNvPr id="36" name="Text Box 4"/>
          <p:cNvSpPr txBox="1">
            <a:spLocks noChangeArrowheads="1"/>
          </p:cNvSpPr>
          <p:nvPr/>
        </p:nvSpPr>
        <p:spPr bwMode="auto">
          <a:xfrm>
            <a:off x="3505404" y="4611312"/>
            <a:ext cx="2096095"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008000"/>
                </a:solidFill>
                <a:latin typeface="Arial" charset="0"/>
              </a:rPr>
              <a:t>Red polo-cero o compensador de </a:t>
            </a:r>
            <a:r>
              <a:rPr lang="es-AR" sz="1800" dirty="0" smtClean="0">
                <a:solidFill>
                  <a:srgbClr val="008000"/>
                </a:solidFill>
                <a:latin typeface="Arial" charset="0"/>
              </a:rPr>
              <a:t>atraso de fase</a:t>
            </a:r>
            <a:endParaRPr lang="es-AR" sz="1800" dirty="0">
              <a:solidFill>
                <a:srgbClr val="008000"/>
              </a:solidFill>
              <a:latin typeface="Arial" charset="0"/>
            </a:endParaRPr>
          </a:p>
        </p:txBody>
      </p:sp>
      <p:graphicFrame>
        <p:nvGraphicFramePr>
          <p:cNvPr id="37" name="Object 17"/>
          <p:cNvGraphicFramePr>
            <a:graphicFrameLocks noChangeAspect="1"/>
          </p:cNvGraphicFramePr>
          <p:nvPr>
            <p:extLst>
              <p:ext uri="{D42A27DB-BD31-4B8C-83A1-F6EECF244321}">
                <p14:modId xmlns:p14="http://schemas.microsoft.com/office/powerpoint/2010/main" val="1010506244"/>
              </p:ext>
            </p:extLst>
          </p:nvPr>
        </p:nvGraphicFramePr>
        <p:xfrm>
          <a:off x="7059613" y="4604189"/>
          <a:ext cx="4056062" cy="698500"/>
        </p:xfrm>
        <a:graphic>
          <a:graphicData uri="http://schemas.openxmlformats.org/presentationml/2006/ole">
            <mc:AlternateContent xmlns:mc="http://schemas.openxmlformats.org/markup-compatibility/2006">
              <mc:Choice xmlns:v="urn:schemas-microsoft-com:vml" Requires="v">
                <p:oleObj spid="_x0000_s1897043" name="Equation" r:id="rId16" imgW="2286000" imgH="393480" progId="Equation.DSMT4">
                  <p:embed/>
                </p:oleObj>
              </mc:Choice>
              <mc:Fallback>
                <p:oleObj name="Equation" r:id="rId16" imgW="2286000" imgH="393480" progId="Equation.DSMT4">
                  <p:embed/>
                  <p:pic>
                    <p:nvPicPr>
                      <p:cNvPr id="0" name=""/>
                      <p:cNvPicPr>
                        <a:picLocks noChangeAspect="1" noChangeArrowheads="1"/>
                      </p:cNvPicPr>
                      <p:nvPr/>
                    </p:nvPicPr>
                    <p:blipFill>
                      <a:blip r:embed="rId17"/>
                      <a:srcRect/>
                      <a:stretch>
                        <a:fillRect/>
                      </a:stretch>
                    </p:blipFill>
                    <p:spPr bwMode="auto">
                      <a:xfrm>
                        <a:off x="7059613" y="4604189"/>
                        <a:ext cx="4056062" cy="698500"/>
                      </a:xfrm>
                      <a:prstGeom prst="rect">
                        <a:avLst/>
                      </a:prstGeom>
                      <a:solidFill>
                        <a:srgbClr val="99FF66"/>
                      </a:solidFill>
                      <a:ln w="12700" cmpd="sng">
                        <a:noFill/>
                      </a:ln>
                      <a:extLst/>
                    </p:spPr>
                  </p:pic>
                </p:oleObj>
              </mc:Fallback>
            </mc:AlternateContent>
          </a:graphicData>
        </a:graphic>
      </p:graphicFrame>
      <p:sp>
        <p:nvSpPr>
          <p:cNvPr id="38" name="Text Box 4"/>
          <p:cNvSpPr txBox="1">
            <a:spLocks noChangeArrowheads="1"/>
          </p:cNvSpPr>
          <p:nvPr/>
        </p:nvSpPr>
        <p:spPr bwMode="auto">
          <a:xfrm>
            <a:off x="6978405" y="4076587"/>
            <a:ext cx="4527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Puede escribirse también como sigue:</a:t>
            </a:r>
            <a:endParaRPr lang="es-AR" sz="2000" b="0" dirty="0">
              <a:solidFill>
                <a:srgbClr val="C00000"/>
              </a:solidFill>
              <a:latin typeface="Arial" charset="0"/>
            </a:endParaRPr>
          </a:p>
        </p:txBody>
      </p:sp>
      <p:graphicFrame>
        <p:nvGraphicFramePr>
          <p:cNvPr id="41" name="Object 17"/>
          <p:cNvGraphicFramePr>
            <a:graphicFrameLocks noChangeAspect="1"/>
          </p:cNvGraphicFramePr>
          <p:nvPr>
            <p:extLst>
              <p:ext uri="{D42A27DB-BD31-4B8C-83A1-F6EECF244321}">
                <p14:modId xmlns:p14="http://schemas.microsoft.com/office/powerpoint/2010/main" val="4023482579"/>
              </p:ext>
            </p:extLst>
          </p:nvPr>
        </p:nvGraphicFramePr>
        <p:xfrm>
          <a:off x="7052468" y="5497463"/>
          <a:ext cx="3111500" cy="404813"/>
        </p:xfrm>
        <a:graphic>
          <a:graphicData uri="http://schemas.openxmlformats.org/presentationml/2006/ole">
            <mc:AlternateContent xmlns:mc="http://schemas.openxmlformats.org/markup-compatibility/2006">
              <mc:Choice xmlns:v="urn:schemas-microsoft-com:vml" Requires="v">
                <p:oleObj spid="_x0000_s1897044" name="Equation" r:id="rId18" imgW="1752480" imgH="228600" progId="Equation.DSMT4">
                  <p:embed/>
                </p:oleObj>
              </mc:Choice>
              <mc:Fallback>
                <p:oleObj name="Equation" r:id="rId18" imgW="1752480" imgH="228600" progId="Equation.DSMT4">
                  <p:embed/>
                  <p:pic>
                    <p:nvPicPr>
                      <p:cNvPr id="0" name=""/>
                      <p:cNvPicPr>
                        <a:picLocks noChangeAspect="1" noChangeArrowheads="1"/>
                      </p:cNvPicPr>
                      <p:nvPr/>
                    </p:nvPicPr>
                    <p:blipFill>
                      <a:blip r:embed="rId19"/>
                      <a:srcRect/>
                      <a:stretch>
                        <a:fillRect/>
                      </a:stretch>
                    </p:blipFill>
                    <p:spPr bwMode="auto">
                      <a:xfrm>
                        <a:off x="7052468" y="5497463"/>
                        <a:ext cx="3111500" cy="404813"/>
                      </a:xfrm>
                      <a:prstGeom prst="rect">
                        <a:avLst/>
                      </a:prstGeom>
                      <a:noFill/>
                      <a:ln w="12700" cmpd="sng">
                        <a:noFill/>
                      </a:ln>
                      <a:extLst/>
                    </p:spPr>
                  </p:pic>
                </p:oleObj>
              </mc:Fallback>
            </mc:AlternateContent>
          </a:graphicData>
        </a:graphic>
      </p:graphicFrame>
      <p:graphicFrame>
        <p:nvGraphicFramePr>
          <p:cNvPr id="42" name="Object 17"/>
          <p:cNvGraphicFramePr>
            <a:graphicFrameLocks noChangeAspect="1"/>
          </p:cNvGraphicFramePr>
          <p:nvPr>
            <p:extLst>
              <p:ext uri="{D42A27DB-BD31-4B8C-83A1-F6EECF244321}">
                <p14:modId xmlns:p14="http://schemas.microsoft.com/office/powerpoint/2010/main" val="895937543"/>
              </p:ext>
            </p:extLst>
          </p:nvPr>
        </p:nvGraphicFramePr>
        <p:xfrm>
          <a:off x="7052468" y="5902276"/>
          <a:ext cx="1917700" cy="765175"/>
        </p:xfrm>
        <a:graphic>
          <a:graphicData uri="http://schemas.openxmlformats.org/presentationml/2006/ole">
            <mc:AlternateContent xmlns:mc="http://schemas.openxmlformats.org/markup-compatibility/2006">
              <mc:Choice xmlns:v="urn:schemas-microsoft-com:vml" Requires="v">
                <p:oleObj spid="_x0000_s1897045" name="Equation" r:id="rId20" imgW="1079280" imgH="431640" progId="Equation.DSMT4">
                  <p:embed/>
                </p:oleObj>
              </mc:Choice>
              <mc:Fallback>
                <p:oleObj name="Equation" r:id="rId20" imgW="1079280" imgH="431640" progId="Equation.DSMT4">
                  <p:embed/>
                  <p:pic>
                    <p:nvPicPr>
                      <p:cNvPr id="0" name=""/>
                      <p:cNvPicPr>
                        <a:picLocks noChangeAspect="1" noChangeArrowheads="1"/>
                      </p:cNvPicPr>
                      <p:nvPr/>
                    </p:nvPicPr>
                    <p:blipFill>
                      <a:blip r:embed="rId21"/>
                      <a:srcRect/>
                      <a:stretch>
                        <a:fillRect/>
                      </a:stretch>
                    </p:blipFill>
                    <p:spPr bwMode="auto">
                      <a:xfrm>
                        <a:off x="7052468" y="5902276"/>
                        <a:ext cx="1917700" cy="765175"/>
                      </a:xfrm>
                      <a:prstGeom prst="rect">
                        <a:avLst/>
                      </a:prstGeom>
                      <a:solidFill>
                        <a:srgbClr val="FFFF00"/>
                      </a:solidFill>
                      <a:ln w="12700" cmpd="sng">
                        <a:noFill/>
                      </a:ln>
                      <a:extLst/>
                    </p:spPr>
                  </p:pic>
                </p:oleObj>
              </mc:Fallback>
            </mc:AlternateContent>
          </a:graphicData>
        </a:graphic>
      </p:graphicFrame>
      <p:sp>
        <p:nvSpPr>
          <p:cNvPr id="44" name="Text Box 4"/>
          <p:cNvSpPr txBox="1">
            <a:spLocks noChangeArrowheads="1"/>
          </p:cNvSpPr>
          <p:nvPr/>
        </p:nvSpPr>
        <p:spPr bwMode="auto">
          <a:xfrm>
            <a:off x="9161461" y="5880369"/>
            <a:ext cx="234473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1800" b="0" dirty="0" smtClean="0">
                <a:solidFill>
                  <a:srgbClr val="008000"/>
                </a:solidFill>
                <a:latin typeface="Arial" charset="0"/>
              </a:rPr>
              <a:t>Separación entre el cero y el polo</a:t>
            </a:r>
            <a:endParaRPr lang="es-AR" sz="1800" dirty="0">
              <a:solidFill>
                <a:srgbClr val="008000"/>
              </a:solidFill>
              <a:latin typeface="Arial" charset="0"/>
            </a:endParaRPr>
          </a:p>
        </p:txBody>
      </p:sp>
    </p:spTree>
    <p:extLst>
      <p:ext uri="{BB962C8B-B14F-4D97-AF65-F5344CB8AC3E}">
        <p14:creationId xmlns:p14="http://schemas.microsoft.com/office/powerpoint/2010/main" val="3086872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9265" y="136786"/>
            <a:ext cx="11777460"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Estructuras cero-polo y polo-cero</a:t>
            </a:r>
            <a:r>
              <a:rPr lang="es-AR" sz="2400" kern="0" dirty="0" smtClean="0">
                <a:solidFill>
                  <a:schemeClr val="bg1"/>
                </a:solidFill>
                <a:effectLst>
                  <a:outerShdw blurRad="38100" dist="38100" dir="2700000" algn="tl">
                    <a:srgbClr val="000000"/>
                  </a:outerShdw>
                </a:effectLst>
              </a:rPr>
              <a:t>. Asociaciones. Implementación Electrónica </a:t>
            </a:r>
            <a:endParaRPr lang="es-AR" sz="2400" b="1" kern="0" dirty="0">
              <a:solidFill>
                <a:schemeClr val="bg1"/>
              </a:solidFill>
              <a:effectLst>
                <a:outerShdw blurRad="38100" dist="38100" dir="2700000" algn="tl">
                  <a:srgbClr val="000000"/>
                </a:outerShdw>
              </a:effectLst>
            </a:endParaRPr>
          </a:p>
        </p:txBody>
      </p:sp>
      <p:sp>
        <p:nvSpPr>
          <p:cNvPr id="35" name="Text Box 4"/>
          <p:cNvSpPr txBox="1">
            <a:spLocks noChangeArrowheads="1"/>
          </p:cNvSpPr>
          <p:nvPr/>
        </p:nvSpPr>
        <p:spPr bwMode="auto">
          <a:xfrm>
            <a:off x="282496" y="2070820"/>
            <a:ext cx="19621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1) Etapa AO1:  </a:t>
            </a:r>
            <a:endParaRPr lang="es-AR" sz="2000" b="0" dirty="0">
              <a:solidFill>
                <a:srgbClr val="C00000"/>
              </a:solidFill>
              <a:latin typeface="Arial" charset="0"/>
            </a:endParaRPr>
          </a:p>
        </p:txBody>
      </p:sp>
      <p:sp>
        <p:nvSpPr>
          <p:cNvPr id="21" name="Text Box 3"/>
          <p:cNvSpPr txBox="1">
            <a:spLocks noChangeArrowheads="1"/>
          </p:cNvSpPr>
          <p:nvPr/>
        </p:nvSpPr>
        <p:spPr bwMode="auto">
          <a:xfrm>
            <a:off x="334477" y="792484"/>
            <a:ext cx="3820337" cy="735450"/>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Redes de Atraso-Adelanto de Fase</a:t>
            </a:r>
            <a:endParaRPr lang="es-AR" b="1" dirty="0">
              <a:solidFill>
                <a:schemeClr val="bg1"/>
              </a:solidFill>
              <a:effectLst>
                <a:outerShdw blurRad="38100" dist="38100" dir="2700000" algn="tl">
                  <a:srgbClr val="000000">
                    <a:alpha val="43137"/>
                  </a:srgbClr>
                </a:outerShdw>
              </a:effectLst>
            </a:endParaRPr>
          </a:p>
        </p:txBody>
      </p:sp>
      <p:graphicFrame>
        <p:nvGraphicFramePr>
          <p:cNvPr id="29" name="Object 17"/>
          <p:cNvGraphicFramePr>
            <a:graphicFrameLocks noChangeAspect="1"/>
          </p:cNvGraphicFramePr>
          <p:nvPr>
            <p:extLst>
              <p:ext uri="{D42A27DB-BD31-4B8C-83A1-F6EECF244321}">
                <p14:modId xmlns:p14="http://schemas.microsoft.com/office/powerpoint/2010/main" val="3897708776"/>
              </p:ext>
            </p:extLst>
          </p:nvPr>
        </p:nvGraphicFramePr>
        <p:xfrm>
          <a:off x="2096294" y="3646174"/>
          <a:ext cx="7237413" cy="765175"/>
        </p:xfrm>
        <a:graphic>
          <a:graphicData uri="http://schemas.openxmlformats.org/presentationml/2006/ole">
            <mc:AlternateContent xmlns:mc="http://schemas.openxmlformats.org/markup-compatibility/2006">
              <mc:Choice xmlns:v="urn:schemas-microsoft-com:vml" Requires="v">
                <p:oleObj spid="_x0000_s1897688" name="Equation" r:id="rId3" imgW="4076640" imgH="431640" progId="Equation.DSMT4">
                  <p:embed/>
                </p:oleObj>
              </mc:Choice>
              <mc:Fallback>
                <p:oleObj name="Equation" r:id="rId3" imgW="4076640" imgH="431640" progId="Equation.DSMT4">
                  <p:embed/>
                  <p:pic>
                    <p:nvPicPr>
                      <p:cNvPr id="0" name=""/>
                      <p:cNvPicPr>
                        <a:picLocks noChangeAspect="1" noChangeArrowheads="1"/>
                      </p:cNvPicPr>
                      <p:nvPr/>
                    </p:nvPicPr>
                    <p:blipFill>
                      <a:blip r:embed="rId4"/>
                      <a:srcRect/>
                      <a:stretch>
                        <a:fillRect/>
                      </a:stretch>
                    </p:blipFill>
                    <p:spPr bwMode="auto">
                      <a:xfrm>
                        <a:off x="2096294" y="3646174"/>
                        <a:ext cx="7237413" cy="765175"/>
                      </a:xfrm>
                      <a:prstGeom prst="rect">
                        <a:avLst/>
                      </a:prstGeom>
                      <a:solidFill>
                        <a:srgbClr val="CCECFF"/>
                      </a:solidFill>
                      <a:ln w="12700" cmpd="sng">
                        <a:noFill/>
                      </a:ln>
                      <a:extLst/>
                    </p:spPr>
                  </p:pic>
                </p:oleObj>
              </mc:Fallback>
            </mc:AlternateContent>
          </a:graphicData>
        </a:graphic>
      </p:graphicFrame>
      <p:sp>
        <p:nvSpPr>
          <p:cNvPr id="30" name="Text Box 4"/>
          <p:cNvSpPr txBox="1">
            <a:spLocks noChangeArrowheads="1"/>
          </p:cNvSpPr>
          <p:nvPr/>
        </p:nvSpPr>
        <p:spPr bwMode="auto">
          <a:xfrm>
            <a:off x="282496" y="4745882"/>
            <a:ext cx="4984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Finalmente, la FT del compensador es: </a:t>
            </a:r>
            <a:endParaRPr lang="es-AR" sz="2000" b="0" dirty="0">
              <a:solidFill>
                <a:srgbClr val="C00000"/>
              </a:solidFill>
              <a:latin typeface="Arial" charset="0"/>
            </a:endParaRPr>
          </a:p>
        </p:txBody>
      </p:sp>
      <p:graphicFrame>
        <p:nvGraphicFramePr>
          <p:cNvPr id="34" name="Object 17"/>
          <p:cNvGraphicFramePr>
            <a:graphicFrameLocks noChangeAspect="1"/>
          </p:cNvGraphicFramePr>
          <p:nvPr>
            <p:extLst>
              <p:ext uri="{D42A27DB-BD31-4B8C-83A1-F6EECF244321}">
                <p14:modId xmlns:p14="http://schemas.microsoft.com/office/powerpoint/2010/main" val="2876693230"/>
              </p:ext>
            </p:extLst>
          </p:nvPr>
        </p:nvGraphicFramePr>
        <p:xfrm>
          <a:off x="370297" y="5293210"/>
          <a:ext cx="6291263" cy="855663"/>
        </p:xfrm>
        <a:graphic>
          <a:graphicData uri="http://schemas.openxmlformats.org/presentationml/2006/ole">
            <mc:AlternateContent xmlns:mc="http://schemas.openxmlformats.org/markup-compatibility/2006">
              <mc:Choice xmlns:v="urn:schemas-microsoft-com:vml" Requires="v">
                <p:oleObj spid="_x0000_s1897689" name="Equation" r:id="rId5" imgW="3543120" imgH="482400" progId="Equation.DSMT4">
                  <p:embed/>
                </p:oleObj>
              </mc:Choice>
              <mc:Fallback>
                <p:oleObj name="Equation" r:id="rId5" imgW="3543120" imgH="482400" progId="Equation.DSMT4">
                  <p:embed/>
                  <p:pic>
                    <p:nvPicPr>
                      <p:cNvPr id="0" name=""/>
                      <p:cNvPicPr>
                        <a:picLocks noChangeAspect="1" noChangeArrowheads="1"/>
                      </p:cNvPicPr>
                      <p:nvPr/>
                    </p:nvPicPr>
                    <p:blipFill>
                      <a:blip r:embed="rId6"/>
                      <a:srcRect/>
                      <a:stretch>
                        <a:fillRect/>
                      </a:stretch>
                    </p:blipFill>
                    <p:spPr bwMode="auto">
                      <a:xfrm>
                        <a:off x="370297" y="5293210"/>
                        <a:ext cx="6291263" cy="855663"/>
                      </a:xfrm>
                      <a:prstGeom prst="rect">
                        <a:avLst/>
                      </a:prstGeom>
                      <a:solidFill>
                        <a:srgbClr val="99FF66"/>
                      </a:solidFill>
                      <a:ln w="12700" cmpd="sng">
                        <a:noFill/>
                      </a:ln>
                      <a:extLst/>
                    </p:spPr>
                  </p:pic>
                </p:oleObj>
              </mc:Fallback>
            </mc:AlternateContent>
          </a:graphicData>
        </a:graphic>
      </p:graphicFrame>
      <p:pic>
        <p:nvPicPr>
          <p:cNvPr id="2" name="Imagen 1"/>
          <p:cNvPicPr>
            <a:picLocks noChangeAspect="1"/>
          </p:cNvPicPr>
          <p:nvPr/>
        </p:nvPicPr>
        <p:blipFill>
          <a:blip r:embed="rId7"/>
          <a:stretch>
            <a:fillRect/>
          </a:stretch>
        </p:blipFill>
        <p:spPr>
          <a:xfrm>
            <a:off x="5421369" y="858522"/>
            <a:ext cx="6475356" cy="2450612"/>
          </a:xfrm>
          <a:prstGeom prst="rect">
            <a:avLst/>
          </a:prstGeom>
          <a:solidFill>
            <a:srgbClr val="FFFF00"/>
          </a:solidFill>
        </p:spPr>
      </p:pic>
      <p:graphicFrame>
        <p:nvGraphicFramePr>
          <p:cNvPr id="26" name="Object 17"/>
          <p:cNvGraphicFramePr>
            <a:graphicFrameLocks noChangeAspect="1"/>
          </p:cNvGraphicFramePr>
          <p:nvPr>
            <p:extLst>
              <p:ext uri="{D42A27DB-BD31-4B8C-83A1-F6EECF244321}">
                <p14:modId xmlns:p14="http://schemas.microsoft.com/office/powerpoint/2010/main" val="3687596110"/>
              </p:ext>
            </p:extLst>
          </p:nvPr>
        </p:nvGraphicFramePr>
        <p:xfrm>
          <a:off x="334477" y="2755114"/>
          <a:ext cx="6002338" cy="763588"/>
        </p:xfrm>
        <a:graphic>
          <a:graphicData uri="http://schemas.openxmlformats.org/presentationml/2006/ole">
            <mc:AlternateContent xmlns:mc="http://schemas.openxmlformats.org/markup-compatibility/2006">
              <mc:Choice xmlns:v="urn:schemas-microsoft-com:vml" Requires="v">
                <p:oleObj spid="_x0000_s1897690" name="Equation" r:id="rId8" imgW="3377880" imgH="431640" progId="Equation.DSMT4">
                  <p:embed/>
                </p:oleObj>
              </mc:Choice>
              <mc:Fallback>
                <p:oleObj name="Equation" r:id="rId8" imgW="3377880" imgH="431640" progId="Equation.DSMT4">
                  <p:embed/>
                  <p:pic>
                    <p:nvPicPr>
                      <p:cNvPr id="0" name=""/>
                      <p:cNvPicPr>
                        <a:picLocks noChangeAspect="1" noChangeArrowheads="1"/>
                      </p:cNvPicPr>
                      <p:nvPr/>
                    </p:nvPicPr>
                    <p:blipFill>
                      <a:blip r:embed="rId9"/>
                      <a:srcRect/>
                      <a:stretch>
                        <a:fillRect/>
                      </a:stretch>
                    </p:blipFill>
                    <p:spPr bwMode="auto">
                      <a:xfrm>
                        <a:off x="334477" y="2755114"/>
                        <a:ext cx="6002338" cy="763588"/>
                      </a:xfrm>
                      <a:prstGeom prst="rect">
                        <a:avLst/>
                      </a:prstGeom>
                      <a:solidFill>
                        <a:srgbClr val="CCECFF"/>
                      </a:solidFill>
                      <a:ln w="12700" cmpd="sng">
                        <a:noFill/>
                      </a:ln>
                      <a:extLst/>
                    </p:spPr>
                  </p:pic>
                </p:oleObj>
              </mc:Fallback>
            </mc:AlternateContent>
          </a:graphicData>
        </a:graphic>
      </p:graphicFrame>
      <p:sp>
        <p:nvSpPr>
          <p:cNvPr id="19" name="Text Box 4"/>
          <p:cNvSpPr txBox="1">
            <a:spLocks noChangeArrowheads="1"/>
          </p:cNvSpPr>
          <p:nvPr/>
        </p:nvSpPr>
        <p:spPr bwMode="auto">
          <a:xfrm>
            <a:off x="282496" y="3759665"/>
            <a:ext cx="1962149" cy="4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2) Etapa AO2:  </a:t>
            </a:r>
            <a:endParaRPr lang="es-AR" sz="2000" b="0" dirty="0">
              <a:solidFill>
                <a:srgbClr val="C00000"/>
              </a:solidFill>
              <a:latin typeface="Arial" charset="0"/>
            </a:endParaRPr>
          </a:p>
        </p:txBody>
      </p:sp>
    </p:spTree>
    <p:extLst>
      <p:ext uri="{BB962C8B-B14F-4D97-AF65-F5344CB8AC3E}">
        <p14:creationId xmlns:p14="http://schemas.microsoft.com/office/powerpoint/2010/main" val="2892489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9265" y="136786"/>
            <a:ext cx="11777460"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Estructuras cero-polo y polo-cero</a:t>
            </a:r>
            <a:r>
              <a:rPr lang="es-AR" sz="2400" kern="0" dirty="0" smtClean="0">
                <a:solidFill>
                  <a:schemeClr val="bg1"/>
                </a:solidFill>
                <a:effectLst>
                  <a:outerShdw blurRad="38100" dist="38100" dir="2700000" algn="tl">
                    <a:srgbClr val="000000"/>
                  </a:outerShdw>
                </a:effectLst>
              </a:rPr>
              <a:t>. Asociaciones. Implementación Electrónica </a:t>
            </a:r>
            <a:endParaRPr lang="es-AR" sz="2400" b="1" kern="0" dirty="0">
              <a:solidFill>
                <a:schemeClr val="bg1"/>
              </a:solidFill>
              <a:effectLst>
                <a:outerShdw blurRad="38100" dist="38100" dir="2700000" algn="tl">
                  <a:srgbClr val="000000"/>
                </a:outerShdw>
              </a:effectLst>
            </a:endParaRPr>
          </a:p>
        </p:txBody>
      </p:sp>
      <p:sp>
        <p:nvSpPr>
          <p:cNvPr id="21" name="Text Box 3"/>
          <p:cNvSpPr txBox="1">
            <a:spLocks noChangeArrowheads="1"/>
          </p:cNvSpPr>
          <p:nvPr/>
        </p:nvSpPr>
        <p:spPr bwMode="auto">
          <a:xfrm>
            <a:off x="885555" y="792484"/>
            <a:ext cx="5659764" cy="521966"/>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Redes de Atraso-Adelanto de Fase</a:t>
            </a:r>
            <a:endParaRPr lang="es-AR" b="1" dirty="0">
              <a:solidFill>
                <a:schemeClr val="bg1"/>
              </a:solidFill>
              <a:effectLst>
                <a:outerShdw blurRad="38100" dist="38100" dir="2700000" algn="tl">
                  <a:srgbClr val="000000">
                    <a:alpha val="43137"/>
                  </a:srgbClr>
                </a:outerShdw>
              </a:effectLst>
            </a:endParaRPr>
          </a:p>
        </p:txBody>
      </p:sp>
      <p:graphicFrame>
        <p:nvGraphicFramePr>
          <p:cNvPr id="34" name="Object 17"/>
          <p:cNvGraphicFramePr>
            <a:graphicFrameLocks noChangeAspect="1"/>
          </p:cNvGraphicFramePr>
          <p:nvPr>
            <p:extLst>
              <p:ext uri="{D42A27DB-BD31-4B8C-83A1-F6EECF244321}">
                <p14:modId xmlns:p14="http://schemas.microsoft.com/office/powerpoint/2010/main" val="1872708606"/>
              </p:ext>
            </p:extLst>
          </p:nvPr>
        </p:nvGraphicFramePr>
        <p:xfrm>
          <a:off x="119265" y="1788888"/>
          <a:ext cx="6291263" cy="855663"/>
        </p:xfrm>
        <a:graphic>
          <a:graphicData uri="http://schemas.openxmlformats.org/presentationml/2006/ole">
            <mc:AlternateContent xmlns:mc="http://schemas.openxmlformats.org/markup-compatibility/2006">
              <mc:Choice xmlns:v="urn:schemas-microsoft-com:vml" Requires="v">
                <p:oleObj spid="_x0000_s1898840" name="Equation" r:id="rId3" imgW="3543120" imgH="482400" progId="Equation.DSMT4">
                  <p:embed/>
                </p:oleObj>
              </mc:Choice>
              <mc:Fallback>
                <p:oleObj name="Equation" r:id="rId3" imgW="3543120" imgH="482400" progId="Equation.DSMT4">
                  <p:embed/>
                  <p:pic>
                    <p:nvPicPr>
                      <p:cNvPr id="0" name=""/>
                      <p:cNvPicPr>
                        <a:picLocks noChangeAspect="1" noChangeArrowheads="1"/>
                      </p:cNvPicPr>
                      <p:nvPr/>
                    </p:nvPicPr>
                    <p:blipFill>
                      <a:blip r:embed="rId4"/>
                      <a:srcRect/>
                      <a:stretch>
                        <a:fillRect/>
                      </a:stretch>
                    </p:blipFill>
                    <p:spPr bwMode="auto">
                      <a:xfrm>
                        <a:off x="119265" y="1788888"/>
                        <a:ext cx="6291263" cy="855663"/>
                      </a:xfrm>
                      <a:prstGeom prst="rect">
                        <a:avLst/>
                      </a:prstGeom>
                      <a:solidFill>
                        <a:srgbClr val="99FF66"/>
                      </a:solidFill>
                      <a:ln w="12700" cmpd="sng">
                        <a:noFill/>
                      </a:ln>
                      <a:extLst/>
                    </p:spPr>
                  </p:pic>
                </p:oleObj>
              </mc:Fallback>
            </mc:AlternateContent>
          </a:graphicData>
        </a:graphic>
      </p:graphicFrame>
      <p:pic>
        <p:nvPicPr>
          <p:cNvPr id="2" name="Imagen 1"/>
          <p:cNvPicPr>
            <a:picLocks noChangeAspect="1"/>
          </p:cNvPicPr>
          <p:nvPr/>
        </p:nvPicPr>
        <p:blipFill>
          <a:blip r:embed="rId5"/>
          <a:stretch>
            <a:fillRect/>
          </a:stretch>
        </p:blipFill>
        <p:spPr>
          <a:xfrm>
            <a:off x="6545319" y="792484"/>
            <a:ext cx="5265681" cy="1992808"/>
          </a:xfrm>
          <a:prstGeom prst="rect">
            <a:avLst/>
          </a:prstGeom>
          <a:solidFill>
            <a:srgbClr val="FFFF00"/>
          </a:solidFill>
        </p:spPr>
      </p:pic>
      <p:sp>
        <p:nvSpPr>
          <p:cNvPr id="11" name="Text Box 4"/>
          <p:cNvSpPr txBox="1">
            <a:spLocks noChangeArrowheads="1"/>
          </p:cNvSpPr>
          <p:nvPr/>
        </p:nvSpPr>
        <p:spPr bwMode="auto">
          <a:xfrm>
            <a:off x="119265" y="3072193"/>
            <a:ext cx="5024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Si se definen las siguientes constantes:</a:t>
            </a:r>
            <a:endParaRPr lang="es-AR" sz="2000" b="0" dirty="0">
              <a:solidFill>
                <a:srgbClr val="C00000"/>
              </a:solidFill>
              <a:latin typeface="Arial" charset="0"/>
            </a:endParaRPr>
          </a:p>
        </p:txBody>
      </p:sp>
      <p:graphicFrame>
        <p:nvGraphicFramePr>
          <p:cNvPr id="12" name="Object 17"/>
          <p:cNvGraphicFramePr>
            <a:graphicFrameLocks noChangeAspect="1"/>
          </p:cNvGraphicFramePr>
          <p:nvPr>
            <p:extLst>
              <p:ext uri="{D42A27DB-BD31-4B8C-83A1-F6EECF244321}">
                <p14:modId xmlns:p14="http://schemas.microsoft.com/office/powerpoint/2010/main" val="3776010795"/>
              </p:ext>
            </p:extLst>
          </p:nvPr>
        </p:nvGraphicFramePr>
        <p:xfrm>
          <a:off x="4849813" y="2966328"/>
          <a:ext cx="6381750" cy="741362"/>
        </p:xfrm>
        <a:graphic>
          <a:graphicData uri="http://schemas.openxmlformats.org/presentationml/2006/ole">
            <mc:AlternateContent xmlns:mc="http://schemas.openxmlformats.org/markup-compatibility/2006">
              <mc:Choice xmlns:v="urn:schemas-microsoft-com:vml" Requires="v">
                <p:oleObj spid="_x0000_s1898841" name="Equation" r:id="rId6" imgW="3593880" imgH="419040" progId="Equation.DSMT4">
                  <p:embed/>
                </p:oleObj>
              </mc:Choice>
              <mc:Fallback>
                <p:oleObj name="Equation" r:id="rId6" imgW="3593880" imgH="419040" progId="Equation.DSMT4">
                  <p:embed/>
                  <p:pic>
                    <p:nvPicPr>
                      <p:cNvPr id="0" name=""/>
                      <p:cNvPicPr>
                        <a:picLocks noChangeAspect="1" noChangeArrowheads="1"/>
                      </p:cNvPicPr>
                      <p:nvPr/>
                    </p:nvPicPr>
                    <p:blipFill>
                      <a:blip r:embed="rId7"/>
                      <a:srcRect/>
                      <a:stretch>
                        <a:fillRect/>
                      </a:stretch>
                    </p:blipFill>
                    <p:spPr bwMode="auto">
                      <a:xfrm>
                        <a:off x="4849813" y="2966328"/>
                        <a:ext cx="6381750" cy="741362"/>
                      </a:xfrm>
                      <a:prstGeom prst="rect">
                        <a:avLst/>
                      </a:prstGeom>
                      <a:solidFill>
                        <a:srgbClr val="FFFF00"/>
                      </a:solidFill>
                      <a:ln w="12700" cmpd="sng">
                        <a:noFill/>
                      </a:ln>
                      <a:extLst/>
                    </p:spPr>
                  </p:pic>
                </p:oleObj>
              </mc:Fallback>
            </mc:AlternateContent>
          </a:graphicData>
        </a:graphic>
      </p:graphicFrame>
      <p:graphicFrame>
        <p:nvGraphicFramePr>
          <p:cNvPr id="13" name="Object 17"/>
          <p:cNvGraphicFramePr>
            <a:graphicFrameLocks noChangeAspect="1"/>
          </p:cNvGraphicFramePr>
          <p:nvPr>
            <p:extLst>
              <p:ext uri="{D42A27DB-BD31-4B8C-83A1-F6EECF244321}">
                <p14:modId xmlns:p14="http://schemas.microsoft.com/office/powerpoint/2010/main" val="3891522136"/>
              </p:ext>
            </p:extLst>
          </p:nvPr>
        </p:nvGraphicFramePr>
        <p:xfrm>
          <a:off x="2145399" y="4041715"/>
          <a:ext cx="3494088" cy="1103312"/>
        </p:xfrm>
        <a:graphic>
          <a:graphicData uri="http://schemas.openxmlformats.org/presentationml/2006/ole">
            <mc:AlternateContent xmlns:mc="http://schemas.openxmlformats.org/markup-compatibility/2006">
              <mc:Choice xmlns:v="urn:schemas-microsoft-com:vml" Requires="v">
                <p:oleObj spid="_x0000_s1898842" name="Equation" r:id="rId8" imgW="1968480" imgH="622080" progId="Equation.DSMT4">
                  <p:embed/>
                </p:oleObj>
              </mc:Choice>
              <mc:Fallback>
                <p:oleObj name="Equation" r:id="rId8" imgW="1968480" imgH="622080" progId="Equation.DSMT4">
                  <p:embed/>
                  <p:pic>
                    <p:nvPicPr>
                      <p:cNvPr id="0" name=""/>
                      <p:cNvPicPr>
                        <a:picLocks noChangeAspect="1" noChangeArrowheads="1"/>
                      </p:cNvPicPr>
                      <p:nvPr/>
                    </p:nvPicPr>
                    <p:blipFill>
                      <a:blip r:embed="rId9"/>
                      <a:srcRect/>
                      <a:stretch>
                        <a:fillRect/>
                      </a:stretch>
                    </p:blipFill>
                    <p:spPr bwMode="auto">
                      <a:xfrm>
                        <a:off x="2145399" y="4041715"/>
                        <a:ext cx="3494088" cy="1103312"/>
                      </a:xfrm>
                      <a:prstGeom prst="rect">
                        <a:avLst/>
                      </a:prstGeom>
                      <a:solidFill>
                        <a:srgbClr val="99FF66"/>
                      </a:solidFill>
                      <a:ln w="12700" cmpd="sng">
                        <a:noFill/>
                      </a:ln>
                      <a:extLst/>
                    </p:spPr>
                  </p:pic>
                </p:oleObj>
              </mc:Fallback>
            </mc:AlternateContent>
          </a:graphicData>
        </a:graphic>
      </p:graphicFrame>
      <p:graphicFrame>
        <p:nvGraphicFramePr>
          <p:cNvPr id="14" name="Object 17"/>
          <p:cNvGraphicFramePr>
            <a:graphicFrameLocks noChangeAspect="1"/>
          </p:cNvGraphicFramePr>
          <p:nvPr>
            <p:extLst>
              <p:ext uri="{D42A27DB-BD31-4B8C-83A1-F6EECF244321}">
                <p14:modId xmlns:p14="http://schemas.microsoft.com/office/powerpoint/2010/main" val="3739755691"/>
              </p:ext>
            </p:extLst>
          </p:nvPr>
        </p:nvGraphicFramePr>
        <p:xfrm>
          <a:off x="5935763" y="3951227"/>
          <a:ext cx="3516313" cy="1193800"/>
        </p:xfrm>
        <a:graphic>
          <a:graphicData uri="http://schemas.openxmlformats.org/presentationml/2006/ole">
            <mc:AlternateContent xmlns:mc="http://schemas.openxmlformats.org/markup-compatibility/2006">
              <mc:Choice xmlns:v="urn:schemas-microsoft-com:vml" Requires="v">
                <p:oleObj spid="_x0000_s1898843" name="Equation" r:id="rId10" imgW="1981080" imgH="672840" progId="Equation.DSMT4">
                  <p:embed/>
                </p:oleObj>
              </mc:Choice>
              <mc:Fallback>
                <p:oleObj name="Equation" r:id="rId10" imgW="1981080" imgH="672840" progId="Equation.DSMT4">
                  <p:embed/>
                  <p:pic>
                    <p:nvPicPr>
                      <p:cNvPr id="0" name=""/>
                      <p:cNvPicPr>
                        <a:picLocks noChangeAspect="1" noChangeArrowheads="1"/>
                      </p:cNvPicPr>
                      <p:nvPr/>
                    </p:nvPicPr>
                    <p:blipFill>
                      <a:blip r:embed="rId11"/>
                      <a:srcRect/>
                      <a:stretch>
                        <a:fillRect/>
                      </a:stretch>
                    </p:blipFill>
                    <p:spPr bwMode="auto">
                      <a:xfrm>
                        <a:off x="5935763" y="3951227"/>
                        <a:ext cx="3516313" cy="1193800"/>
                      </a:xfrm>
                      <a:prstGeom prst="rect">
                        <a:avLst/>
                      </a:prstGeom>
                      <a:solidFill>
                        <a:srgbClr val="99FF66"/>
                      </a:solidFill>
                      <a:ln w="12700" cmpd="sng">
                        <a:noFill/>
                      </a:ln>
                      <a:extLst/>
                    </p:spPr>
                  </p:pic>
                </p:oleObj>
              </mc:Fallback>
            </mc:AlternateContent>
          </a:graphicData>
        </a:graphic>
      </p:graphicFrame>
      <p:graphicFrame>
        <p:nvGraphicFramePr>
          <p:cNvPr id="15" name="Object 17"/>
          <p:cNvGraphicFramePr>
            <a:graphicFrameLocks noChangeAspect="1"/>
          </p:cNvGraphicFramePr>
          <p:nvPr>
            <p:extLst>
              <p:ext uri="{D42A27DB-BD31-4B8C-83A1-F6EECF244321}">
                <p14:modId xmlns:p14="http://schemas.microsoft.com/office/powerpoint/2010/main" val="3222098121"/>
              </p:ext>
            </p:extLst>
          </p:nvPr>
        </p:nvGraphicFramePr>
        <p:xfrm>
          <a:off x="2414588" y="5470525"/>
          <a:ext cx="6472237" cy="763588"/>
        </p:xfrm>
        <a:graphic>
          <a:graphicData uri="http://schemas.openxmlformats.org/presentationml/2006/ole">
            <mc:AlternateContent xmlns:mc="http://schemas.openxmlformats.org/markup-compatibility/2006">
              <mc:Choice xmlns:v="urn:schemas-microsoft-com:vml" Requires="v">
                <p:oleObj spid="_x0000_s1898844" name="Equation" r:id="rId12" imgW="3644640" imgH="431640" progId="Equation.DSMT4">
                  <p:embed/>
                </p:oleObj>
              </mc:Choice>
              <mc:Fallback>
                <p:oleObj name="Equation" r:id="rId12" imgW="3644640" imgH="431640" progId="Equation.DSMT4">
                  <p:embed/>
                  <p:pic>
                    <p:nvPicPr>
                      <p:cNvPr id="0" name=""/>
                      <p:cNvPicPr>
                        <a:picLocks noChangeAspect="1" noChangeArrowheads="1"/>
                      </p:cNvPicPr>
                      <p:nvPr/>
                    </p:nvPicPr>
                    <p:blipFill>
                      <a:blip r:embed="rId13"/>
                      <a:srcRect/>
                      <a:stretch>
                        <a:fillRect/>
                      </a:stretch>
                    </p:blipFill>
                    <p:spPr bwMode="auto">
                      <a:xfrm>
                        <a:off x="2414588" y="5470525"/>
                        <a:ext cx="6472237" cy="763588"/>
                      </a:xfrm>
                      <a:prstGeom prst="rect">
                        <a:avLst/>
                      </a:prstGeom>
                      <a:solidFill>
                        <a:srgbClr val="FFFF00"/>
                      </a:solidFill>
                      <a:ln w="12700" cmpd="sng">
                        <a:noFill/>
                      </a:ln>
                      <a:extLst/>
                    </p:spPr>
                  </p:pic>
                </p:oleObj>
              </mc:Fallback>
            </mc:AlternateContent>
          </a:graphicData>
        </a:graphic>
      </p:graphicFrame>
    </p:spTree>
    <p:extLst>
      <p:ext uri="{BB962C8B-B14F-4D97-AF65-F5344CB8AC3E}">
        <p14:creationId xmlns:p14="http://schemas.microsoft.com/office/powerpoint/2010/main" val="2726509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9538" name="Rectangle 2"/>
          <p:cNvSpPr>
            <a:spLocks noGrp="1" noChangeArrowheads="1"/>
          </p:cNvSpPr>
          <p:nvPr>
            <p:ph type="title"/>
          </p:nvPr>
        </p:nvSpPr>
        <p:spPr bwMode="auto">
          <a:xfrm>
            <a:off x="1982791" y="111126"/>
            <a:ext cx="8339137"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graphicFrame>
        <p:nvGraphicFramePr>
          <p:cNvPr id="1729542" name="Object 6"/>
          <p:cNvGraphicFramePr>
            <a:graphicFrameLocks noGrp="1" noChangeAspect="1"/>
          </p:cNvGraphicFramePr>
          <p:nvPr>
            <p:ph idx="1"/>
          </p:nvPr>
        </p:nvGraphicFramePr>
        <p:xfrm>
          <a:off x="2720975" y="827090"/>
          <a:ext cx="6694488" cy="1430337"/>
        </p:xfrm>
        <a:graphic>
          <a:graphicData uri="http://schemas.openxmlformats.org/presentationml/2006/ole">
            <mc:AlternateContent xmlns:mc="http://schemas.openxmlformats.org/markup-compatibility/2006">
              <mc:Choice xmlns:v="urn:schemas-microsoft-com:vml" Requires="v">
                <p:oleObj spid="_x0000_s1808662" name="Visio" r:id="rId5" imgW="3455664" imgH="737646" progId="Visio.Drawing.11">
                  <p:embed/>
                </p:oleObj>
              </mc:Choice>
              <mc:Fallback>
                <p:oleObj name="Visio" r:id="rId5" imgW="3455664" imgH="737646"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975" y="827090"/>
                        <a:ext cx="669448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9544" name="AutoShape 8"/>
          <p:cNvSpPr>
            <a:spLocks/>
          </p:cNvSpPr>
          <p:nvPr/>
        </p:nvSpPr>
        <p:spPr bwMode="auto">
          <a:xfrm>
            <a:off x="2908303" y="2336804"/>
            <a:ext cx="268288" cy="1730376"/>
          </a:xfrm>
          <a:prstGeom prst="leftBrace">
            <a:avLst>
              <a:gd name="adj1" fmla="val 537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729545" name="Text Box 9"/>
          <p:cNvSpPr txBox="1">
            <a:spLocks noChangeArrowheads="1"/>
          </p:cNvSpPr>
          <p:nvPr/>
        </p:nvSpPr>
        <p:spPr bwMode="auto">
          <a:xfrm>
            <a:off x="247647" y="2599357"/>
            <a:ext cx="2516191" cy="1200329"/>
          </a:xfrm>
          <a:prstGeom prst="rect">
            <a:avLst/>
          </a:prstGeom>
          <a:noFill/>
          <a:ln w="19050">
            <a:solidFill>
              <a:srgbClr val="FF0000"/>
            </a:solidFill>
            <a:miter lim="800000"/>
            <a:headEnd/>
            <a:tailEnd/>
          </a:ln>
          <a:effectLst/>
          <a:extLst/>
        </p:spPr>
        <p:txBody>
          <a:bodyPr wrap="square">
            <a:spAutoFit/>
          </a:bodyPr>
          <a:lstStyle/>
          <a:p>
            <a:pPr>
              <a:spcBef>
                <a:spcPct val="50000"/>
              </a:spcBef>
            </a:pPr>
            <a:r>
              <a:rPr lang="es-AR" sz="2400" dirty="0" smtClean="0">
                <a:effectLst>
                  <a:outerShdw blurRad="38100" dist="38100" dir="2700000" algn="tl">
                    <a:srgbClr val="C0C0C0"/>
                  </a:outerShdw>
                </a:effectLst>
              </a:rPr>
              <a:t>Métodos de </a:t>
            </a:r>
            <a:r>
              <a:rPr lang="es-AR" sz="2400" dirty="0" err="1" smtClean="0">
                <a:effectLst>
                  <a:outerShdw blurRad="38100" dist="38100" dir="2700000" algn="tl">
                    <a:srgbClr val="C0C0C0"/>
                  </a:outerShdw>
                </a:effectLst>
              </a:rPr>
              <a:t>Ziegler</a:t>
            </a:r>
            <a:r>
              <a:rPr lang="es-AR" sz="2400" dirty="0" smtClean="0">
                <a:effectLst>
                  <a:outerShdw blurRad="38100" dist="38100" dir="2700000" algn="tl">
                    <a:srgbClr val="C0C0C0"/>
                  </a:outerShdw>
                </a:effectLst>
              </a:rPr>
              <a:t> </a:t>
            </a:r>
            <a:r>
              <a:rPr lang="es-AR" sz="2400" dirty="0" err="1">
                <a:effectLst>
                  <a:outerShdw blurRad="38100" dist="38100" dir="2700000" algn="tl">
                    <a:srgbClr val="C0C0C0"/>
                  </a:outerShdw>
                </a:effectLst>
              </a:rPr>
              <a:t>Nichols</a:t>
            </a:r>
            <a:r>
              <a:rPr lang="es-AR" sz="2400" dirty="0">
                <a:effectLst>
                  <a:outerShdw blurRad="38100" dist="38100" dir="2700000" algn="tl">
                    <a:srgbClr val="C0C0C0"/>
                  </a:outerShdw>
                </a:effectLst>
              </a:rPr>
              <a:t> Aplicable a:</a:t>
            </a:r>
          </a:p>
        </p:txBody>
      </p:sp>
      <p:sp>
        <p:nvSpPr>
          <p:cNvPr id="1729546" name="Text Box 10"/>
          <p:cNvSpPr txBox="1">
            <a:spLocks noChangeArrowheads="1"/>
          </p:cNvSpPr>
          <p:nvPr/>
        </p:nvSpPr>
        <p:spPr bwMode="auto">
          <a:xfrm>
            <a:off x="3060703" y="2384429"/>
            <a:ext cx="4938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dirty="0"/>
              <a:t>- Plantas </a:t>
            </a:r>
            <a:r>
              <a:rPr lang="es-AR" sz="2400" dirty="0" smtClean="0"/>
              <a:t>Complejas</a:t>
            </a:r>
            <a:endParaRPr lang="es-AR" sz="2400" dirty="0"/>
          </a:p>
        </p:txBody>
      </p:sp>
      <p:sp>
        <p:nvSpPr>
          <p:cNvPr id="1729547" name="Text Box 11"/>
          <p:cNvSpPr txBox="1">
            <a:spLocks noChangeArrowheads="1"/>
          </p:cNvSpPr>
          <p:nvPr/>
        </p:nvSpPr>
        <p:spPr bwMode="auto">
          <a:xfrm>
            <a:off x="3060703" y="2978154"/>
            <a:ext cx="6499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t>- Modelos matemáticos difíciles de obtener</a:t>
            </a:r>
          </a:p>
        </p:txBody>
      </p:sp>
      <p:sp>
        <p:nvSpPr>
          <p:cNvPr id="1729548" name="Text Box 12"/>
          <p:cNvSpPr txBox="1">
            <a:spLocks noChangeArrowheads="1"/>
          </p:cNvSpPr>
          <p:nvPr/>
        </p:nvSpPr>
        <p:spPr bwMode="auto">
          <a:xfrm>
            <a:off x="3060703" y="3568705"/>
            <a:ext cx="3671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dirty="0"/>
              <a:t>- </a:t>
            </a:r>
            <a:r>
              <a:rPr lang="es-AR" sz="2400" dirty="0" smtClean="0"/>
              <a:t>Plantas Desconocidas</a:t>
            </a:r>
            <a:endParaRPr lang="es-AR" sz="2400" dirty="0"/>
          </a:p>
        </p:txBody>
      </p:sp>
      <p:sp>
        <p:nvSpPr>
          <p:cNvPr id="1729550" name="Text Box 14"/>
          <p:cNvSpPr txBox="1">
            <a:spLocks noChangeArrowheads="1"/>
          </p:cNvSpPr>
          <p:nvPr/>
        </p:nvSpPr>
        <p:spPr bwMode="auto">
          <a:xfrm>
            <a:off x="247647" y="4989940"/>
            <a:ext cx="2516191" cy="83099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400" dirty="0" smtClean="0">
                <a:effectLst>
                  <a:outerShdw blurRad="38100" dist="38100" dir="2700000" algn="tl">
                    <a:srgbClr val="C0C0C0"/>
                  </a:outerShdw>
                </a:effectLst>
              </a:rPr>
              <a:t>Estos Métodos determinan:</a:t>
            </a:r>
            <a:endParaRPr lang="es-AR" sz="2400" dirty="0">
              <a:effectLst>
                <a:outerShdw blurRad="38100" dist="38100" dir="2700000" algn="tl">
                  <a:srgbClr val="C0C0C0"/>
                </a:outerShdw>
              </a:effectLst>
            </a:endParaRPr>
          </a:p>
        </p:txBody>
      </p:sp>
      <p:sp>
        <p:nvSpPr>
          <p:cNvPr id="1729551" name="AutoShape 15"/>
          <p:cNvSpPr>
            <a:spLocks/>
          </p:cNvSpPr>
          <p:nvPr/>
        </p:nvSpPr>
        <p:spPr bwMode="auto">
          <a:xfrm>
            <a:off x="2908300" y="4279902"/>
            <a:ext cx="254000" cy="2251075"/>
          </a:xfrm>
          <a:prstGeom prst="leftBrace">
            <a:avLst>
              <a:gd name="adj1" fmla="val 7385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729552" name="Text Box 16"/>
          <p:cNvSpPr txBox="1">
            <a:spLocks noChangeArrowheads="1"/>
          </p:cNvSpPr>
          <p:nvPr/>
        </p:nvSpPr>
        <p:spPr bwMode="auto">
          <a:xfrm>
            <a:off x="3101978" y="4264026"/>
            <a:ext cx="887094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Clr>
                <a:schemeClr val="tx1"/>
              </a:buClr>
              <a:buSzTx/>
              <a:buFont typeface="Wingdings" pitchFamily="2" charset="2"/>
              <a:buChar char="?"/>
            </a:pPr>
            <a:r>
              <a:rPr lang="es-AR" sz="2400" b="0" i="1" dirty="0">
                <a:effectLst>
                  <a:outerShdw blurRad="38100" dist="38100" dir="2700000" algn="tl">
                    <a:srgbClr val="C0C0C0"/>
                  </a:outerShdw>
                </a:effectLst>
                <a:latin typeface="Times New Roman" pitchFamily="18" charset="0"/>
              </a:rPr>
              <a:t>  </a:t>
            </a:r>
            <a:r>
              <a:rPr lang="es-AR" sz="2400" dirty="0" smtClean="0">
                <a:effectLst>
                  <a:outerShdw blurRad="38100" dist="38100" dir="2700000" algn="tl">
                    <a:srgbClr val="C0C0C0"/>
                  </a:outerShdw>
                </a:effectLst>
                <a:latin typeface="+mj-lt"/>
              </a:rPr>
              <a:t>Permiten obtener </a:t>
            </a:r>
            <a:r>
              <a:rPr lang="es-AR" sz="2400" b="0" i="1" dirty="0" err="1" smtClean="0">
                <a:effectLst>
                  <a:outerShdw blurRad="38100" dist="38100" dir="2700000" algn="tl">
                    <a:srgbClr val="C0C0C0"/>
                  </a:outerShdw>
                </a:effectLst>
                <a:latin typeface="Times New Roman" pitchFamily="18" charset="0"/>
              </a:rPr>
              <a:t>K</a:t>
            </a:r>
            <a:r>
              <a:rPr lang="es-AR" sz="2400" b="0" i="1" baseline="-25000" dirty="0" err="1" smtClean="0">
                <a:effectLst>
                  <a:outerShdw blurRad="38100" dist="38100" dir="2700000" algn="tl">
                    <a:srgbClr val="C0C0C0"/>
                  </a:outerShdw>
                </a:effectLst>
                <a:latin typeface="Times New Roman" pitchFamily="18" charset="0"/>
              </a:rPr>
              <a:t>p</a:t>
            </a:r>
            <a:r>
              <a:rPr lang="es-AR" sz="2400" b="0" i="1" dirty="0">
                <a:effectLst>
                  <a:outerShdw blurRad="38100" dist="38100" dir="2700000" algn="tl">
                    <a:srgbClr val="C0C0C0"/>
                  </a:outerShdw>
                </a:effectLst>
                <a:latin typeface="Times New Roman" pitchFamily="18" charset="0"/>
              </a:rPr>
              <a:t>, T</a:t>
            </a:r>
            <a:r>
              <a:rPr lang="es-AR" sz="2400" b="0" i="1" baseline="-25000" dirty="0">
                <a:effectLst>
                  <a:outerShdw blurRad="38100" dist="38100" dir="2700000" algn="tl">
                    <a:srgbClr val="C0C0C0"/>
                  </a:outerShdw>
                </a:effectLst>
                <a:latin typeface="Times New Roman" pitchFamily="18" charset="0"/>
              </a:rPr>
              <a:t>i</a:t>
            </a:r>
            <a:r>
              <a:rPr lang="es-AR" sz="2400" b="0" i="1" dirty="0">
                <a:effectLst>
                  <a:outerShdw blurRad="38100" dist="38100" dir="2700000" algn="tl">
                    <a:srgbClr val="C0C0C0"/>
                  </a:outerShdw>
                </a:effectLst>
                <a:latin typeface="Times New Roman" pitchFamily="18" charset="0"/>
              </a:rPr>
              <a:t>  </a:t>
            </a:r>
            <a:r>
              <a:rPr lang="es-AR" sz="2400" b="0" dirty="0">
                <a:effectLst>
                  <a:outerShdw blurRad="38100" dist="38100" dir="2700000" algn="tl">
                    <a:srgbClr val="C0C0C0"/>
                  </a:outerShdw>
                </a:effectLst>
                <a:latin typeface="Times New Roman" pitchFamily="18" charset="0"/>
              </a:rPr>
              <a:t>y</a:t>
            </a:r>
            <a:r>
              <a:rPr lang="es-AR" sz="2400" b="0" i="1" dirty="0">
                <a:effectLst>
                  <a:outerShdw blurRad="38100" dist="38100" dir="2700000" algn="tl">
                    <a:srgbClr val="C0C0C0"/>
                  </a:outerShdw>
                </a:effectLst>
                <a:latin typeface="Times New Roman" pitchFamily="18" charset="0"/>
              </a:rPr>
              <a:t>  </a:t>
            </a:r>
            <a:r>
              <a:rPr lang="es-AR" sz="2400" b="0" i="1" dirty="0" err="1">
                <a:effectLst>
                  <a:outerShdw blurRad="38100" dist="38100" dir="2700000" algn="tl">
                    <a:srgbClr val="C0C0C0"/>
                  </a:outerShdw>
                </a:effectLst>
                <a:latin typeface="Times New Roman" pitchFamily="18" charset="0"/>
              </a:rPr>
              <a:t>T</a:t>
            </a:r>
            <a:r>
              <a:rPr lang="es-AR" sz="2400" b="0" i="1" baseline="-25000" dirty="0" err="1">
                <a:effectLst>
                  <a:outerShdw blurRad="38100" dist="38100" dir="2700000" algn="tl">
                    <a:srgbClr val="C0C0C0"/>
                  </a:outerShdw>
                </a:effectLst>
                <a:latin typeface="Times New Roman" pitchFamily="18" charset="0"/>
              </a:rPr>
              <a:t>d</a:t>
            </a:r>
            <a:r>
              <a:rPr lang="es-AR" sz="2400" dirty="0">
                <a:effectLst>
                  <a:outerShdw blurRad="38100" dist="38100" dir="2700000" algn="tl">
                    <a:srgbClr val="C0C0C0"/>
                  </a:outerShdw>
                </a:effectLst>
              </a:rPr>
              <a:t> con base </a:t>
            </a:r>
            <a:r>
              <a:rPr lang="es-AR" sz="2400" dirty="0" smtClean="0">
                <a:effectLst>
                  <a:outerShdw blurRad="38100" dist="38100" dir="2700000" algn="tl">
                    <a:srgbClr val="C0C0C0"/>
                  </a:outerShdw>
                </a:effectLst>
              </a:rPr>
              <a:t>a características de la respuesta al escalón obtenida en forma experimental o por simulación</a:t>
            </a:r>
            <a:endParaRPr lang="es-AR" sz="2400" dirty="0">
              <a:effectLst>
                <a:outerShdw blurRad="38100" dist="38100" dir="2700000" algn="tl">
                  <a:srgbClr val="C0C0C0"/>
                </a:outerShdw>
              </a:effectLst>
            </a:endParaRPr>
          </a:p>
          <a:p>
            <a:pPr algn="l">
              <a:spcBef>
                <a:spcPct val="50000"/>
              </a:spcBef>
              <a:buClr>
                <a:schemeClr val="tx1"/>
              </a:buClr>
              <a:buSzTx/>
              <a:buFont typeface="Wingdings" pitchFamily="2" charset="2"/>
              <a:buChar char="?"/>
            </a:pPr>
            <a:r>
              <a:rPr lang="es-AR" sz="2400" dirty="0"/>
              <a:t> </a:t>
            </a:r>
            <a:r>
              <a:rPr lang="es-AR" sz="2400" dirty="0" smtClean="0"/>
              <a:t> </a:t>
            </a:r>
            <a:r>
              <a:rPr lang="es-AR" sz="2400" dirty="0" smtClean="0">
                <a:effectLst>
                  <a:outerShdw blurRad="38100" dist="38100" dir="2700000" algn="tl">
                    <a:srgbClr val="C0C0C0"/>
                  </a:outerShdw>
                </a:effectLst>
              </a:rPr>
              <a:t>Permiten </a:t>
            </a:r>
            <a:r>
              <a:rPr lang="es-AR" sz="2400" dirty="0">
                <a:effectLst>
                  <a:outerShdw blurRad="38100" dist="38100" dir="2700000" algn="tl">
                    <a:srgbClr val="C0C0C0"/>
                  </a:outerShdw>
                </a:effectLst>
              </a:rPr>
              <a:t>obtener </a:t>
            </a:r>
            <a:r>
              <a:rPr lang="es-AR" sz="2400" b="0" i="1" dirty="0" err="1">
                <a:effectLst>
                  <a:outerShdw blurRad="38100" dist="38100" dir="2700000" algn="tl">
                    <a:srgbClr val="C0C0C0"/>
                  </a:outerShdw>
                </a:effectLst>
                <a:latin typeface="Times New Roman" pitchFamily="18" charset="0"/>
              </a:rPr>
              <a:t>K</a:t>
            </a:r>
            <a:r>
              <a:rPr lang="es-AR" sz="2400" b="0" i="1" baseline="-25000" dirty="0" err="1">
                <a:effectLst>
                  <a:outerShdw blurRad="38100" dist="38100" dir="2700000" algn="tl">
                    <a:srgbClr val="C0C0C0"/>
                  </a:outerShdw>
                </a:effectLst>
                <a:latin typeface="Times New Roman" pitchFamily="18" charset="0"/>
              </a:rPr>
              <a:t>p</a:t>
            </a:r>
            <a:r>
              <a:rPr lang="es-AR" sz="2400" b="0" i="1" dirty="0">
                <a:effectLst>
                  <a:outerShdw blurRad="38100" dist="38100" dir="2700000" algn="tl">
                    <a:srgbClr val="C0C0C0"/>
                  </a:outerShdw>
                </a:effectLst>
                <a:latin typeface="Times New Roman" pitchFamily="18" charset="0"/>
              </a:rPr>
              <a:t>, T</a:t>
            </a:r>
            <a:r>
              <a:rPr lang="es-AR" sz="2400" b="0" i="1" baseline="-25000" dirty="0">
                <a:effectLst>
                  <a:outerShdw blurRad="38100" dist="38100" dir="2700000" algn="tl">
                    <a:srgbClr val="C0C0C0"/>
                  </a:outerShdw>
                </a:effectLst>
                <a:latin typeface="Times New Roman" pitchFamily="18" charset="0"/>
              </a:rPr>
              <a:t>i</a:t>
            </a:r>
            <a:r>
              <a:rPr lang="es-AR" sz="2400" b="0" i="1" dirty="0">
                <a:effectLst>
                  <a:outerShdw blurRad="38100" dist="38100" dir="2700000" algn="tl">
                    <a:srgbClr val="C0C0C0"/>
                  </a:outerShdw>
                </a:effectLst>
                <a:latin typeface="Times New Roman" pitchFamily="18" charset="0"/>
              </a:rPr>
              <a:t>  </a:t>
            </a:r>
            <a:r>
              <a:rPr lang="es-AR" sz="2400" b="0" dirty="0">
                <a:effectLst>
                  <a:outerShdw blurRad="38100" dist="38100" dir="2700000" algn="tl">
                    <a:srgbClr val="C0C0C0"/>
                  </a:outerShdw>
                </a:effectLst>
                <a:latin typeface="Times New Roman" pitchFamily="18" charset="0"/>
              </a:rPr>
              <a:t>y</a:t>
            </a:r>
            <a:r>
              <a:rPr lang="es-AR" sz="2400" b="0" i="1" dirty="0">
                <a:effectLst>
                  <a:outerShdw blurRad="38100" dist="38100" dir="2700000" algn="tl">
                    <a:srgbClr val="C0C0C0"/>
                  </a:outerShdw>
                </a:effectLst>
                <a:latin typeface="Times New Roman" pitchFamily="18" charset="0"/>
              </a:rPr>
              <a:t>  </a:t>
            </a:r>
            <a:r>
              <a:rPr lang="es-AR" sz="2400" b="0" i="1" dirty="0" err="1">
                <a:effectLst>
                  <a:outerShdw blurRad="38100" dist="38100" dir="2700000" algn="tl">
                    <a:srgbClr val="C0C0C0"/>
                  </a:outerShdw>
                </a:effectLst>
                <a:latin typeface="Times New Roman" pitchFamily="18" charset="0"/>
              </a:rPr>
              <a:t>T</a:t>
            </a:r>
            <a:r>
              <a:rPr lang="es-AR" sz="2400" b="0" i="1" baseline="-25000" dirty="0" err="1">
                <a:effectLst>
                  <a:outerShdw blurRad="38100" dist="38100" dir="2700000" algn="tl">
                    <a:srgbClr val="C0C0C0"/>
                  </a:outerShdw>
                </a:effectLst>
                <a:latin typeface="Times New Roman" pitchFamily="18" charset="0"/>
              </a:rPr>
              <a:t>d</a:t>
            </a:r>
            <a:r>
              <a:rPr lang="es-AR" sz="2400" dirty="0">
                <a:effectLst>
                  <a:outerShdw blurRad="38100" dist="38100" dir="2700000" algn="tl">
                    <a:srgbClr val="C0C0C0"/>
                  </a:outerShdw>
                </a:effectLst>
              </a:rPr>
              <a:t> </a:t>
            </a:r>
            <a:r>
              <a:rPr lang="es-AR" sz="2400" dirty="0" smtClean="0">
                <a:effectLst>
                  <a:outerShdw blurRad="38100" dist="38100" dir="2700000" algn="tl">
                    <a:srgbClr val="C0C0C0"/>
                  </a:outerShdw>
                </a:effectLst>
              </a:rPr>
              <a:t> con</a:t>
            </a:r>
            <a:r>
              <a:rPr lang="es-AR" sz="2400" dirty="0" smtClean="0"/>
              <a:t> </a:t>
            </a:r>
            <a:r>
              <a:rPr lang="es-AR" sz="2400" dirty="0"/>
              <a:t>el valor crítico de </a:t>
            </a:r>
            <a:r>
              <a:rPr lang="es-AR" sz="2400" b="0" i="1" dirty="0" err="1">
                <a:latin typeface="Times New Roman" pitchFamily="18" charset="0"/>
              </a:rPr>
              <a:t>K</a:t>
            </a:r>
            <a:r>
              <a:rPr lang="es-AR" sz="2400" b="0" i="1" baseline="-25000" dirty="0" err="1">
                <a:latin typeface="Times New Roman" pitchFamily="18" charset="0"/>
              </a:rPr>
              <a:t>p</a:t>
            </a:r>
            <a:endParaRPr lang="es-AR" sz="2400" b="0" i="1" baseline="-25000" dirty="0">
              <a:latin typeface="Times New Roman" pitchFamily="18" charset="0"/>
            </a:endParaRPr>
          </a:p>
          <a:p>
            <a:pPr algn="l">
              <a:spcBef>
                <a:spcPct val="50000"/>
              </a:spcBef>
              <a:buClr>
                <a:schemeClr val="tx1"/>
              </a:buClr>
              <a:buSzTx/>
              <a:buFont typeface="Wingdings" pitchFamily="2" charset="2"/>
              <a:buChar char="?"/>
            </a:pPr>
            <a:r>
              <a:rPr lang="es-AR" sz="2400" b="0" i="1" baseline="-25000" dirty="0">
                <a:latin typeface="Times New Roman" pitchFamily="18" charset="0"/>
              </a:rPr>
              <a:t>   </a:t>
            </a:r>
            <a:r>
              <a:rPr lang="es-AR" sz="2400" dirty="0"/>
              <a:t>Puede ser efectuado </a:t>
            </a:r>
            <a:r>
              <a:rPr lang="es-AR" sz="2400" i="1" dirty="0"/>
              <a:t>in-situ</a:t>
            </a:r>
            <a:r>
              <a:rPr lang="es-AR" sz="2400" dirty="0"/>
              <a:t> sobre ensayos en la planta</a:t>
            </a:r>
          </a:p>
        </p:txBody>
      </p:sp>
    </p:spTree>
    <p:custDataLst>
      <p:tags r:id="rId2"/>
    </p:custDataLst>
    <p:extLst>
      <p:ext uri="{BB962C8B-B14F-4D97-AF65-F5344CB8AC3E}">
        <p14:creationId xmlns:p14="http://schemas.microsoft.com/office/powerpoint/2010/main" val="2304618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9538"/>
                                        </p:tgtEl>
                                        <p:attrNameLst>
                                          <p:attrName>style.visibility</p:attrName>
                                        </p:attrNameLst>
                                      </p:cBhvr>
                                      <p:to>
                                        <p:strVal val="visible"/>
                                      </p:to>
                                    </p:set>
                                    <p:anim calcmode="lin" valueType="num">
                                      <p:cBhvr additive="base">
                                        <p:cTn id="7" dur="500" fill="hold"/>
                                        <p:tgtEl>
                                          <p:spTgt spid="1729538"/>
                                        </p:tgtEl>
                                        <p:attrNameLst>
                                          <p:attrName>ppt_x</p:attrName>
                                        </p:attrNameLst>
                                      </p:cBhvr>
                                      <p:tavLst>
                                        <p:tav tm="0">
                                          <p:val>
                                            <p:strVal val="0-#ppt_w/2"/>
                                          </p:val>
                                        </p:tav>
                                        <p:tav tm="100000">
                                          <p:val>
                                            <p:strVal val="#ppt_x"/>
                                          </p:val>
                                        </p:tav>
                                      </p:tavLst>
                                    </p:anim>
                                    <p:anim calcmode="lin" valueType="num">
                                      <p:cBhvr additive="base">
                                        <p:cTn id="8" dur="500" fill="hold"/>
                                        <p:tgtEl>
                                          <p:spTgt spid="1729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53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2195" name="Text Box 3"/>
          <p:cNvSpPr txBox="1">
            <a:spLocks noChangeArrowheads="1"/>
          </p:cNvSpPr>
          <p:nvPr/>
        </p:nvSpPr>
        <p:spPr bwMode="auto">
          <a:xfrm>
            <a:off x="1698625" y="214315"/>
            <a:ext cx="4776788" cy="438151"/>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con Histéresis</a:t>
            </a:r>
            <a:endParaRPr lang="es-AR">
              <a:solidFill>
                <a:srgbClr val="FF3300"/>
              </a:solidFill>
            </a:endParaRPr>
          </a:p>
        </p:txBody>
      </p:sp>
      <p:sp>
        <p:nvSpPr>
          <p:cNvPr id="1672203" name="Text Box 11"/>
          <p:cNvSpPr txBox="1">
            <a:spLocks noChangeArrowheads="1"/>
          </p:cNvSpPr>
          <p:nvPr/>
        </p:nvSpPr>
        <p:spPr bwMode="auto">
          <a:xfrm>
            <a:off x="8536784" y="558737"/>
            <a:ext cx="1719263" cy="103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35000"/>
              </a:spcBef>
              <a:buSzTx/>
            </a:pPr>
            <a:r>
              <a:rPr lang="es-AR" sz="2600" b="0" dirty="0" err="1">
                <a:solidFill>
                  <a:srgbClr val="0000FF"/>
                </a:solidFill>
                <a:effectLst>
                  <a:outerShdw blurRad="38100" dist="38100" dir="2700000" algn="tl">
                    <a:srgbClr val="C0C0C0"/>
                  </a:outerShdw>
                </a:effectLst>
                <a:latin typeface="Symbol" pitchFamily="18" charset="2"/>
              </a:rPr>
              <a:t>D</a:t>
            </a:r>
            <a:r>
              <a:rPr lang="es-AR" sz="2600" b="0" i="1" dirty="0" err="1">
                <a:solidFill>
                  <a:srgbClr val="0000FF"/>
                </a:solidFill>
                <a:effectLst>
                  <a:outerShdw blurRad="38100" dist="38100" dir="2700000" algn="tl">
                    <a:srgbClr val="C0C0C0"/>
                  </a:outerShdw>
                </a:effectLst>
                <a:latin typeface="Symbol" pitchFamily="18" charset="2"/>
              </a:rPr>
              <a:t>H</a:t>
            </a:r>
            <a:r>
              <a:rPr lang="es-AR" sz="2600" b="0" dirty="0">
                <a:solidFill>
                  <a:srgbClr val="0000FF"/>
                </a:solidFill>
                <a:effectLst>
                  <a:outerShdw blurRad="38100" dist="38100" dir="2700000" algn="tl">
                    <a:srgbClr val="C0C0C0"/>
                  </a:outerShdw>
                </a:effectLst>
                <a:latin typeface="Times New Roman" pitchFamily="18" charset="0"/>
              </a:rPr>
              <a:t> = 0,5</a:t>
            </a:r>
          </a:p>
          <a:p>
            <a:pPr algn="l">
              <a:spcBef>
                <a:spcPct val="35000"/>
              </a:spcBef>
              <a:buSzTx/>
            </a:pPr>
            <a:r>
              <a:rPr lang="es-AR" sz="2600" b="0" i="1" dirty="0" err="1">
                <a:solidFill>
                  <a:srgbClr val="0000FF"/>
                </a:solidFill>
                <a:effectLst>
                  <a:outerShdw blurRad="38100" dist="38100" dir="2700000" algn="tl">
                    <a:srgbClr val="C0C0C0"/>
                  </a:outerShdw>
                </a:effectLst>
                <a:latin typeface="Times New Roman" pitchFamily="18" charset="0"/>
              </a:rPr>
              <a:t>u</a:t>
            </a:r>
            <a:r>
              <a:rPr lang="es-AR" sz="2600" b="0" i="1" baseline="-25000" dirty="0" err="1">
                <a:solidFill>
                  <a:srgbClr val="0000FF"/>
                </a:solidFill>
                <a:effectLst>
                  <a:outerShdw blurRad="38100" dist="38100" dir="2700000" algn="tl">
                    <a:srgbClr val="C0C0C0"/>
                  </a:outerShdw>
                </a:effectLst>
                <a:latin typeface="Times New Roman" pitchFamily="18" charset="0"/>
              </a:rPr>
              <a:t>max</a:t>
            </a:r>
            <a:r>
              <a:rPr lang="es-AR" sz="2600" b="0" i="1" dirty="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10</a:t>
            </a:r>
            <a:endParaRPr lang="es-AR" sz="2600" b="0" baseline="-25000" dirty="0">
              <a:solidFill>
                <a:srgbClr val="0000FF"/>
              </a:solidFill>
              <a:effectLst>
                <a:outerShdw blurRad="38100" dist="38100" dir="2700000" algn="tl">
                  <a:srgbClr val="C0C0C0"/>
                </a:outerShdw>
              </a:effectLst>
              <a:latin typeface="Times New Roman" pitchFamily="18" charset="0"/>
            </a:endParaRPr>
          </a:p>
        </p:txBody>
      </p:sp>
      <p:sp>
        <p:nvSpPr>
          <p:cNvPr id="1672204" name="Text Box 12"/>
          <p:cNvSpPr txBox="1">
            <a:spLocks noChangeArrowheads="1"/>
          </p:cNvSpPr>
          <p:nvPr/>
        </p:nvSpPr>
        <p:spPr bwMode="auto">
          <a:xfrm>
            <a:off x="183054" y="5558494"/>
            <a:ext cx="42213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50000"/>
              </a:spcBef>
            </a:pPr>
            <a:r>
              <a:rPr lang="es-AR" sz="2200" dirty="0">
                <a:solidFill>
                  <a:srgbClr val="FF3300"/>
                </a:solidFill>
              </a:rPr>
              <a:t>Frecuencia de </a:t>
            </a:r>
            <a:r>
              <a:rPr lang="es-AR" sz="2200" dirty="0" smtClean="0">
                <a:solidFill>
                  <a:srgbClr val="FF3300"/>
                </a:solidFill>
              </a:rPr>
              <a:t>conmutación aproximadamente constante</a:t>
            </a:r>
            <a:endParaRPr lang="es-AR" sz="2200" dirty="0">
              <a:solidFill>
                <a:srgbClr val="FF3300"/>
              </a:solidFill>
            </a:endParaRPr>
          </a:p>
        </p:txBody>
      </p:sp>
      <p:sp>
        <p:nvSpPr>
          <p:cNvPr id="8" name="Text Box 12"/>
          <p:cNvSpPr txBox="1">
            <a:spLocks noChangeArrowheads="1"/>
          </p:cNvSpPr>
          <p:nvPr/>
        </p:nvSpPr>
        <p:spPr bwMode="auto">
          <a:xfrm>
            <a:off x="4503800" y="5461821"/>
            <a:ext cx="7343934" cy="97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La oscilación </a:t>
            </a:r>
            <a:r>
              <a:rPr lang="es-AR" sz="2200" dirty="0" smtClean="0">
                <a:solidFill>
                  <a:srgbClr val="FF3300"/>
                </a:solidFill>
              </a:rPr>
              <a:t>no solo depende de la banda de histéresis, sino también, de </a:t>
            </a:r>
            <a:r>
              <a:rPr lang="es-AR" sz="2200" dirty="0">
                <a:solidFill>
                  <a:srgbClr val="FF3300"/>
                </a:solidFill>
              </a:rPr>
              <a:t>la dinámica </a:t>
            </a:r>
            <a:r>
              <a:rPr lang="es-AR" sz="2200" dirty="0" smtClean="0">
                <a:solidFill>
                  <a:srgbClr val="FF3300"/>
                </a:solidFill>
              </a:rPr>
              <a:t>del proceso.</a:t>
            </a:r>
            <a:endParaRPr lang="es-AR" sz="2200" dirty="0">
              <a:solidFill>
                <a:srgbClr val="FF3300"/>
              </a:solidFill>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270945678"/>
              </p:ext>
            </p:extLst>
          </p:nvPr>
        </p:nvGraphicFramePr>
        <p:xfrm>
          <a:off x="6734401" y="320349"/>
          <a:ext cx="1633309" cy="1606651"/>
        </p:xfrm>
        <a:graphic>
          <a:graphicData uri="http://schemas.openxmlformats.org/presentationml/2006/ole">
            <mc:AlternateContent xmlns:mc="http://schemas.openxmlformats.org/markup-compatibility/2006">
              <mc:Choice xmlns:v="urn:schemas-microsoft-com:vml" Requires="v">
                <p:oleObj spid="_x0000_s1672790" name="Visio" r:id="rId5" imgW="972208" imgH="956340" progId="Visio.Drawing.11">
                  <p:embed/>
                </p:oleObj>
              </mc:Choice>
              <mc:Fallback>
                <p:oleObj name="Visio" r:id="rId5" imgW="972208" imgH="956340" progId="Visio.Drawing.11">
                  <p:embed/>
                  <p:pic>
                    <p:nvPicPr>
                      <p:cNvPr id="0" name=""/>
                      <p:cNvPicPr/>
                      <p:nvPr/>
                    </p:nvPicPr>
                    <p:blipFill>
                      <a:blip r:embed="rId6"/>
                      <a:stretch>
                        <a:fillRect/>
                      </a:stretch>
                    </p:blipFill>
                    <p:spPr>
                      <a:xfrm>
                        <a:off x="6734401" y="320349"/>
                        <a:ext cx="1633309" cy="1606651"/>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1814958919"/>
              </p:ext>
            </p:extLst>
          </p:nvPr>
        </p:nvGraphicFramePr>
        <p:xfrm>
          <a:off x="1698625" y="780435"/>
          <a:ext cx="4676775" cy="1081703"/>
        </p:xfrm>
        <a:graphic>
          <a:graphicData uri="http://schemas.openxmlformats.org/presentationml/2006/ole">
            <mc:AlternateContent xmlns:mc="http://schemas.openxmlformats.org/markup-compatibility/2006">
              <mc:Choice xmlns:v="urn:schemas-microsoft-com:vml" Requires="v">
                <p:oleObj spid="_x0000_s1672791" name="Visio" r:id="rId7" imgW="3364236" imgH="777330" progId="Visio.Drawing.11">
                  <p:embed/>
                </p:oleObj>
              </mc:Choice>
              <mc:Fallback>
                <p:oleObj name="Visio" r:id="rId7" imgW="3364236" imgH="777330" progId="Visio.Drawing.11">
                  <p:embed/>
                  <p:pic>
                    <p:nvPicPr>
                      <p:cNvPr id="0" name=""/>
                      <p:cNvPicPr/>
                      <p:nvPr/>
                    </p:nvPicPr>
                    <p:blipFill>
                      <a:blip r:embed="rId8"/>
                      <a:stretch>
                        <a:fillRect/>
                      </a:stretch>
                    </p:blipFill>
                    <p:spPr>
                      <a:xfrm>
                        <a:off x="1698625" y="780435"/>
                        <a:ext cx="4676775" cy="1081703"/>
                      </a:xfrm>
                      <a:prstGeom prst="rect">
                        <a:avLst/>
                      </a:prstGeom>
                    </p:spPr>
                  </p:pic>
                </p:oleObj>
              </mc:Fallback>
            </mc:AlternateContent>
          </a:graphicData>
        </a:graphic>
      </p:graphicFrame>
      <p:sp>
        <p:nvSpPr>
          <p:cNvPr id="12" name="Text Box 11"/>
          <p:cNvSpPr txBox="1">
            <a:spLocks noChangeArrowheads="1"/>
          </p:cNvSpPr>
          <p:nvPr/>
        </p:nvSpPr>
        <p:spPr bwMode="auto">
          <a:xfrm>
            <a:off x="8188409" y="4219707"/>
            <a:ext cx="309742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35000"/>
              </a:spcBef>
              <a:buSzTx/>
            </a:pPr>
            <a:r>
              <a:rPr lang="es-AR" sz="26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ondulación</a:t>
            </a:r>
            <a:r>
              <a:rPr lang="es-AR" sz="2600" b="0" dirty="0" smtClean="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1,06°</a:t>
            </a:r>
            <a:endParaRPr lang="es-AR" sz="2600" b="0" dirty="0">
              <a:solidFill>
                <a:srgbClr val="0000FF"/>
              </a:solidFill>
              <a:effectLst>
                <a:outerShdw blurRad="38100" dist="38100" dir="2700000" algn="tl">
                  <a:srgbClr val="C0C0C0"/>
                </a:outerShdw>
              </a:effectLst>
              <a:latin typeface="Times New Roman" pitchFamily="18" charset="0"/>
            </a:endParaRPr>
          </a:p>
        </p:txBody>
      </p:sp>
      <p:pic>
        <p:nvPicPr>
          <p:cNvPr id="7" name="Imagen 6"/>
          <p:cNvPicPr>
            <a:picLocks noChangeAspect="1"/>
          </p:cNvPicPr>
          <p:nvPr/>
        </p:nvPicPr>
        <p:blipFill rotWithShape="1">
          <a:blip r:embed="rId9"/>
          <a:srcRect l="6790" t="2359" r="2257" b="4538"/>
          <a:stretch/>
        </p:blipFill>
        <p:spPr>
          <a:xfrm>
            <a:off x="66530" y="1992391"/>
            <a:ext cx="7756757" cy="3380400"/>
          </a:xfrm>
          <a:prstGeom prst="rect">
            <a:avLst/>
          </a:prstGeom>
        </p:spPr>
      </p:pic>
      <p:pic>
        <p:nvPicPr>
          <p:cNvPr id="6" name="Imagen 5"/>
          <p:cNvPicPr>
            <a:picLocks noChangeAspect="1"/>
          </p:cNvPicPr>
          <p:nvPr/>
        </p:nvPicPr>
        <p:blipFill rotWithShape="1">
          <a:blip r:embed="rId10"/>
          <a:srcRect l="5152" r="1848" b="3196"/>
          <a:stretch/>
        </p:blipFill>
        <p:spPr>
          <a:xfrm>
            <a:off x="7332836" y="2222853"/>
            <a:ext cx="4506097" cy="1996854"/>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bwMode="auto">
          <a:xfrm>
            <a:off x="2011363" y="111126"/>
            <a:ext cx="8337550"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31590" name="Text Box 6"/>
          <p:cNvSpPr txBox="1">
            <a:spLocks noChangeArrowheads="1"/>
          </p:cNvSpPr>
          <p:nvPr/>
        </p:nvSpPr>
        <p:spPr bwMode="auto">
          <a:xfrm>
            <a:off x="1992316" y="885371"/>
            <a:ext cx="3087687" cy="43088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200" dirty="0">
                <a:solidFill>
                  <a:srgbClr val="FF0000"/>
                </a:solidFill>
                <a:effectLst>
                  <a:outerShdw blurRad="38100" dist="38100" dir="2700000" algn="tl">
                    <a:srgbClr val="C0C0C0"/>
                  </a:outerShdw>
                </a:effectLst>
              </a:rPr>
              <a:t>Existen dos Métodos:</a:t>
            </a:r>
          </a:p>
        </p:txBody>
      </p:sp>
      <p:sp>
        <p:nvSpPr>
          <p:cNvPr id="1731598" name="Text Box 14"/>
          <p:cNvSpPr txBox="1">
            <a:spLocks noChangeArrowheads="1"/>
          </p:cNvSpPr>
          <p:nvPr/>
        </p:nvSpPr>
        <p:spPr bwMode="auto">
          <a:xfrm>
            <a:off x="5234781" y="857927"/>
            <a:ext cx="4972050"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Primer Método: En Lazo Abierto</a:t>
            </a:r>
          </a:p>
        </p:txBody>
      </p:sp>
      <p:graphicFrame>
        <p:nvGraphicFramePr>
          <p:cNvPr id="1731599" name="Object 15"/>
          <p:cNvGraphicFramePr>
            <a:graphicFrameLocks noGrp="1" noChangeAspect="1"/>
          </p:cNvGraphicFramePr>
          <p:nvPr>
            <p:ph idx="1"/>
            <p:extLst>
              <p:ext uri="{D42A27DB-BD31-4B8C-83A1-F6EECF244321}">
                <p14:modId xmlns:p14="http://schemas.microsoft.com/office/powerpoint/2010/main" val="3762069025"/>
              </p:ext>
            </p:extLst>
          </p:nvPr>
        </p:nvGraphicFramePr>
        <p:xfrm>
          <a:off x="6380167" y="2649878"/>
          <a:ext cx="3405187" cy="1204913"/>
        </p:xfrm>
        <a:graphic>
          <a:graphicData uri="http://schemas.openxmlformats.org/presentationml/2006/ole">
            <mc:AlternateContent xmlns:mc="http://schemas.openxmlformats.org/markup-compatibility/2006">
              <mc:Choice xmlns:v="urn:schemas-microsoft-com:vml" Requires="v">
                <p:oleObj spid="_x0000_s1809686" name="Visio" r:id="rId5" imgW="1857158" imgH="657287" progId="Visio.Drawing.11">
                  <p:embed/>
                </p:oleObj>
              </mc:Choice>
              <mc:Fallback>
                <p:oleObj name="Visio" r:id="rId5" imgW="1857158" imgH="657287"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167" y="2649878"/>
                        <a:ext cx="3405187"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31603" name="Picture 19" descr="Ziegler_Nicho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216" y="1479098"/>
            <a:ext cx="7081837" cy="3851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695325" y="5457378"/>
            <a:ext cx="11344275" cy="1107996"/>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AR" sz="2200" dirty="0">
                <a:solidFill>
                  <a:srgbClr val="FF0000"/>
                </a:solidFill>
                <a:effectLst>
                  <a:outerShdw blurRad="38100" dist="38100" dir="2700000" algn="tl">
                    <a:srgbClr val="C0C0C0"/>
                  </a:outerShdw>
                </a:effectLst>
              </a:rPr>
              <a:t>En la mayoría de las respuestas óptimas, la amplitud de las oscilaciones </a:t>
            </a:r>
            <a:r>
              <a:rPr lang="es-AR" sz="2200" dirty="0" smtClean="0">
                <a:solidFill>
                  <a:srgbClr val="FF0000"/>
                </a:solidFill>
                <a:effectLst>
                  <a:outerShdw blurRad="38100" dist="38100" dir="2700000" algn="tl">
                    <a:srgbClr val="C0C0C0"/>
                  </a:outerShdw>
                </a:effectLst>
              </a:rPr>
              <a:t>de la respuesta obtenida luego de la compensación, debe </a:t>
            </a:r>
            <a:r>
              <a:rPr lang="es-AR" sz="2200" dirty="0">
                <a:solidFill>
                  <a:srgbClr val="FF0000"/>
                </a:solidFill>
                <a:effectLst>
                  <a:outerShdw blurRad="38100" dist="38100" dir="2700000" algn="tl">
                    <a:srgbClr val="C0C0C0"/>
                  </a:outerShdw>
                </a:effectLst>
              </a:rPr>
              <a:t>reducirse a un 25% en el primer periodo.</a:t>
            </a:r>
          </a:p>
        </p:txBody>
      </p:sp>
    </p:spTree>
    <p:custDataLst>
      <p:tags r:id="rId2"/>
    </p:custDataLst>
    <p:extLst>
      <p:ext uri="{BB962C8B-B14F-4D97-AF65-F5344CB8AC3E}">
        <p14:creationId xmlns:p14="http://schemas.microsoft.com/office/powerpoint/2010/main" val="862732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1586"/>
                                        </p:tgtEl>
                                        <p:attrNameLst>
                                          <p:attrName>style.visibility</p:attrName>
                                        </p:attrNameLst>
                                      </p:cBhvr>
                                      <p:to>
                                        <p:strVal val="visible"/>
                                      </p:to>
                                    </p:set>
                                    <p:anim calcmode="lin" valueType="num">
                                      <p:cBhvr additive="base">
                                        <p:cTn id="7" dur="500" fill="hold"/>
                                        <p:tgtEl>
                                          <p:spTgt spid="1731586"/>
                                        </p:tgtEl>
                                        <p:attrNameLst>
                                          <p:attrName>ppt_x</p:attrName>
                                        </p:attrNameLst>
                                      </p:cBhvr>
                                      <p:tavLst>
                                        <p:tav tm="0">
                                          <p:val>
                                            <p:strVal val="0-#ppt_w/2"/>
                                          </p:val>
                                        </p:tav>
                                        <p:tav tm="100000">
                                          <p:val>
                                            <p:strVal val="#ppt_x"/>
                                          </p:val>
                                        </p:tav>
                                      </p:tavLst>
                                    </p:anim>
                                    <p:anim calcmode="lin" valueType="num">
                                      <p:cBhvr additive="base">
                                        <p:cTn id="8" dur="500" fill="hold"/>
                                        <p:tgtEl>
                                          <p:spTgt spid="1731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586"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bwMode="auto">
          <a:xfrm>
            <a:off x="2011363" y="111126"/>
            <a:ext cx="8337550"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33636" name="Text Box 4"/>
          <p:cNvSpPr txBox="1">
            <a:spLocks noChangeArrowheads="1"/>
          </p:cNvSpPr>
          <p:nvPr/>
        </p:nvSpPr>
        <p:spPr bwMode="auto">
          <a:xfrm>
            <a:off x="6000354" y="5473056"/>
            <a:ext cx="4348559" cy="892028"/>
          </a:xfrm>
          <a:prstGeom prst="rect">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s-AR" sz="2400">
                <a:solidFill>
                  <a:srgbClr val="FF3300"/>
                </a:solidFill>
              </a:rPr>
              <a:t>Sistema de Primer Orden con atraso de transporte</a:t>
            </a:r>
          </a:p>
        </p:txBody>
      </p:sp>
      <p:pic>
        <p:nvPicPr>
          <p:cNvPr id="1733638" name="Picture 6" descr="Ziegler_Nicho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674" y="1369073"/>
            <a:ext cx="7699671" cy="4187179"/>
          </a:xfrm>
          <a:prstGeom prst="rect">
            <a:avLst/>
          </a:prstGeom>
          <a:noFill/>
          <a:extLst>
            <a:ext uri="{909E8E84-426E-40DD-AFC4-6F175D3DCCD1}">
              <a14:hiddenFill xmlns:a14="http://schemas.microsoft.com/office/drawing/2010/main">
                <a:solidFill>
                  <a:srgbClr val="FFFFFF"/>
                </a:solidFill>
              </a14:hiddenFill>
            </a:ext>
          </a:extLst>
        </p:spPr>
      </p:pic>
      <p:sp>
        <p:nvSpPr>
          <p:cNvPr id="1733640" name="Text Box 8"/>
          <p:cNvSpPr txBox="1">
            <a:spLocks noChangeArrowheads="1"/>
          </p:cNvSpPr>
          <p:nvPr/>
        </p:nvSpPr>
        <p:spPr bwMode="auto">
          <a:xfrm>
            <a:off x="7064921" y="1598133"/>
            <a:ext cx="4239416" cy="2548729"/>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400" dirty="0">
                <a:solidFill>
                  <a:srgbClr val="009900"/>
                </a:solidFill>
              </a:rPr>
              <a:t>La respuesta se aproxima por líneas rectas con:</a:t>
            </a:r>
          </a:p>
          <a:p>
            <a:pPr algn="l">
              <a:spcBef>
                <a:spcPct val="50000"/>
              </a:spcBef>
            </a:pPr>
            <a:r>
              <a:rPr lang="es-AR" sz="2400" i="1" dirty="0">
                <a:solidFill>
                  <a:srgbClr val="009900"/>
                </a:solidFill>
                <a:latin typeface="Times New Roman" pitchFamily="18" charset="0"/>
              </a:rPr>
              <a:t>L</a:t>
            </a:r>
            <a:r>
              <a:rPr lang="es-AR" sz="2400" dirty="0">
                <a:solidFill>
                  <a:srgbClr val="009900"/>
                </a:solidFill>
              </a:rPr>
              <a:t>, tiempo de retardo;</a:t>
            </a:r>
          </a:p>
          <a:p>
            <a:pPr algn="l">
              <a:spcBef>
                <a:spcPct val="50000"/>
              </a:spcBef>
            </a:pPr>
            <a:r>
              <a:rPr lang="es-AR" sz="2400" i="1" dirty="0">
                <a:solidFill>
                  <a:srgbClr val="009900"/>
                </a:solidFill>
                <a:latin typeface="Times New Roman" pitchFamily="18" charset="0"/>
              </a:rPr>
              <a:t>T</a:t>
            </a:r>
            <a:r>
              <a:rPr lang="es-AR" sz="2400" dirty="0">
                <a:solidFill>
                  <a:srgbClr val="009900"/>
                </a:solidFill>
              </a:rPr>
              <a:t>, constante de tiempo y</a:t>
            </a:r>
          </a:p>
          <a:p>
            <a:pPr algn="l">
              <a:spcBef>
                <a:spcPct val="50000"/>
              </a:spcBef>
            </a:pPr>
            <a:r>
              <a:rPr lang="es-AR" sz="2400" i="1" dirty="0">
                <a:solidFill>
                  <a:srgbClr val="009900"/>
                </a:solidFill>
                <a:latin typeface="Times New Roman" pitchFamily="18" charset="0"/>
              </a:rPr>
              <a:t>K</a:t>
            </a:r>
            <a:r>
              <a:rPr lang="es-AR" sz="2400" dirty="0">
                <a:solidFill>
                  <a:srgbClr val="009900"/>
                </a:solidFill>
              </a:rPr>
              <a:t>, ganancia de lazo abierto</a:t>
            </a:r>
          </a:p>
        </p:txBody>
      </p:sp>
      <p:graphicFrame>
        <p:nvGraphicFramePr>
          <p:cNvPr id="1733641" name="Object 9"/>
          <p:cNvGraphicFramePr>
            <a:graphicFrameLocks noChangeAspect="1"/>
          </p:cNvGraphicFramePr>
          <p:nvPr>
            <p:extLst>
              <p:ext uri="{D42A27DB-BD31-4B8C-83A1-F6EECF244321}">
                <p14:modId xmlns:p14="http://schemas.microsoft.com/office/powerpoint/2010/main" val="3016859717"/>
              </p:ext>
            </p:extLst>
          </p:nvPr>
        </p:nvGraphicFramePr>
        <p:xfrm>
          <a:off x="2219620" y="5457827"/>
          <a:ext cx="2290762" cy="1009651"/>
        </p:xfrm>
        <a:graphic>
          <a:graphicData uri="http://schemas.openxmlformats.org/presentationml/2006/ole">
            <mc:AlternateContent xmlns:mc="http://schemas.openxmlformats.org/markup-compatibility/2006">
              <mc:Choice xmlns:v="urn:schemas-microsoft-com:vml" Requires="v">
                <p:oleObj spid="_x0000_s1810711" name="Equation" r:id="rId6" imgW="952200" imgH="419040" progId="Equation.DSMT4">
                  <p:embed/>
                </p:oleObj>
              </mc:Choice>
              <mc:Fallback>
                <p:oleObj name="Equation" r:id="rId6" imgW="9522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9620" y="5457827"/>
                        <a:ext cx="2290762" cy="1009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3643" name="AutoShape 11"/>
          <p:cNvSpPr>
            <a:spLocks noChangeArrowheads="1"/>
          </p:cNvSpPr>
          <p:nvPr/>
        </p:nvSpPr>
        <p:spPr bwMode="auto">
          <a:xfrm>
            <a:off x="5065571" y="5659912"/>
            <a:ext cx="576263" cy="6889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733644" name="Text Box 12"/>
          <p:cNvSpPr txBox="1">
            <a:spLocks noChangeArrowheads="1"/>
          </p:cNvSpPr>
          <p:nvPr/>
        </p:nvSpPr>
        <p:spPr bwMode="auto">
          <a:xfrm>
            <a:off x="2598738" y="803748"/>
            <a:ext cx="4972050"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Primer Método: En Lazo Abierto</a:t>
            </a:r>
          </a:p>
        </p:txBody>
      </p:sp>
    </p:spTree>
    <p:custDataLst>
      <p:tags r:id="rId2"/>
    </p:custDataLst>
    <p:extLst>
      <p:ext uri="{BB962C8B-B14F-4D97-AF65-F5344CB8AC3E}">
        <p14:creationId xmlns:p14="http://schemas.microsoft.com/office/powerpoint/2010/main" val="25893280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3634"/>
                                        </p:tgtEl>
                                        <p:attrNameLst>
                                          <p:attrName>style.visibility</p:attrName>
                                        </p:attrNameLst>
                                      </p:cBhvr>
                                      <p:to>
                                        <p:strVal val="visible"/>
                                      </p:to>
                                    </p:set>
                                    <p:anim calcmode="lin" valueType="num">
                                      <p:cBhvr additive="base">
                                        <p:cTn id="7" dur="500" fill="hold"/>
                                        <p:tgtEl>
                                          <p:spTgt spid="1733634"/>
                                        </p:tgtEl>
                                        <p:attrNameLst>
                                          <p:attrName>ppt_x</p:attrName>
                                        </p:attrNameLst>
                                      </p:cBhvr>
                                      <p:tavLst>
                                        <p:tav tm="0">
                                          <p:val>
                                            <p:strVal val="0-#ppt_w/2"/>
                                          </p:val>
                                        </p:tav>
                                        <p:tav tm="100000">
                                          <p:val>
                                            <p:strVal val="#ppt_x"/>
                                          </p:val>
                                        </p:tav>
                                      </p:tavLst>
                                    </p:anim>
                                    <p:anim calcmode="lin" valueType="num">
                                      <p:cBhvr additive="base">
                                        <p:cTn id="8" dur="500" fill="hold"/>
                                        <p:tgtEl>
                                          <p:spTgt spid="1733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34"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bwMode="auto">
          <a:xfrm>
            <a:off x="1981200" y="160338"/>
            <a:ext cx="8229600" cy="5381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35688" name="Text Box 8"/>
          <p:cNvSpPr txBox="1">
            <a:spLocks noChangeArrowheads="1"/>
          </p:cNvSpPr>
          <p:nvPr/>
        </p:nvSpPr>
        <p:spPr bwMode="auto">
          <a:xfrm>
            <a:off x="1871663" y="890591"/>
            <a:ext cx="4972050"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Primer Método: En Lazo Abierto</a:t>
            </a:r>
          </a:p>
        </p:txBody>
      </p:sp>
      <p:graphicFrame>
        <p:nvGraphicFramePr>
          <p:cNvPr id="1735742" name="Group 62"/>
          <p:cNvGraphicFramePr>
            <a:graphicFrameLocks noGrp="1"/>
          </p:cNvGraphicFramePr>
          <p:nvPr>
            <p:ph idx="1"/>
          </p:nvPr>
        </p:nvGraphicFramePr>
        <p:xfrm>
          <a:off x="1981200" y="1609725"/>
          <a:ext cx="8229600" cy="4183064"/>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556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dirty="0" smtClean="0">
                          <a:ln>
                            <a:noFill/>
                          </a:ln>
                          <a:solidFill>
                            <a:srgbClr val="FF3300"/>
                          </a:solidFill>
                          <a:effectLst>
                            <a:outerShdw blurRad="38100" dist="38100" dir="2700000" algn="tl">
                              <a:srgbClr val="C0C0C0"/>
                            </a:outerShdw>
                          </a:effectLst>
                          <a:latin typeface="Times New Roman" pitchFamily="18" charset="0"/>
                        </a:rPr>
                        <a:t>Tipo de Controlador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K</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T</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i</a:t>
                      </a:r>
                      <a:endParaRPr kumimoji="0" lang="es-AR" sz="2400" b="0" i="0" u="none" strike="noStrike" cap="none" normalizeH="0" baseline="0" smtClean="0">
                        <a:ln>
                          <a:noFill/>
                        </a:ln>
                        <a:solidFill>
                          <a:srgbClr val="FF3300"/>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T</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d</a:t>
                      </a:r>
                      <a:endParaRPr kumimoji="0" lang="es-AR" sz="2400" b="0" i="0" u="none" strike="noStrike" cap="none" normalizeH="0" baseline="0" smtClean="0">
                        <a:ln>
                          <a:noFill/>
                        </a:ln>
                        <a:solidFill>
                          <a:srgbClr val="FF3300"/>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7113">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91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1075">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PID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735719" name="Object 39"/>
          <p:cNvGraphicFramePr>
            <a:graphicFrameLocks noChangeAspect="1"/>
          </p:cNvGraphicFramePr>
          <p:nvPr/>
        </p:nvGraphicFramePr>
        <p:xfrm>
          <a:off x="4930775" y="2779715"/>
          <a:ext cx="293688" cy="708025"/>
        </p:xfrm>
        <a:graphic>
          <a:graphicData uri="http://schemas.openxmlformats.org/presentationml/2006/ole">
            <mc:AlternateContent xmlns:mc="http://schemas.openxmlformats.org/markup-compatibility/2006">
              <mc:Choice xmlns:v="urn:schemas-microsoft-com:vml" Requires="v">
                <p:oleObj spid="_x0000_s1910189" name="Equation" r:id="rId5" imgW="164957" imgH="393359" progId="Equation.DSMT4">
                  <p:embed/>
                </p:oleObj>
              </mc:Choice>
              <mc:Fallback>
                <p:oleObj name="Equation" r:id="rId5" imgW="164957" imgH="39335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2779715"/>
                        <a:ext cx="293688"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1" name="Object 41"/>
          <p:cNvGraphicFramePr>
            <a:graphicFrameLocks noChangeAspect="1"/>
          </p:cNvGraphicFramePr>
          <p:nvPr/>
        </p:nvGraphicFramePr>
        <p:xfrm>
          <a:off x="4738688" y="3865566"/>
          <a:ext cx="677862" cy="708025"/>
        </p:xfrm>
        <a:graphic>
          <a:graphicData uri="http://schemas.openxmlformats.org/presentationml/2006/ole">
            <mc:AlternateContent xmlns:mc="http://schemas.openxmlformats.org/markup-compatibility/2006">
              <mc:Choice xmlns:v="urn:schemas-microsoft-com:vml" Requires="v">
                <p:oleObj spid="_x0000_s1910190" name="Equation" r:id="rId7" imgW="380880" imgH="393480" progId="Equation.DSMT4">
                  <p:embed/>
                </p:oleObj>
              </mc:Choice>
              <mc:Fallback>
                <p:oleObj name="Equation" r:id="rId7" imgW="3808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3865566"/>
                        <a:ext cx="67786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2" name="Object 42"/>
          <p:cNvGraphicFramePr>
            <a:graphicFrameLocks noChangeAspect="1"/>
          </p:cNvGraphicFramePr>
          <p:nvPr/>
        </p:nvGraphicFramePr>
        <p:xfrm>
          <a:off x="4749800" y="4991102"/>
          <a:ext cx="655638" cy="708025"/>
        </p:xfrm>
        <a:graphic>
          <a:graphicData uri="http://schemas.openxmlformats.org/presentationml/2006/ole">
            <mc:AlternateContent xmlns:mc="http://schemas.openxmlformats.org/markup-compatibility/2006">
              <mc:Choice xmlns:v="urn:schemas-microsoft-com:vml" Requires="v">
                <p:oleObj spid="_x0000_s1910191" name="Equation" r:id="rId9" imgW="368280" imgH="393480" progId="Equation.DSMT4">
                  <p:embed/>
                </p:oleObj>
              </mc:Choice>
              <mc:Fallback>
                <p:oleObj name="Equation" r:id="rId9" imgW="3682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9800" y="4991102"/>
                        <a:ext cx="655638"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3" name="Object 43"/>
          <p:cNvGraphicFramePr>
            <a:graphicFrameLocks noChangeAspect="1"/>
          </p:cNvGraphicFramePr>
          <p:nvPr/>
        </p:nvGraphicFramePr>
        <p:xfrm>
          <a:off x="6880228" y="3843339"/>
          <a:ext cx="474663" cy="754063"/>
        </p:xfrm>
        <a:graphic>
          <a:graphicData uri="http://schemas.openxmlformats.org/presentationml/2006/ole">
            <mc:AlternateContent xmlns:mc="http://schemas.openxmlformats.org/markup-compatibility/2006">
              <mc:Choice xmlns:v="urn:schemas-microsoft-com:vml" Requires="v">
                <p:oleObj spid="_x0000_s1910192" name="Equation" r:id="rId11" imgW="266400" imgH="419040" progId="Equation.DSMT4">
                  <p:embed/>
                </p:oleObj>
              </mc:Choice>
              <mc:Fallback>
                <p:oleObj name="Equation" r:id="rId11" imgW="266400" imgH="419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0228" y="3843339"/>
                        <a:ext cx="47466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4" name="Object 44"/>
          <p:cNvGraphicFramePr>
            <a:graphicFrameLocks noChangeAspect="1"/>
          </p:cNvGraphicFramePr>
          <p:nvPr/>
        </p:nvGraphicFramePr>
        <p:xfrm>
          <a:off x="6926266" y="5195890"/>
          <a:ext cx="384175" cy="296863"/>
        </p:xfrm>
        <a:graphic>
          <a:graphicData uri="http://schemas.openxmlformats.org/presentationml/2006/ole">
            <mc:AlternateContent xmlns:mc="http://schemas.openxmlformats.org/markup-compatibility/2006">
              <mc:Choice xmlns:v="urn:schemas-microsoft-com:vml" Requires="v">
                <p:oleObj spid="_x0000_s1910193" name="Equation" r:id="rId13" imgW="215640" imgH="164880" progId="Equation.DSMT4">
                  <p:embed/>
                </p:oleObj>
              </mc:Choice>
              <mc:Fallback>
                <p:oleObj name="Equation" r:id="rId13" imgW="21564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6266" y="5195890"/>
                        <a:ext cx="384175"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5" name="Object 45"/>
          <p:cNvGraphicFramePr>
            <a:graphicFrameLocks noChangeAspect="1"/>
          </p:cNvGraphicFramePr>
          <p:nvPr/>
        </p:nvGraphicFramePr>
        <p:xfrm>
          <a:off x="8893175" y="5162552"/>
          <a:ext cx="609600" cy="365125"/>
        </p:xfrm>
        <a:graphic>
          <a:graphicData uri="http://schemas.openxmlformats.org/presentationml/2006/ole">
            <mc:AlternateContent xmlns:mc="http://schemas.openxmlformats.org/markup-compatibility/2006">
              <mc:Choice xmlns:v="urn:schemas-microsoft-com:vml" Requires="v">
                <p:oleObj spid="_x0000_s1910194" name="Equation" r:id="rId15" imgW="342720" imgH="203040" progId="Equation.DSMT4">
                  <p:embed/>
                </p:oleObj>
              </mc:Choice>
              <mc:Fallback>
                <p:oleObj name="Equation" r:id="rId15" imgW="3427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93175" y="5162552"/>
                        <a:ext cx="6096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7" name="Object 47"/>
          <p:cNvGraphicFramePr>
            <a:graphicFrameLocks noChangeAspect="1"/>
          </p:cNvGraphicFramePr>
          <p:nvPr/>
        </p:nvGraphicFramePr>
        <p:xfrm>
          <a:off x="6983416" y="2994027"/>
          <a:ext cx="377825" cy="315913"/>
        </p:xfrm>
        <a:graphic>
          <a:graphicData uri="http://schemas.openxmlformats.org/presentationml/2006/ole">
            <mc:AlternateContent xmlns:mc="http://schemas.openxmlformats.org/markup-compatibility/2006">
              <mc:Choice xmlns:v="urn:schemas-microsoft-com:vml" Requires="v">
                <p:oleObj spid="_x0000_s1910195" name="Equation" r:id="rId17" imgW="152280" imgH="126720" progId="Equation.DSMT4">
                  <p:embed/>
                </p:oleObj>
              </mc:Choice>
              <mc:Fallback>
                <p:oleObj name="Equation" r:id="rId17" imgW="152280" imgH="12672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3416" y="2994027"/>
                        <a:ext cx="37782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29" name="Object 49"/>
          <p:cNvGraphicFramePr>
            <a:graphicFrameLocks noChangeAspect="1"/>
          </p:cNvGraphicFramePr>
          <p:nvPr/>
        </p:nvGraphicFramePr>
        <p:xfrm>
          <a:off x="8990016" y="2930527"/>
          <a:ext cx="314325" cy="442913"/>
        </p:xfrm>
        <a:graphic>
          <a:graphicData uri="http://schemas.openxmlformats.org/presentationml/2006/ole">
            <mc:AlternateContent xmlns:mc="http://schemas.openxmlformats.org/markup-compatibility/2006">
              <mc:Choice xmlns:v="urn:schemas-microsoft-com:vml" Requires="v">
                <p:oleObj spid="_x0000_s1910196" name="Equation" r:id="rId19" imgW="126720" imgH="177480" progId="Equation.DSMT4">
                  <p:embed/>
                </p:oleObj>
              </mc:Choice>
              <mc:Fallback>
                <p:oleObj name="Equation" r:id="rId19"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90016" y="2930527"/>
                        <a:ext cx="3143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5730" name="Object 50"/>
          <p:cNvGraphicFramePr>
            <a:graphicFrameLocks noChangeAspect="1"/>
          </p:cNvGraphicFramePr>
          <p:nvPr/>
        </p:nvGraphicFramePr>
        <p:xfrm>
          <a:off x="8990016" y="4003677"/>
          <a:ext cx="314325" cy="442913"/>
        </p:xfrm>
        <a:graphic>
          <a:graphicData uri="http://schemas.openxmlformats.org/presentationml/2006/ole">
            <mc:AlternateContent xmlns:mc="http://schemas.openxmlformats.org/markup-compatibility/2006">
              <mc:Choice xmlns:v="urn:schemas-microsoft-com:vml" Requires="v">
                <p:oleObj spid="_x0000_s1910197" name="Equation" r:id="rId21" imgW="126720" imgH="177480" progId="Equation.DSMT4">
                  <p:embed/>
                </p:oleObj>
              </mc:Choice>
              <mc:Fallback>
                <p:oleObj name="Equation" r:id="rId21"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90016" y="4003677"/>
                        <a:ext cx="3143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411936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5682"/>
                                        </p:tgtEl>
                                        <p:attrNameLst>
                                          <p:attrName>style.visibility</p:attrName>
                                        </p:attrNameLst>
                                      </p:cBhvr>
                                      <p:to>
                                        <p:strVal val="visible"/>
                                      </p:to>
                                    </p:set>
                                    <p:anim calcmode="lin" valueType="num">
                                      <p:cBhvr additive="base">
                                        <p:cTn id="7" dur="500" fill="hold"/>
                                        <p:tgtEl>
                                          <p:spTgt spid="1735682"/>
                                        </p:tgtEl>
                                        <p:attrNameLst>
                                          <p:attrName>ppt_x</p:attrName>
                                        </p:attrNameLst>
                                      </p:cBhvr>
                                      <p:tavLst>
                                        <p:tav tm="0">
                                          <p:val>
                                            <p:strVal val="0-#ppt_w/2"/>
                                          </p:val>
                                        </p:tav>
                                        <p:tav tm="100000">
                                          <p:val>
                                            <p:strVal val="#ppt_x"/>
                                          </p:val>
                                        </p:tav>
                                      </p:tavLst>
                                    </p:anim>
                                    <p:anim calcmode="lin" valueType="num">
                                      <p:cBhvr additive="base">
                                        <p:cTn id="8" dur="500" fill="hold"/>
                                        <p:tgtEl>
                                          <p:spTgt spid="1735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5682"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bwMode="auto">
          <a:xfrm>
            <a:off x="182563" y="196851"/>
            <a:ext cx="6256337" cy="527049"/>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rPr>
              <a:t>Sintonía de Controladores </a:t>
            </a:r>
            <a:r>
              <a:rPr lang="es-AR" sz="2400" b="1" dirty="0" smtClean="0">
                <a:solidFill>
                  <a:schemeClr val="bg1"/>
                </a:solidFill>
                <a:effectLst/>
              </a:rPr>
              <a:t>PID: Ejemplo</a:t>
            </a:r>
            <a:endParaRPr lang="es-AR" sz="2400" b="1" dirty="0">
              <a:solidFill>
                <a:schemeClr val="bg1"/>
              </a:solidFill>
              <a:effectLst/>
            </a:endParaRPr>
          </a:p>
        </p:txBody>
      </p:sp>
      <p:pic>
        <p:nvPicPr>
          <p:cNvPr id="1733701" name="Imagen 1733700"/>
          <p:cNvPicPr>
            <a:picLocks noChangeAspect="1"/>
          </p:cNvPicPr>
          <p:nvPr/>
        </p:nvPicPr>
        <p:blipFill>
          <a:blip r:embed="rId5"/>
          <a:stretch>
            <a:fillRect/>
          </a:stretch>
        </p:blipFill>
        <p:spPr>
          <a:xfrm>
            <a:off x="800100" y="1095375"/>
            <a:ext cx="10410301" cy="5474767"/>
          </a:xfrm>
          <a:prstGeom prst="rect">
            <a:avLst/>
          </a:prstGeom>
        </p:spPr>
      </p:pic>
      <p:sp>
        <p:nvSpPr>
          <p:cNvPr id="1733644" name="Text Box 12"/>
          <p:cNvSpPr txBox="1">
            <a:spLocks noChangeArrowheads="1"/>
          </p:cNvSpPr>
          <p:nvPr/>
        </p:nvSpPr>
        <p:spPr bwMode="auto">
          <a:xfrm>
            <a:off x="1841500" y="1470325"/>
            <a:ext cx="4972050"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dirty="0">
                <a:solidFill>
                  <a:srgbClr val="009900"/>
                </a:solidFill>
              </a:rPr>
              <a:t>Primer Método: En Lazo Abierto</a:t>
            </a:r>
          </a:p>
        </p:txBody>
      </p:sp>
      <p:graphicFrame>
        <p:nvGraphicFramePr>
          <p:cNvPr id="134" name="Object 9"/>
          <p:cNvGraphicFramePr>
            <a:graphicFrameLocks noChangeAspect="1"/>
          </p:cNvGraphicFramePr>
          <p:nvPr/>
        </p:nvGraphicFramePr>
        <p:xfrm>
          <a:off x="6813550" y="695325"/>
          <a:ext cx="1344612" cy="427038"/>
        </p:xfrm>
        <a:graphic>
          <a:graphicData uri="http://schemas.openxmlformats.org/presentationml/2006/ole">
            <mc:AlternateContent xmlns:mc="http://schemas.openxmlformats.org/markup-compatibility/2006">
              <mc:Choice xmlns:v="urn:schemas-microsoft-com:vml" Requires="v">
                <p:oleObj spid="_x0000_s1902909" name="Equation" r:id="rId6" imgW="558720" imgH="177480" progId="Equation.DSMT4">
                  <p:embed/>
                </p:oleObj>
              </mc:Choice>
              <mc:Fallback>
                <p:oleObj name="Equation" r:id="rId6" imgW="558720" imgH="177480" progId="Equation.DSMT4">
                  <p:embed/>
                  <p:pic>
                    <p:nvPicPr>
                      <p:cNvPr id="0" name=""/>
                      <p:cNvPicPr>
                        <a:picLocks noChangeAspect="1" noChangeArrowheads="1"/>
                      </p:cNvPicPr>
                      <p:nvPr/>
                    </p:nvPicPr>
                    <p:blipFill>
                      <a:blip r:embed="rId7"/>
                      <a:srcRect/>
                      <a:stretch>
                        <a:fillRect/>
                      </a:stretch>
                    </p:blipFill>
                    <p:spPr bwMode="auto">
                      <a:xfrm>
                        <a:off x="6813550" y="695325"/>
                        <a:ext cx="1344612"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 name="Object 9"/>
          <p:cNvGraphicFramePr>
            <a:graphicFrameLocks noChangeAspect="1"/>
          </p:cNvGraphicFramePr>
          <p:nvPr/>
        </p:nvGraphicFramePr>
        <p:xfrm>
          <a:off x="8346281" y="695325"/>
          <a:ext cx="1162050" cy="427038"/>
        </p:xfrm>
        <a:graphic>
          <a:graphicData uri="http://schemas.openxmlformats.org/presentationml/2006/ole">
            <mc:AlternateContent xmlns:mc="http://schemas.openxmlformats.org/markup-compatibility/2006">
              <mc:Choice xmlns:v="urn:schemas-microsoft-com:vml" Requires="v">
                <p:oleObj spid="_x0000_s1902910" name="Equation" r:id="rId8" imgW="482400" imgH="177480" progId="Equation.DSMT4">
                  <p:embed/>
                </p:oleObj>
              </mc:Choice>
              <mc:Fallback>
                <p:oleObj name="Equation" r:id="rId8" imgW="482400" imgH="177480" progId="Equation.DSMT4">
                  <p:embed/>
                  <p:pic>
                    <p:nvPicPr>
                      <p:cNvPr id="0" name=""/>
                      <p:cNvPicPr>
                        <a:picLocks noChangeAspect="1" noChangeArrowheads="1"/>
                      </p:cNvPicPr>
                      <p:nvPr/>
                    </p:nvPicPr>
                    <p:blipFill>
                      <a:blip r:embed="rId9"/>
                      <a:srcRect/>
                      <a:stretch>
                        <a:fillRect/>
                      </a:stretch>
                    </p:blipFill>
                    <p:spPr bwMode="auto">
                      <a:xfrm>
                        <a:off x="8346281" y="695325"/>
                        <a:ext cx="116205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 name="Object 17"/>
          <p:cNvGraphicFramePr>
            <a:graphicFrameLocks noChangeAspect="1"/>
          </p:cNvGraphicFramePr>
          <p:nvPr>
            <p:extLst/>
          </p:nvPr>
        </p:nvGraphicFramePr>
        <p:xfrm>
          <a:off x="8073231" y="1470325"/>
          <a:ext cx="2078038" cy="696913"/>
        </p:xfrm>
        <a:graphic>
          <a:graphicData uri="http://schemas.openxmlformats.org/presentationml/2006/ole">
            <mc:AlternateContent xmlns:mc="http://schemas.openxmlformats.org/markup-compatibility/2006">
              <mc:Choice xmlns:v="urn:schemas-microsoft-com:vml" Requires="v">
                <p:oleObj spid="_x0000_s1902911" name="Equation" r:id="rId10" imgW="1168200" imgH="393480" progId="Equation.DSMT4">
                  <p:embed/>
                </p:oleObj>
              </mc:Choice>
              <mc:Fallback>
                <p:oleObj name="Equation" r:id="rId10" imgW="1168200" imgH="393480" progId="Equation.DSMT4">
                  <p:embed/>
                  <p:pic>
                    <p:nvPicPr>
                      <p:cNvPr id="0" name=""/>
                      <p:cNvPicPr>
                        <a:picLocks noChangeAspect="1" noChangeArrowheads="1"/>
                      </p:cNvPicPr>
                      <p:nvPr/>
                    </p:nvPicPr>
                    <p:blipFill>
                      <a:blip r:embed="rId11"/>
                      <a:srcRect/>
                      <a:stretch>
                        <a:fillRect/>
                      </a:stretch>
                    </p:blipFill>
                    <p:spPr bwMode="auto">
                      <a:xfrm>
                        <a:off x="8073231" y="1470325"/>
                        <a:ext cx="2078038" cy="696913"/>
                      </a:xfrm>
                      <a:prstGeom prst="rect">
                        <a:avLst/>
                      </a:prstGeom>
                      <a:solidFill>
                        <a:srgbClr val="FFFF00"/>
                      </a:solidFill>
                      <a:ln w="12700" cmpd="sng">
                        <a:solidFill>
                          <a:srgbClr val="C00000"/>
                        </a:solidFill>
                      </a:ln>
                      <a:extLst/>
                    </p:spPr>
                  </p:pic>
                </p:oleObj>
              </mc:Fallback>
            </mc:AlternateContent>
          </a:graphicData>
        </a:graphic>
      </p:graphicFrame>
      <p:graphicFrame>
        <p:nvGraphicFramePr>
          <p:cNvPr id="137" name="Object 17"/>
          <p:cNvGraphicFramePr>
            <a:graphicFrameLocks noChangeAspect="1"/>
          </p:cNvGraphicFramePr>
          <p:nvPr>
            <p:extLst/>
          </p:nvPr>
        </p:nvGraphicFramePr>
        <p:xfrm>
          <a:off x="6893719" y="2729706"/>
          <a:ext cx="3257550" cy="742950"/>
        </p:xfrm>
        <a:graphic>
          <a:graphicData uri="http://schemas.openxmlformats.org/presentationml/2006/ole">
            <mc:AlternateContent xmlns:mc="http://schemas.openxmlformats.org/markup-compatibility/2006">
              <mc:Choice xmlns:v="urn:schemas-microsoft-com:vml" Requires="v">
                <p:oleObj spid="_x0000_s1902912" name="Equation" r:id="rId12" imgW="1828800" imgH="419040" progId="Equation.DSMT4">
                  <p:embed/>
                </p:oleObj>
              </mc:Choice>
              <mc:Fallback>
                <p:oleObj name="Equation" r:id="rId12" imgW="1828800" imgH="419040" progId="Equation.DSMT4">
                  <p:embed/>
                  <p:pic>
                    <p:nvPicPr>
                      <p:cNvPr id="0" name=""/>
                      <p:cNvPicPr>
                        <a:picLocks noChangeAspect="1" noChangeArrowheads="1"/>
                      </p:cNvPicPr>
                      <p:nvPr/>
                    </p:nvPicPr>
                    <p:blipFill>
                      <a:blip r:embed="rId13"/>
                      <a:srcRect/>
                      <a:stretch>
                        <a:fillRect/>
                      </a:stretch>
                    </p:blipFill>
                    <p:spPr bwMode="auto">
                      <a:xfrm>
                        <a:off x="6893719" y="2729706"/>
                        <a:ext cx="3257550" cy="742950"/>
                      </a:xfrm>
                      <a:prstGeom prst="rect">
                        <a:avLst/>
                      </a:prstGeom>
                      <a:solidFill>
                        <a:srgbClr val="FFFF00"/>
                      </a:solidFill>
                      <a:ln w="12700" cmpd="sng">
                        <a:solidFill>
                          <a:srgbClr val="C00000"/>
                        </a:solidFill>
                      </a:ln>
                      <a:extLst/>
                    </p:spPr>
                  </p:pic>
                </p:oleObj>
              </mc:Fallback>
            </mc:AlternateContent>
          </a:graphicData>
        </a:graphic>
      </p:graphicFrame>
      <p:graphicFrame>
        <p:nvGraphicFramePr>
          <p:cNvPr id="138" name="Object 9"/>
          <p:cNvGraphicFramePr>
            <a:graphicFrameLocks noChangeAspect="1"/>
          </p:cNvGraphicFramePr>
          <p:nvPr/>
        </p:nvGraphicFramePr>
        <p:xfrm>
          <a:off x="9758362" y="687538"/>
          <a:ext cx="1100138" cy="396875"/>
        </p:xfrm>
        <a:graphic>
          <a:graphicData uri="http://schemas.openxmlformats.org/presentationml/2006/ole">
            <mc:AlternateContent xmlns:mc="http://schemas.openxmlformats.org/markup-compatibility/2006">
              <mc:Choice xmlns:v="urn:schemas-microsoft-com:vml" Requires="v">
                <p:oleObj spid="_x0000_s1902913" name="Equation" r:id="rId14" imgW="457200" imgH="164880" progId="Equation.DSMT4">
                  <p:embed/>
                </p:oleObj>
              </mc:Choice>
              <mc:Fallback>
                <p:oleObj name="Equation" r:id="rId14" imgW="457200" imgH="164880" progId="Equation.DSMT4">
                  <p:embed/>
                  <p:pic>
                    <p:nvPicPr>
                      <p:cNvPr id="0" name=""/>
                      <p:cNvPicPr>
                        <a:picLocks noChangeAspect="1" noChangeArrowheads="1"/>
                      </p:cNvPicPr>
                      <p:nvPr/>
                    </p:nvPicPr>
                    <p:blipFill>
                      <a:blip r:embed="rId15"/>
                      <a:srcRect/>
                      <a:stretch>
                        <a:fillRect/>
                      </a:stretch>
                    </p:blipFill>
                    <p:spPr bwMode="auto">
                      <a:xfrm>
                        <a:off x="9758362" y="687538"/>
                        <a:ext cx="11001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95415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3634"/>
                                        </p:tgtEl>
                                        <p:attrNameLst>
                                          <p:attrName>style.visibility</p:attrName>
                                        </p:attrNameLst>
                                      </p:cBhvr>
                                      <p:to>
                                        <p:strVal val="visible"/>
                                      </p:to>
                                    </p:set>
                                    <p:anim calcmode="lin" valueType="num">
                                      <p:cBhvr additive="base">
                                        <p:cTn id="7" dur="500" fill="hold"/>
                                        <p:tgtEl>
                                          <p:spTgt spid="1733634"/>
                                        </p:tgtEl>
                                        <p:attrNameLst>
                                          <p:attrName>ppt_x</p:attrName>
                                        </p:attrNameLst>
                                      </p:cBhvr>
                                      <p:tavLst>
                                        <p:tav tm="0">
                                          <p:val>
                                            <p:strVal val="0-#ppt_w/2"/>
                                          </p:val>
                                        </p:tav>
                                        <p:tav tm="100000">
                                          <p:val>
                                            <p:strVal val="#ppt_x"/>
                                          </p:val>
                                        </p:tav>
                                      </p:tavLst>
                                    </p:anim>
                                    <p:anim calcmode="lin" valueType="num">
                                      <p:cBhvr additive="base">
                                        <p:cTn id="8" dur="500" fill="hold"/>
                                        <p:tgtEl>
                                          <p:spTgt spid="1733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34"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bwMode="auto">
          <a:xfrm>
            <a:off x="182563" y="196851"/>
            <a:ext cx="6256337" cy="527049"/>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rPr>
              <a:t>Sintonía de Controladores </a:t>
            </a:r>
            <a:r>
              <a:rPr lang="es-AR" sz="2400" b="1" dirty="0" smtClean="0">
                <a:solidFill>
                  <a:schemeClr val="bg1"/>
                </a:solidFill>
                <a:effectLst/>
              </a:rPr>
              <a:t>PID: Ejemplo</a:t>
            </a:r>
            <a:endParaRPr lang="es-AR" sz="2400" b="1" dirty="0">
              <a:solidFill>
                <a:schemeClr val="bg1"/>
              </a:solidFill>
              <a:effectLst/>
            </a:endParaRPr>
          </a:p>
        </p:txBody>
      </p:sp>
      <p:sp>
        <p:nvSpPr>
          <p:cNvPr id="1733644" name="Text Box 12"/>
          <p:cNvSpPr txBox="1">
            <a:spLocks noChangeArrowheads="1"/>
          </p:cNvSpPr>
          <p:nvPr/>
        </p:nvSpPr>
        <p:spPr bwMode="auto">
          <a:xfrm>
            <a:off x="307975" y="891530"/>
            <a:ext cx="4972050"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dirty="0">
                <a:solidFill>
                  <a:srgbClr val="009900"/>
                </a:solidFill>
              </a:rPr>
              <a:t>Primer Método: En Lazo Abierto</a:t>
            </a:r>
          </a:p>
        </p:txBody>
      </p:sp>
      <p:graphicFrame>
        <p:nvGraphicFramePr>
          <p:cNvPr id="136" name="Object 17"/>
          <p:cNvGraphicFramePr>
            <a:graphicFrameLocks noChangeAspect="1"/>
          </p:cNvGraphicFramePr>
          <p:nvPr>
            <p:extLst/>
          </p:nvPr>
        </p:nvGraphicFramePr>
        <p:xfrm>
          <a:off x="8264127" y="1392708"/>
          <a:ext cx="2078038" cy="696913"/>
        </p:xfrm>
        <a:graphic>
          <a:graphicData uri="http://schemas.openxmlformats.org/presentationml/2006/ole">
            <mc:AlternateContent xmlns:mc="http://schemas.openxmlformats.org/markup-compatibility/2006">
              <mc:Choice xmlns:v="urn:schemas-microsoft-com:vml" Requires="v">
                <p:oleObj spid="_x0000_s1903870" name="Equation" r:id="rId5" imgW="1168200" imgH="393480" progId="Equation.DSMT4">
                  <p:embed/>
                </p:oleObj>
              </mc:Choice>
              <mc:Fallback>
                <p:oleObj name="Equation" r:id="rId5" imgW="1168200" imgH="393480" progId="Equation.DSMT4">
                  <p:embed/>
                  <p:pic>
                    <p:nvPicPr>
                      <p:cNvPr id="0" name=""/>
                      <p:cNvPicPr>
                        <a:picLocks noChangeAspect="1" noChangeArrowheads="1"/>
                      </p:cNvPicPr>
                      <p:nvPr/>
                    </p:nvPicPr>
                    <p:blipFill>
                      <a:blip r:embed="rId6"/>
                      <a:srcRect/>
                      <a:stretch>
                        <a:fillRect/>
                      </a:stretch>
                    </p:blipFill>
                    <p:spPr bwMode="auto">
                      <a:xfrm>
                        <a:off x="8264127" y="1392708"/>
                        <a:ext cx="2078038" cy="696913"/>
                      </a:xfrm>
                      <a:prstGeom prst="rect">
                        <a:avLst/>
                      </a:prstGeom>
                      <a:solidFill>
                        <a:srgbClr val="FFFF00"/>
                      </a:solidFill>
                      <a:ln w="12700" cmpd="sng">
                        <a:solidFill>
                          <a:srgbClr val="C00000"/>
                        </a:solidFill>
                      </a:ln>
                      <a:extLst/>
                    </p:spPr>
                  </p:pic>
                </p:oleObj>
              </mc:Fallback>
            </mc:AlternateContent>
          </a:graphicData>
        </a:graphic>
      </p:graphicFrame>
      <p:graphicFrame>
        <p:nvGraphicFramePr>
          <p:cNvPr id="137" name="Object 17"/>
          <p:cNvGraphicFramePr>
            <a:graphicFrameLocks noChangeAspect="1"/>
          </p:cNvGraphicFramePr>
          <p:nvPr>
            <p:extLst/>
          </p:nvPr>
        </p:nvGraphicFramePr>
        <p:xfrm>
          <a:off x="8104584" y="2540000"/>
          <a:ext cx="2397125" cy="676275"/>
        </p:xfrm>
        <a:graphic>
          <a:graphicData uri="http://schemas.openxmlformats.org/presentationml/2006/ole">
            <mc:AlternateContent xmlns:mc="http://schemas.openxmlformats.org/markup-compatibility/2006">
              <mc:Choice xmlns:v="urn:schemas-microsoft-com:vml" Requires="v">
                <p:oleObj spid="_x0000_s1903871" name="Equation" r:id="rId7" imgW="1346040" imgH="380880" progId="Equation.DSMT4">
                  <p:embed/>
                </p:oleObj>
              </mc:Choice>
              <mc:Fallback>
                <p:oleObj name="Equation" r:id="rId7" imgW="1346040" imgH="380880" progId="Equation.DSMT4">
                  <p:embed/>
                  <p:pic>
                    <p:nvPicPr>
                      <p:cNvPr id="0" name=""/>
                      <p:cNvPicPr>
                        <a:picLocks noChangeAspect="1" noChangeArrowheads="1"/>
                      </p:cNvPicPr>
                      <p:nvPr/>
                    </p:nvPicPr>
                    <p:blipFill>
                      <a:blip r:embed="rId8"/>
                      <a:srcRect/>
                      <a:stretch>
                        <a:fillRect/>
                      </a:stretch>
                    </p:blipFill>
                    <p:spPr bwMode="auto">
                      <a:xfrm>
                        <a:off x="8104584" y="2540000"/>
                        <a:ext cx="2397125" cy="676275"/>
                      </a:xfrm>
                      <a:prstGeom prst="rect">
                        <a:avLst/>
                      </a:prstGeom>
                      <a:solidFill>
                        <a:srgbClr val="FFFF00"/>
                      </a:solidFill>
                      <a:ln w="12700" cmpd="sng">
                        <a:solidFill>
                          <a:srgbClr val="C00000"/>
                        </a:solidFill>
                      </a:ln>
                      <a:extLst/>
                    </p:spPr>
                  </p:pic>
                </p:oleObj>
              </mc:Fallback>
            </mc:AlternateContent>
          </a:graphicData>
        </a:graphic>
      </p:graphicFrame>
      <p:pic>
        <p:nvPicPr>
          <p:cNvPr id="2" name="Imagen 1"/>
          <p:cNvPicPr>
            <a:picLocks noChangeAspect="1"/>
          </p:cNvPicPr>
          <p:nvPr/>
        </p:nvPicPr>
        <p:blipFill rotWithShape="1">
          <a:blip r:embed="rId9"/>
          <a:srcRect l="6666" t="10159" r="6905" b="5238"/>
          <a:stretch/>
        </p:blipFill>
        <p:spPr>
          <a:xfrm>
            <a:off x="912019" y="1507331"/>
            <a:ext cx="6915150" cy="5076825"/>
          </a:xfrm>
          <a:prstGeom prst="rect">
            <a:avLst/>
          </a:prstGeom>
        </p:spPr>
      </p:pic>
      <p:graphicFrame>
        <p:nvGraphicFramePr>
          <p:cNvPr id="11" name="Object 17"/>
          <p:cNvGraphicFramePr>
            <a:graphicFrameLocks noChangeAspect="1"/>
          </p:cNvGraphicFramePr>
          <p:nvPr>
            <p:extLst/>
          </p:nvPr>
        </p:nvGraphicFramePr>
        <p:xfrm>
          <a:off x="8724900" y="3654425"/>
          <a:ext cx="1154113" cy="406400"/>
        </p:xfrm>
        <a:graphic>
          <a:graphicData uri="http://schemas.openxmlformats.org/presentationml/2006/ole">
            <mc:AlternateContent xmlns:mc="http://schemas.openxmlformats.org/markup-compatibility/2006">
              <mc:Choice xmlns:v="urn:schemas-microsoft-com:vml" Requires="v">
                <p:oleObj spid="_x0000_s1903872" name="Equation" r:id="rId10" imgW="647640" imgH="228600" progId="Equation.DSMT4">
                  <p:embed/>
                </p:oleObj>
              </mc:Choice>
              <mc:Fallback>
                <p:oleObj name="Equation" r:id="rId10" imgW="647640" imgH="228600" progId="Equation.DSMT4">
                  <p:embed/>
                  <p:pic>
                    <p:nvPicPr>
                      <p:cNvPr id="0" name=""/>
                      <p:cNvPicPr>
                        <a:picLocks noChangeAspect="1" noChangeArrowheads="1"/>
                      </p:cNvPicPr>
                      <p:nvPr/>
                    </p:nvPicPr>
                    <p:blipFill>
                      <a:blip r:embed="rId11"/>
                      <a:srcRect/>
                      <a:stretch>
                        <a:fillRect/>
                      </a:stretch>
                    </p:blipFill>
                    <p:spPr bwMode="auto">
                      <a:xfrm>
                        <a:off x="8724900" y="3654425"/>
                        <a:ext cx="1154113" cy="406400"/>
                      </a:xfrm>
                      <a:prstGeom prst="rect">
                        <a:avLst/>
                      </a:prstGeom>
                      <a:solidFill>
                        <a:srgbClr val="FFFF00"/>
                      </a:solidFill>
                      <a:ln w="12700" cmpd="sng">
                        <a:solidFill>
                          <a:srgbClr val="C00000"/>
                        </a:solidFill>
                      </a:ln>
                      <a:extLst/>
                    </p:spPr>
                  </p:pic>
                </p:oleObj>
              </mc:Fallback>
            </mc:AlternateContent>
          </a:graphicData>
        </a:graphic>
      </p:graphicFrame>
      <p:graphicFrame>
        <p:nvGraphicFramePr>
          <p:cNvPr id="12" name="Object 17"/>
          <p:cNvGraphicFramePr>
            <a:graphicFrameLocks noChangeAspect="1"/>
          </p:cNvGraphicFramePr>
          <p:nvPr>
            <p:extLst/>
          </p:nvPr>
        </p:nvGraphicFramePr>
        <p:xfrm>
          <a:off x="8837613" y="4254500"/>
          <a:ext cx="928687" cy="360363"/>
        </p:xfrm>
        <a:graphic>
          <a:graphicData uri="http://schemas.openxmlformats.org/presentationml/2006/ole">
            <mc:AlternateContent xmlns:mc="http://schemas.openxmlformats.org/markup-compatibility/2006">
              <mc:Choice xmlns:v="urn:schemas-microsoft-com:vml" Requires="v">
                <p:oleObj spid="_x0000_s1903873" name="Equation" r:id="rId12" imgW="520560" imgH="203040" progId="Equation.DSMT4">
                  <p:embed/>
                </p:oleObj>
              </mc:Choice>
              <mc:Fallback>
                <p:oleObj name="Equation" r:id="rId12" imgW="520560" imgH="203040" progId="Equation.DSMT4">
                  <p:embed/>
                  <p:pic>
                    <p:nvPicPr>
                      <p:cNvPr id="0" name=""/>
                      <p:cNvPicPr>
                        <a:picLocks noChangeAspect="1" noChangeArrowheads="1"/>
                      </p:cNvPicPr>
                      <p:nvPr/>
                    </p:nvPicPr>
                    <p:blipFill>
                      <a:blip r:embed="rId13"/>
                      <a:srcRect/>
                      <a:stretch>
                        <a:fillRect/>
                      </a:stretch>
                    </p:blipFill>
                    <p:spPr bwMode="auto">
                      <a:xfrm>
                        <a:off x="8837613" y="4254500"/>
                        <a:ext cx="928687" cy="360363"/>
                      </a:xfrm>
                      <a:prstGeom prst="rect">
                        <a:avLst/>
                      </a:prstGeom>
                      <a:solidFill>
                        <a:srgbClr val="FFFF00"/>
                      </a:solidFill>
                      <a:ln w="12700" cmpd="sng">
                        <a:solidFill>
                          <a:srgbClr val="C00000"/>
                        </a:solidFill>
                      </a:ln>
                      <a:extLst/>
                    </p:spPr>
                  </p:pic>
                </p:oleObj>
              </mc:Fallback>
            </mc:AlternateContent>
          </a:graphicData>
        </a:graphic>
      </p:graphicFrame>
    </p:spTree>
    <p:custDataLst>
      <p:tags r:id="rId2"/>
    </p:custDataLst>
    <p:extLst>
      <p:ext uri="{BB962C8B-B14F-4D97-AF65-F5344CB8AC3E}">
        <p14:creationId xmlns:p14="http://schemas.microsoft.com/office/powerpoint/2010/main" val="179639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3634"/>
                                        </p:tgtEl>
                                        <p:attrNameLst>
                                          <p:attrName>style.visibility</p:attrName>
                                        </p:attrNameLst>
                                      </p:cBhvr>
                                      <p:to>
                                        <p:strVal val="visible"/>
                                      </p:to>
                                    </p:set>
                                    <p:anim calcmode="lin" valueType="num">
                                      <p:cBhvr additive="base">
                                        <p:cTn id="7" dur="500" fill="hold"/>
                                        <p:tgtEl>
                                          <p:spTgt spid="1733634"/>
                                        </p:tgtEl>
                                        <p:attrNameLst>
                                          <p:attrName>ppt_x</p:attrName>
                                        </p:attrNameLst>
                                      </p:cBhvr>
                                      <p:tavLst>
                                        <p:tav tm="0">
                                          <p:val>
                                            <p:strVal val="0-#ppt_w/2"/>
                                          </p:val>
                                        </p:tav>
                                        <p:tav tm="100000">
                                          <p:val>
                                            <p:strVal val="#ppt_x"/>
                                          </p:val>
                                        </p:tav>
                                      </p:tavLst>
                                    </p:anim>
                                    <p:anim calcmode="lin" valueType="num">
                                      <p:cBhvr additive="base">
                                        <p:cTn id="8" dur="500" fill="hold"/>
                                        <p:tgtEl>
                                          <p:spTgt spid="1733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34"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8754"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38760" name="Text Box 8"/>
          <p:cNvSpPr txBox="1">
            <a:spLocks noChangeArrowheads="1"/>
          </p:cNvSpPr>
          <p:nvPr/>
        </p:nvSpPr>
        <p:spPr bwMode="auto">
          <a:xfrm>
            <a:off x="319088" y="837262"/>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38761" name="Object 9"/>
          <p:cNvGraphicFramePr>
            <a:graphicFrameLocks noGrp="1" noChangeAspect="1"/>
          </p:cNvGraphicFramePr>
          <p:nvPr>
            <p:ph idx="1"/>
            <p:extLst>
              <p:ext uri="{D42A27DB-BD31-4B8C-83A1-F6EECF244321}">
                <p14:modId xmlns:p14="http://schemas.microsoft.com/office/powerpoint/2010/main" val="309619066"/>
              </p:ext>
            </p:extLst>
          </p:nvPr>
        </p:nvGraphicFramePr>
        <p:xfrm>
          <a:off x="6180138" y="707916"/>
          <a:ext cx="4092572" cy="1182021"/>
        </p:xfrm>
        <a:graphic>
          <a:graphicData uri="http://schemas.openxmlformats.org/presentationml/2006/ole">
            <mc:AlternateContent xmlns:mc="http://schemas.openxmlformats.org/markup-compatibility/2006">
              <mc:Choice xmlns:v="urn:schemas-microsoft-com:vml" Requires="v">
                <p:oleObj spid="_x0000_s1813034" name="Visio" r:id="rId5" imgW="2555443" imgH="737646" progId="Visio.Drawing.11">
                  <p:embed/>
                </p:oleObj>
              </mc:Choice>
              <mc:Fallback>
                <p:oleObj name="Visio" r:id="rId5" imgW="2555443" imgH="737646"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138" y="707916"/>
                        <a:ext cx="4092572" cy="1182021"/>
                      </a:xfrm>
                      <a:prstGeom prst="rect">
                        <a:avLst/>
                      </a:prstGeom>
                      <a:noFill/>
                      <a:ln>
                        <a:noFill/>
                      </a:ln>
                      <a:effectLst/>
                      <a:extLst/>
                    </p:spPr>
                  </p:pic>
                </p:oleObj>
              </mc:Fallback>
            </mc:AlternateContent>
          </a:graphicData>
        </a:graphic>
      </p:graphicFrame>
      <p:sp>
        <p:nvSpPr>
          <p:cNvPr id="1738763" name="Text Box 11"/>
          <p:cNvSpPr txBox="1">
            <a:spLocks noChangeArrowheads="1"/>
          </p:cNvSpPr>
          <p:nvPr/>
        </p:nvSpPr>
        <p:spPr bwMode="auto">
          <a:xfrm>
            <a:off x="7096125" y="2159795"/>
            <a:ext cx="3924300" cy="917574"/>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400">
                <a:solidFill>
                  <a:srgbClr val="009900"/>
                </a:solidFill>
              </a:rPr>
              <a:t>Se aumenta </a:t>
            </a:r>
            <a:r>
              <a:rPr lang="es-AR" sz="2400" i="1">
                <a:solidFill>
                  <a:srgbClr val="009900"/>
                </a:solidFill>
                <a:latin typeface="Times New Roman" pitchFamily="18" charset="0"/>
              </a:rPr>
              <a:t>K</a:t>
            </a:r>
            <a:r>
              <a:rPr lang="es-AR" sz="2400" i="1" baseline="-25000">
                <a:solidFill>
                  <a:srgbClr val="009900"/>
                </a:solidFill>
                <a:latin typeface="Times New Roman" pitchFamily="18" charset="0"/>
              </a:rPr>
              <a:t>p</a:t>
            </a:r>
            <a:r>
              <a:rPr lang="es-AR" sz="2400">
                <a:solidFill>
                  <a:srgbClr val="009900"/>
                </a:solidFill>
              </a:rPr>
              <a:t> de cero hasta un valor crítico </a:t>
            </a:r>
            <a:r>
              <a:rPr lang="es-AR" sz="2400" i="1">
                <a:solidFill>
                  <a:srgbClr val="009900"/>
                </a:solidFill>
                <a:latin typeface="Times New Roman" pitchFamily="18" charset="0"/>
              </a:rPr>
              <a:t>K</a:t>
            </a:r>
            <a:r>
              <a:rPr lang="es-AR" sz="2400" i="1" baseline="-25000">
                <a:solidFill>
                  <a:srgbClr val="009900"/>
                </a:solidFill>
                <a:latin typeface="Times New Roman" pitchFamily="18" charset="0"/>
              </a:rPr>
              <a:t>cr</a:t>
            </a:r>
          </a:p>
        </p:txBody>
      </p:sp>
      <p:pic>
        <p:nvPicPr>
          <p:cNvPr id="1738765" name="Picture 13" descr="Ziegler_Nichols_ultimate_perio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176" y="1804212"/>
            <a:ext cx="5938816" cy="4425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38767" name="Object 15"/>
          <p:cNvGraphicFramePr>
            <a:graphicFrameLocks noChangeAspect="1"/>
          </p:cNvGraphicFramePr>
          <p:nvPr/>
        </p:nvGraphicFramePr>
        <p:xfrm>
          <a:off x="7302500" y="3302001"/>
          <a:ext cx="2946400" cy="901700"/>
        </p:xfrm>
        <a:graphic>
          <a:graphicData uri="http://schemas.openxmlformats.org/presentationml/2006/ole">
            <mc:AlternateContent xmlns:mc="http://schemas.openxmlformats.org/markup-compatibility/2006">
              <mc:Choice xmlns:v="urn:schemas-microsoft-com:vml" Requires="v">
                <p:oleObj spid="_x0000_s1813035" name="Equation" r:id="rId8" imgW="1371600" imgH="419040" progId="Equation.DSMT4">
                  <p:embed/>
                </p:oleObj>
              </mc:Choice>
              <mc:Fallback>
                <p:oleObj name="Equation" r:id="rId8" imgW="137160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0" y="3302001"/>
                        <a:ext cx="2946400" cy="9017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8769" name="Text Box 17"/>
          <p:cNvSpPr txBox="1">
            <a:spLocks noChangeArrowheads="1"/>
          </p:cNvSpPr>
          <p:nvPr/>
        </p:nvSpPr>
        <p:spPr bwMode="auto">
          <a:xfrm>
            <a:off x="7096125" y="4700592"/>
            <a:ext cx="3648075" cy="966784"/>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s-AR" sz="2400">
                <a:solidFill>
                  <a:srgbClr val="FF3300"/>
                </a:solidFill>
              </a:rPr>
              <a:t>A partir de </a:t>
            </a:r>
            <a:r>
              <a:rPr lang="es-AR" sz="2400" i="1">
                <a:solidFill>
                  <a:srgbClr val="FF3300"/>
                </a:solidFill>
              </a:rPr>
              <a:t>K</a:t>
            </a:r>
            <a:r>
              <a:rPr lang="es-AR" sz="2400" i="1" baseline="-25000">
                <a:solidFill>
                  <a:srgbClr val="FF3300"/>
                </a:solidFill>
              </a:rPr>
              <a:t>cr</a:t>
            </a:r>
            <a:r>
              <a:rPr lang="es-AR" sz="2400" i="1" baseline="-25000">
                <a:solidFill>
                  <a:srgbClr val="FF3300"/>
                </a:solidFill>
                <a:latin typeface="Times New Roman" pitchFamily="18" charset="0"/>
              </a:rPr>
              <a:t> </a:t>
            </a:r>
            <a:r>
              <a:rPr lang="es-AR" sz="2400">
                <a:solidFill>
                  <a:srgbClr val="FF3300"/>
                </a:solidFill>
              </a:rPr>
              <a:t>y </a:t>
            </a:r>
            <a:r>
              <a:rPr lang="es-AR" sz="2400" i="1">
                <a:solidFill>
                  <a:srgbClr val="FF3300"/>
                </a:solidFill>
              </a:rPr>
              <a:t>P</a:t>
            </a:r>
            <a:r>
              <a:rPr lang="es-AR" sz="2400" i="1" baseline="-25000">
                <a:solidFill>
                  <a:srgbClr val="FF3300"/>
                </a:solidFill>
              </a:rPr>
              <a:t>cr</a:t>
            </a:r>
            <a:r>
              <a:rPr lang="es-AR" sz="2400" i="1">
                <a:solidFill>
                  <a:srgbClr val="FF3300"/>
                </a:solidFill>
              </a:rPr>
              <a:t> </a:t>
            </a:r>
            <a:r>
              <a:rPr lang="es-AR" sz="2400">
                <a:solidFill>
                  <a:srgbClr val="FF3300"/>
                </a:solidFill>
              </a:rPr>
              <a:t> se obtienen </a:t>
            </a:r>
            <a:r>
              <a:rPr lang="es-AR" sz="2400" i="1">
                <a:solidFill>
                  <a:srgbClr val="FF3300"/>
                </a:solidFill>
              </a:rPr>
              <a:t>K</a:t>
            </a:r>
            <a:r>
              <a:rPr lang="es-AR" sz="2400" i="1" baseline="-25000">
                <a:solidFill>
                  <a:srgbClr val="FF3300"/>
                </a:solidFill>
              </a:rPr>
              <a:t>p</a:t>
            </a:r>
            <a:r>
              <a:rPr lang="es-AR" sz="2400">
                <a:solidFill>
                  <a:srgbClr val="FF3300"/>
                </a:solidFill>
              </a:rPr>
              <a:t>, </a:t>
            </a:r>
            <a:r>
              <a:rPr lang="es-AR" sz="2400" i="1">
                <a:solidFill>
                  <a:srgbClr val="FF3300"/>
                </a:solidFill>
              </a:rPr>
              <a:t>T</a:t>
            </a:r>
            <a:r>
              <a:rPr lang="es-AR" sz="2400" i="1" baseline="-25000">
                <a:solidFill>
                  <a:srgbClr val="FF3300"/>
                </a:solidFill>
              </a:rPr>
              <a:t>i</a:t>
            </a:r>
            <a:r>
              <a:rPr lang="es-AR" sz="2400">
                <a:solidFill>
                  <a:srgbClr val="FF3300"/>
                </a:solidFill>
              </a:rPr>
              <a:t> y </a:t>
            </a:r>
            <a:r>
              <a:rPr lang="es-AR" sz="2400" i="1">
                <a:solidFill>
                  <a:srgbClr val="FF3300"/>
                </a:solidFill>
              </a:rPr>
              <a:t>T</a:t>
            </a:r>
            <a:r>
              <a:rPr lang="es-AR" sz="2400" i="1" baseline="-25000">
                <a:solidFill>
                  <a:srgbClr val="FF3300"/>
                </a:solidFill>
              </a:rPr>
              <a:t>d</a:t>
            </a:r>
            <a:r>
              <a:rPr lang="es-AR" sz="2400">
                <a:solidFill>
                  <a:srgbClr val="FF3300"/>
                </a:solidFill>
              </a:rPr>
              <a:t>.</a:t>
            </a:r>
            <a:r>
              <a:rPr lang="es-AR" sz="2400">
                <a:solidFill>
                  <a:srgbClr val="009900"/>
                </a:solidFill>
              </a:rPr>
              <a:t> </a:t>
            </a:r>
            <a:endParaRPr lang="es-AR" sz="2400" i="1" baseline="-25000">
              <a:solidFill>
                <a:srgbClr val="009900"/>
              </a:solidFill>
              <a:latin typeface="Times New Roman" pitchFamily="18" charset="0"/>
            </a:endParaRPr>
          </a:p>
        </p:txBody>
      </p:sp>
    </p:spTree>
    <p:custDataLst>
      <p:tags r:id="rId2"/>
    </p:custDataLst>
    <p:extLst>
      <p:ext uri="{BB962C8B-B14F-4D97-AF65-F5344CB8AC3E}">
        <p14:creationId xmlns:p14="http://schemas.microsoft.com/office/powerpoint/2010/main" val="2649517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8754"/>
                                        </p:tgtEl>
                                        <p:attrNameLst>
                                          <p:attrName>style.visibility</p:attrName>
                                        </p:attrNameLst>
                                      </p:cBhvr>
                                      <p:to>
                                        <p:strVal val="visible"/>
                                      </p:to>
                                    </p:set>
                                    <p:anim calcmode="lin" valueType="num">
                                      <p:cBhvr additive="base">
                                        <p:cTn id="7" dur="500" fill="hold"/>
                                        <p:tgtEl>
                                          <p:spTgt spid="1738754"/>
                                        </p:tgtEl>
                                        <p:attrNameLst>
                                          <p:attrName>ppt_x</p:attrName>
                                        </p:attrNameLst>
                                      </p:cBhvr>
                                      <p:tavLst>
                                        <p:tav tm="0">
                                          <p:val>
                                            <p:strVal val="0-#ppt_w/2"/>
                                          </p:val>
                                        </p:tav>
                                        <p:tav tm="100000">
                                          <p:val>
                                            <p:strVal val="#ppt_x"/>
                                          </p:val>
                                        </p:tav>
                                      </p:tavLst>
                                    </p:anim>
                                    <p:anim calcmode="lin" valueType="num">
                                      <p:cBhvr additive="base">
                                        <p:cTn id="8" dur="500" fill="hold"/>
                                        <p:tgtEl>
                                          <p:spTgt spid="1738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4" grpId="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8754"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38760" name="Text Box 8"/>
          <p:cNvSpPr txBox="1">
            <a:spLocks noChangeArrowheads="1"/>
          </p:cNvSpPr>
          <p:nvPr/>
        </p:nvSpPr>
        <p:spPr bwMode="auto">
          <a:xfrm>
            <a:off x="319088" y="837262"/>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38761" name="Object 9"/>
          <p:cNvGraphicFramePr>
            <a:graphicFrameLocks noGrp="1" noChangeAspect="1"/>
          </p:cNvGraphicFramePr>
          <p:nvPr>
            <p:ph idx="1"/>
          </p:nvPr>
        </p:nvGraphicFramePr>
        <p:xfrm>
          <a:off x="6180138" y="707916"/>
          <a:ext cx="4092572" cy="1182021"/>
        </p:xfrm>
        <a:graphic>
          <a:graphicData uri="http://schemas.openxmlformats.org/presentationml/2006/ole">
            <mc:AlternateContent xmlns:mc="http://schemas.openxmlformats.org/markup-compatibility/2006">
              <mc:Choice xmlns:v="urn:schemas-microsoft-com:vml" Requires="v">
                <p:oleObj spid="_x0000_s1905136" name="Visio" r:id="rId5" imgW="2555443" imgH="737646" progId="Visio.Drawing.11">
                  <p:embed/>
                </p:oleObj>
              </mc:Choice>
              <mc:Fallback>
                <p:oleObj name="Visio" r:id="rId5" imgW="2555443" imgH="737646"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138" y="707916"/>
                        <a:ext cx="4092572" cy="1182021"/>
                      </a:xfrm>
                      <a:prstGeom prst="rect">
                        <a:avLst/>
                      </a:prstGeom>
                      <a:noFill/>
                      <a:ln>
                        <a:noFill/>
                      </a:ln>
                      <a:effectLst/>
                      <a:extLst/>
                    </p:spPr>
                  </p:pic>
                </p:oleObj>
              </mc:Fallback>
            </mc:AlternateContent>
          </a:graphicData>
        </a:graphic>
      </p:graphicFrame>
      <p:graphicFrame>
        <p:nvGraphicFramePr>
          <p:cNvPr id="1738767" name="Object 15"/>
          <p:cNvGraphicFramePr>
            <a:graphicFrameLocks noChangeAspect="1"/>
          </p:cNvGraphicFramePr>
          <p:nvPr>
            <p:extLst>
              <p:ext uri="{D42A27DB-BD31-4B8C-83A1-F6EECF244321}">
                <p14:modId xmlns:p14="http://schemas.microsoft.com/office/powerpoint/2010/main" val="3947070028"/>
              </p:ext>
            </p:extLst>
          </p:nvPr>
        </p:nvGraphicFramePr>
        <p:xfrm>
          <a:off x="519906" y="1964848"/>
          <a:ext cx="2509838" cy="820737"/>
        </p:xfrm>
        <a:graphic>
          <a:graphicData uri="http://schemas.openxmlformats.org/presentationml/2006/ole">
            <mc:AlternateContent xmlns:mc="http://schemas.openxmlformats.org/markup-compatibility/2006">
              <mc:Choice xmlns:v="urn:schemas-microsoft-com:vml" Requires="v">
                <p:oleObj spid="_x0000_s1905137" name="Equation" r:id="rId7" imgW="1168200" imgH="380880" progId="Equation.DSMT4">
                  <p:embed/>
                </p:oleObj>
              </mc:Choice>
              <mc:Fallback>
                <p:oleObj name="Equation" r:id="rId7" imgW="1168200" imgH="380880" progId="Equation.DSMT4">
                  <p:embed/>
                  <p:pic>
                    <p:nvPicPr>
                      <p:cNvPr id="0" name=""/>
                      <p:cNvPicPr>
                        <a:picLocks noChangeAspect="1" noChangeArrowheads="1"/>
                      </p:cNvPicPr>
                      <p:nvPr/>
                    </p:nvPicPr>
                    <p:blipFill>
                      <a:blip r:embed="rId8"/>
                      <a:srcRect/>
                      <a:stretch>
                        <a:fillRect/>
                      </a:stretch>
                    </p:blipFill>
                    <p:spPr bwMode="auto">
                      <a:xfrm>
                        <a:off x="519906" y="1964848"/>
                        <a:ext cx="2509838" cy="820737"/>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4"/>
          <p:cNvSpPr txBox="1">
            <a:spLocks noChangeArrowheads="1"/>
          </p:cNvSpPr>
          <p:nvPr/>
        </p:nvSpPr>
        <p:spPr bwMode="auto">
          <a:xfrm>
            <a:off x="3270845" y="2106485"/>
            <a:ext cx="5415955" cy="537461"/>
          </a:xfrm>
          <a:prstGeom prst="rect">
            <a:avLst/>
          </a:prstGeom>
          <a:noFill/>
          <a:ln w="28575">
            <a:noFill/>
            <a:miter lim="800000"/>
            <a:headEnd/>
            <a:tailEnd/>
          </a:ln>
          <a:effectLst/>
          <a:extLst/>
        </p:spPr>
        <p:txBody>
          <a:bodyPr/>
          <a:lstStyle/>
          <a:p>
            <a:pPr algn="l">
              <a:spcBef>
                <a:spcPct val="50000"/>
              </a:spcBef>
            </a:pPr>
            <a:r>
              <a:rPr lang="es-AR" sz="2400" dirty="0" smtClean="0">
                <a:solidFill>
                  <a:srgbClr val="FF3300"/>
                </a:solidFill>
                <a:latin typeface="Times New Roman" panose="02020603050405020304" pitchFamily="18" charset="0"/>
                <a:cs typeface="Times New Roman" panose="02020603050405020304" pitchFamily="18" charset="0"/>
              </a:rPr>
              <a:t>En lazo cerrado y con </a:t>
            </a:r>
            <a:r>
              <a:rPr lang="es-AR" sz="2400" i="1" dirty="0" err="1" smtClean="0">
                <a:solidFill>
                  <a:srgbClr val="FF3300"/>
                </a:solidFill>
                <a:latin typeface="Times New Roman" panose="02020603050405020304" pitchFamily="18" charset="0"/>
                <a:cs typeface="Times New Roman" panose="02020603050405020304" pitchFamily="18" charset="0"/>
              </a:rPr>
              <a:t>K</a:t>
            </a:r>
            <a:r>
              <a:rPr lang="es-AR" sz="2400" i="1" baseline="-25000" dirty="0" err="1" smtClean="0">
                <a:solidFill>
                  <a:srgbClr val="FF3300"/>
                </a:solidFill>
                <a:latin typeface="Times New Roman" panose="02020603050405020304" pitchFamily="18" charset="0"/>
                <a:cs typeface="Times New Roman" panose="02020603050405020304" pitchFamily="18" charset="0"/>
              </a:rPr>
              <a:t>p</a:t>
            </a:r>
            <a:r>
              <a:rPr lang="es-AR" sz="2400" dirty="0" smtClean="0">
                <a:solidFill>
                  <a:srgbClr val="FF3300"/>
                </a:solidFill>
                <a:latin typeface="Times New Roman" panose="02020603050405020304" pitchFamily="18" charset="0"/>
                <a:cs typeface="Times New Roman" panose="02020603050405020304" pitchFamily="18" charset="0"/>
              </a:rPr>
              <a:t>, se tiene</a:t>
            </a:r>
            <a:endParaRPr lang="es-AR" sz="2400" dirty="0">
              <a:solidFill>
                <a:srgbClr val="FF3300"/>
              </a:solidFill>
              <a:latin typeface="Times New Roman" panose="02020603050405020304" pitchFamily="18" charset="0"/>
              <a:cs typeface="Times New Roman" panose="02020603050405020304" pitchFamily="18" charset="0"/>
            </a:endParaRPr>
          </a:p>
        </p:txBody>
      </p:sp>
      <p:graphicFrame>
        <p:nvGraphicFramePr>
          <p:cNvPr id="10" name="Object 15"/>
          <p:cNvGraphicFramePr>
            <a:graphicFrameLocks noChangeAspect="1"/>
          </p:cNvGraphicFramePr>
          <p:nvPr>
            <p:extLst>
              <p:ext uri="{D42A27DB-BD31-4B8C-83A1-F6EECF244321}">
                <p14:modId xmlns:p14="http://schemas.microsoft.com/office/powerpoint/2010/main" val="1809917737"/>
              </p:ext>
            </p:extLst>
          </p:nvPr>
        </p:nvGraphicFramePr>
        <p:xfrm>
          <a:off x="8550275" y="1966913"/>
          <a:ext cx="3109913" cy="874712"/>
        </p:xfrm>
        <a:graphic>
          <a:graphicData uri="http://schemas.openxmlformats.org/presentationml/2006/ole">
            <mc:AlternateContent xmlns:mc="http://schemas.openxmlformats.org/markup-compatibility/2006">
              <mc:Choice xmlns:v="urn:schemas-microsoft-com:vml" Requires="v">
                <p:oleObj spid="_x0000_s1905138" name="Equation" r:id="rId9" imgW="1447560" imgH="406080" progId="Equation.DSMT4">
                  <p:embed/>
                </p:oleObj>
              </mc:Choice>
              <mc:Fallback>
                <p:oleObj name="Equation" r:id="rId9" imgW="1447560" imgH="406080" progId="Equation.DSMT4">
                  <p:embed/>
                  <p:pic>
                    <p:nvPicPr>
                      <p:cNvPr id="0" name=""/>
                      <p:cNvPicPr>
                        <a:picLocks noChangeAspect="1" noChangeArrowheads="1"/>
                      </p:cNvPicPr>
                      <p:nvPr/>
                    </p:nvPicPr>
                    <p:blipFill>
                      <a:blip r:embed="rId10"/>
                      <a:srcRect/>
                      <a:stretch>
                        <a:fillRect/>
                      </a:stretch>
                    </p:blipFill>
                    <p:spPr bwMode="auto">
                      <a:xfrm>
                        <a:off x="8550275" y="1966913"/>
                        <a:ext cx="3109913" cy="874712"/>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4"/>
          <p:cNvSpPr txBox="1">
            <a:spLocks noChangeArrowheads="1"/>
          </p:cNvSpPr>
          <p:nvPr/>
        </p:nvSpPr>
        <p:spPr bwMode="auto">
          <a:xfrm>
            <a:off x="403820" y="3055682"/>
            <a:ext cx="11569105" cy="944818"/>
          </a:xfrm>
          <a:prstGeom prst="rect">
            <a:avLst/>
          </a:prstGeom>
          <a:noFill/>
          <a:ln w="28575">
            <a:noFill/>
            <a:miter lim="800000"/>
            <a:headEnd/>
            <a:tailEnd/>
          </a:ln>
          <a:effectLst/>
          <a:extLst/>
        </p:spPr>
        <p:txBody>
          <a:bodyPr/>
          <a:lstStyle/>
          <a:p>
            <a:pPr algn="l">
              <a:spcBef>
                <a:spcPct val="50000"/>
              </a:spcBef>
            </a:pPr>
            <a:r>
              <a:rPr lang="es-AR" sz="2400" dirty="0" smtClean="0">
                <a:solidFill>
                  <a:srgbClr val="FF3300"/>
                </a:solidFill>
                <a:latin typeface="Times New Roman" panose="02020603050405020304" pitchFamily="18" charset="0"/>
                <a:cs typeface="Times New Roman" panose="02020603050405020304" pitchFamily="18" charset="0"/>
              </a:rPr>
              <a:t>Con </a:t>
            </a:r>
            <a:r>
              <a:rPr lang="es-AR" sz="2400" i="1" dirty="0" smtClean="0">
                <a:solidFill>
                  <a:srgbClr val="FF3300"/>
                </a:solidFill>
                <a:latin typeface="Times New Roman" panose="02020603050405020304" pitchFamily="18" charset="0"/>
                <a:cs typeface="Times New Roman" panose="02020603050405020304" pitchFamily="18" charset="0"/>
              </a:rPr>
              <a:t>s</a:t>
            </a:r>
            <a:r>
              <a:rPr lang="es-AR" sz="2400" dirty="0" smtClean="0">
                <a:solidFill>
                  <a:srgbClr val="FF3300"/>
                </a:solidFill>
                <a:latin typeface="Times New Roman" panose="02020603050405020304" pitchFamily="18" charset="0"/>
                <a:cs typeface="Times New Roman" panose="02020603050405020304" pitchFamily="18" charset="0"/>
              </a:rPr>
              <a:t> = </a:t>
            </a:r>
            <a:r>
              <a:rPr lang="es-AR" sz="2400" i="1" dirty="0" err="1" smtClean="0">
                <a:solidFill>
                  <a:srgbClr val="FF3300"/>
                </a:solidFill>
                <a:latin typeface="Times New Roman" panose="02020603050405020304" pitchFamily="18" charset="0"/>
                <a:cs typeface="Times New Roman" panose="02020603050405020304" pitchFamily="18" charset="0"/>
              </a:rPr>
              <a:t>j</a:t>
            </a:r>
            <a:r>
              <a:rPr lang="es-AR" sz="2400" dirty="0" err="1" smtClean="0">
                <a:solidFill>
                  <a:srgbClr val="FF3300"/>
                </a:solidFill>
                <a:latin typeface="Symbol" panose="05050102010706020507" pitchFamily="18" charset="2"/>
                <a:cs typeface="Times New Roman" panose="02020603050405020304" pitchFamily="18" charset="0"/>
              </a:rPr>
              <a:t>w</a:t>
            </a:r>
            <a:r>
              <a:rPr lang="es-AR" sz="2400" dirty="0" smtClean="0">
                <a:solidFill>
                  <a:srgbClr val="FF3300"/>
                </a:solidFill>
                <a:latin typeface="Times New Roman" panose="02020603050405020304" pitchFamily="18" charset="0"/>
                <a:cs typeface="Times New Roman" panose="02020603050405020304" pitchFamily="18" charset="0"/>
              </a:rPr>
              <a:t> en el polinomio característico e igualando las partes real e imaginaria a cero, pueden hallarse los valores de </a:t>
            </a:r>
            <a:r>
              <a:rPr lang="es-AR" sz="2400" i="1" dirty="0" err="1" smtClean="0">
                <a:solidFill>
                  <a:srgbClr val="FF3300"/>
                </a:solidFill>
                <a:latin typeface="Times New Roman" panose="02020603050405020304" pitchFamily="18" charset="0"/>
                <a:cs typeface="Times New Roman" panose="02020603050405020304" pitchFamily="18" charset="0"/>
              </a:rPr>
              <a:t>K</a:t>
            </a:r>
            <a:r>
              <a:rPr lang="es-AR" sz="2400" i="1" baseline="-25000" dirty="0" err="1" smtClean="0">
                <a:solidFill>
                  <a:srgbClr val="FF3300"/>
                </a:solidFill>
                <a:latin typeface="Times New Roman" panose="02020603050405020304" pitchFamily="18" charset="0"/>
                <a:cs typeface="Times New Roman" panose="02020603050405020304" pitchFamily="18" charset="0"/>
              </a:rPr>
              <a:t>p</a:t>
            </a:r>
            <a:r>
              <a:rPr lang="es-AR" sz="2400" i="1" baseline="-25000" dirty="0" smtClean="0">
                <a:solidFill>
                  <a:srgbClr val="FF3300"/>
                </a:solidFill>
                <a:latin typeface="Times New Roman" panose="02020603050405020304" pitchFamily="18" charset="0"/>
                <a:cs typeface="Times New Roman" panose="02020603050405020304" pitchFamily="18" charset="0"/>
              </a:rPr>
              <a:t>  </a:t>
            </a:r>
            <a:r>
              <a:rPr lang="es-AR" sz="2400" dirty="0" smtClean="0">
                <a:solidFill>
                  <a:srgbClr val="FF3300"/>
                </a:solidFill>
                <a:latin typeface="Times New Roman" panose="02020603050405020304" pitchFamily="18" charset="0"/>
                <a:cs typeface="Times New Roman" panose="02020603050405020304" pitchFamily="18" charset="0"/>
              </a:rPr>
              <a:t>= </a:t>
            </a:r>
            <a:r>
              <a:rPr lang="es-AR" sz="2400" i="1" dirty="0" err="1" smtClean="0">
                <a:solidFill>
                  <a:srgbClr val="FF3300"/>
                </a:solidFill>
                <a:latin typeface="Times New Roman" panose="02020603050405020304" pitchFamily="18" charset="0"/>
                <a:cs typeface="Times New Roman" panose="02020603050405020304" pitchFamily="18" charset="0"/>
              </a:rPr>
              <a:t>K</a:t>
            </a:r>
            <a:r>
              <a:rPr lang="es-AR" sz="2400" i="1" baseline="-25000" dirty="0" err="1" smtClean="0">
                <a:solidFill>
                  <a:srgbClr val="FF3300"/>
                </a:solidFill>
                <a:latin typeface="Times New Roman" panose="02020603050405020304" pitchFamily="18" charset="0"/>
                <a:cs typeface="Times New Roman" panose="02020603050405020304" pitchFamily="18" charset="0"/>
              </a:rPr>
              <a:t>cr</a:t>
            </a:r>
            <a:r>
              <a:rPr lang="es-AR" sz="2400" dirty="0" smtClean="0">
                <a:solidFill>
                  <a:srgbClr val="FF3300"/>
                </a:solidFill>
                <a:latin typeface="Times New Roman" panose="02020603050405020304" pitchFamily="18" charset="0"/>
                <a:cs typeface="Times New Roman" panose="02020603050405020304" pitchFamily="18" charset="0"/>
              </a:rPr>
              <a:t> y la frecuencia de los polos sobre el eje </a:t>
            </a:r>
            <a:r>
              <a:rPr lang="es-AR" sz="2400" i="1" dirty="0" err="1">
                <a:solidFill>
                  <a:srgbClr val="FF3300"/>
                </a:solidFill>
                <a:latin typeface="Times New Roman" panose="02020603050405020304" pitchFamily="18" charset="0"/>
                <a:cs typeface="Times New Roman" panose="02020603050405020304" pitchFamily="18" charset="0"/>
              </a:rPr>
              <a:t>j</a:t>
            </a:r>
            <a:r>
              <a:rPr lang="es-AR" sz="2400" dirty="0" err="1">
                <a:solidFill>
                  <a:srgbClr val="FF3300"/>
                </a:solidFill>
                <a:latin typeface="Symbol" panose="05050102010706020507" pitchFamily="18" charset="2"/>
                <a:cs typeface="Times New Roman" panose="02020603050405020304" pitchFamily="18" charset="0"/>
              </a:rPr>
              <a:t>w</a:t>
            </a:r>
            <a:endParaRPr lang="es-AR" sz="2400" dirty="0">
              <a:solidFill>
                <a:srgbClr val="FF3300"/>
              </a:solidFill>
              <a:latin typeface="Times New Roman" panose="02020603050405020304" pitchFamily="18" charset="0"/>
              <a:cs typeface="Times New Roman" panose="02020603050405020304" pitchFamily="18" charset="0"/>
            </a:endParaRPr>
          </a:p>
        </p:txBody>
      </p:sp>
      <p:graphicFrame>
        <p:nvGraphicFramePr>
          <p:cNvPr id="12" name="Object 15"/>
          <p:cNvGraphicFramePr>
            <a:graphicFrameLocks noChangeAspect="1"/>
          </p:cNvGraphicFramePr>
          <p:nvPr>
            <p:extLst>
              <p:ext uri="{D42A27DB-BD31-4B8C-83A1-F6EECF244321}">
                <p14:modId xmlns:p14="http://schemas.microsoft.com/office/powerpoint/2010/main" val="2022247077"/>
              </p:ext>
            </p:extLst>
          </p:nvPr>
        </p:nvGraphicFramePr>
        <p:xfrm>
          <a:off x="271463" y="4183063"/>
          <a:ext cx="4064000" cy="436562"/>
        </p:xfrm>
        <a:graphic>
          <a:graphicData uri="http://schemas.openxmlformats.org/presentationml/2006/ole">
            <mc:AlternateContent xmlns:mc="http://schemas.openxmlformats.org/markup-compatibility/2006">
              <mc:Choice xmlns:v="urn:schemas-microsoft-com:vml" Requires="v">
                <p:oleObj spid="_x0000_s1905139" name="Equation" r:id="rId11" imgW="1892160" imgH="203040" progId="Equation.DSMT4">
                  <p:embed/>
                </p:oleObj>
              </mc:Choice>
              <mc:Fallback>
                <p:oleObj name="Equation" r:id="rId11" imgW="1892160" imgH="203040" progId="Equation.DSMT4">
                  <p:embed/>
                  <p:pic>
                    <p:nvPicPr>
                      <p:cNvPr id="0" name=""/>
                      <p:cNvPicPr>
                        <a:picLocks noChangeAspect="1" noChangeArrowheads="1"/>
                      </p:cNvPicPr>
                      <p:nvPr/>
                    </p:nvPicPr>
                    <p:blipFill>
                      <a:blip r:embed="rId12"/>
                      <a:srcRect/>
                      <a:stretch>
                        <a:fillRect/>
                      </a:stretch>
                    </p:blipFill>
                    <p:spPr bwMode="auto">
                      <a:xfrm>
                        <a:off x="271463" y="4183063"/>
                        <a:ext cx="4064000" cy="436562"/>
                      </a:xfrm>
                      <a:prstGeom prst="rect">
                        <a:avLst/>
                      </a:prstGeom>
                      <a:noFill/>
                      <a:ln w="15875">
                        <a:noFill/>
                        <a:miter lim="800000"/>
                        <a:headEnd/>
                        <a:tailEnd/>
                      </a:ln>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2711038691"/>
              </p:ext>
            </p:extLst>
          </p:nvPr>
        </p:nvGraphicFramePr>
        <p:xfrm>
          <a:off x="4708524" y="4175699"/>
          <a:ext cx="3517900" cy="436562"/>
        </p:xfrm>
        <a:graphic>
          <a:graphicData uri="http://schemas.openxmlformats.org/presentationml/2006/ole">
            <mc:AlternateContent xmlns:mc="http://schemas.openxmlformats.org/markup-compatibility/2006">
              <mc:Choice xmlns:v="urn:schemas-microsoft-com:vml" Requires="v">
                <p:oleObj spid="_x0000_s1905140" name="Equation" r:id="rId13" imgW="1638000" imgH="203040" progId="Equation.DSMT4">
                  <p:embed/>
                </p:oleObj>
              </mc:Choice>
              <mc:Fallback>
                <p:oleObj name="Equation" r:id="rId13" imgW="1638000" imgH="203040" progId="Equation.DSMT4">
                  <p:embed/>
                  <p:pic>
                    <p:nvPicPr>
                      <p:cNvPr id="0" name=""/>
                      <p:cNvPicPr>
                        <a:picLocks noChangeAspect="1" noChangeArrowheads="1"/>
                      </p:cNvPicPr>
                      <p:nvPr/>
                    </p:nvPicPr>
                    <p:blipFill>
                      <a:blip r:embed="rId14"/>
                      <a:srcRect/>
                      <a:stretch>
                        <a:fillRect/>
                      </a:stretch>
                    </p:blipFill>
                    <p:spPr bwMode="auto">
                      <a:xfrm>
                        <a:off x="4708524" y="4175699"/>
                        <a:ext cx="3517900" cy="436562"/>
                      </a:xfrm>
                      <a:prstGeom prst="rect">
                        <a:avLst/>
                      </a:prstGeom>
                      <a:noFill/>
                      <a:ln w="15875">
                        <a:noFill/>
                        <a:miter lim="800000"/>
                        <a:headEnd/>
                        <a:tailEnd/>
                      </a:ln>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1513611840"/>
              </p:ext>
            </p:extLst>
          </p:nvPr>
        </p:nvGraphicFramePr>
        <p:xfrm>
          <a:off x="271463" y="4741770"/>
          <a:ext cx="4144963" cy="436563"/>
        </p:xfrm>
        <a:graphic>
          <a:graphicData uri="http://schemas.openxmlformats.org/presentationml/2006/ole">
            <mc:AlternateContent xmlns:mc="http://schemas.openxmlformats.org/markup-compatibility/2006">
              <mc:Choice xmlns:v="urn:schemas-microsoft-com:vml" Requires="v">
                <p:oleObj spid="_x0000_s1905141" name="Equation" r:id="rId15" imgW="1930320" imgH="203040" progId="Equation.DSMT4">
                  <p:embed/>
                </p:oleObj>
              </mc:Choice>
              <mc:Fallback>
                <p:oleObj name="Equation" r:id="rId15" imgW="1930320" imgH="203040" progId="Equation.DSMT4">
                  <p:embed/>
                  <p:pic>
                    <p:nvPicPr>
                      <p:cNvPr id="0" name=""/>
                      <p:cNvPicPr>
                        <a:picLocks noChangeAspect="1" noChangeArrowheads="1"/>
                      </p:cNvPicPr>
                      <p:nvPr/>
                    </p:nvPicPr>
                    <p:blipFill>
                      <a:blip r:embed="rId16"/>
                      <a:srcRect/>
                      <a:stretch>
                        <a:fillRect/>
                      </a:stretch>
                    </p:blipFill>
                    <p:spPr bwMode="auto">
                      <a:xfrm>
                        <a:off x="271463" y="4741770"/>
                        <a:ext cx="4144963" cy="436563"/>
                      </a:xfrm>
                      <a:prstGeom prst="rect">
                        <a:avLst/>
                      </a:prstGeom>
                      <a:noFill/>
                      <a:ln w="15875">
                        <a:noFill/>
                        <a:miter lim="800000"/>
                        <a:headEnd/>
                        <a:tailEnd/>
                      </a:ln>
                      <a:extLst/>
                    </p:spPr>
                  </p:pic>
                </p:oleObj>
              </mc:Fallback>
            </mc:AlternateContent>
          </a:graphicData>
        </a:graphic>
      </p:graphicFrame>
      <p:sp>
        <p:nvSpPr>
          <p:cNvPr id="15" name="Text Box 4"/>
          <p:cNvSpPr txBox="1">
            <a:spLocks noChangeArrowheads="1"/>
          </p:cNvSpPr>
          <p:nvPr/>
        </p:nvSpPr>
        <p:spPr bwMode="auto">
          <a:xfrm>
            <a:off x="319088" y="5300478"/>
            <a:ext cx="5035551" cy="537461"/>
          </a:xfrm>
          <a:prstGeom prst="rect">
            <a:avLst/>
          </a:prstGeom>
          <a:noFill/>
          <a:ln w="28575">
            <a:noFill/>
            <a:miter lim="800000"/>
            <a:headEnd/>
            <a:tailEnd/>
          </a:ln>
          <a:effectLst/>
          <a:extLst/>
        </p:spPr>
        <p:txBody>
          <a:bodyPr/>
          <a:lstStyle/>
          <a:p>
            <a:pPr algn="l">
              <a:spcBef>
                <a:spcPct val="50000"/>
              </a:spcBef>
            </a:pPr>
            <a:r>
              <a:rPr lang="es-AR" sz="2400" dirty="0" smtClean="0">
                <a:solidFill>
                  <a:srgbClr val="FF3300"/>
                </a:solidFill>
                <a:latin typeface="Times New Roman" panose="02020603050405020304" pitchFamily="18" charset="0"/>
                <a:cs typeface="Times New Roman" panose="02020603050405020304" pitchFamily="18" charset="0"/>
              </a:rPr>
              <a:t>De la parte imaginaria = 0, se tiene</a:t>
            </a:r>
            <a:endParaRPr lang="es-AR" sz="2400" dirty="0">
              <a:solidFill>
                <a:srgbClr val="FF3300"/>
              </a:solidFill>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030973497"/>
              </p:ext>
            </p:extLst>
          </p:nvPr>
        </p:nvGraphicFramePr>
        <p:xfrm>
          <a:off x="5151734" y="5322130"/>
          <a:ext cx="2073275" cy="463550"/>
        </p:xfrm>
        <a:graphic>
          <a:graphicData uri="http://schemas.openxmlformats.org/presentationml/2006/ole">
            <mc:AlternateContent xmlns:mc="http://schemas.openxmlformats.org/markup-compatibility/2006">
              <mc:Choice xmlns:v="urn:schemas-microsoft-com:vml" Requires="v">
                <p:oleObj spid="_x0000_s1905142" name="Equation" r:id="rId17" imgW="965160" imgH="215640" progId="Equation.DSMT4">
                  <p:embed/>
                </p:oleObj>
              </mc:Choice>
              <mc:Fallback>
                <p:oleObj name="Equation" r:id="rId17" imgW="965160" imgH="215640" progId="Equation.DSMT4">
                  <p:embed/>
                  <p:pic>
                    <p:nvPicPr>
                      <p:cNvPr id="0" name=""/>
                      <p:cNvPicPr>
                        <a:picLocks noChangeAspect="1" noChangeArrowheads="1"/>
                      </p:cNvPicPr>
                      <p:nvPr/>
                    </p:nvPicPr>
                    <p:blipFill>
                      <a:blip r:embed="rId18"/>
                      <a:srcRect/>
                      <a:stretch>
                        <a:fillRect/>
                      </a:stretch>
                    </p:blipFill>
                    <p:spPr bwMode="auto">
                      <a:xfrm>
                        <a:off x="5151734" y="5322130"/>
                        <a:ext cx="2073275" cy="463550"/>
                      </a:xfrm>
                      <a:prstGeom prst="rect">
                        <a:avLst/>
                      </a:prstGeom>
                      <a:solidFill>
                        <a:srgbClr val="FFC000"/>
                      </a:solidFill>
                      <a:ln w="15875">
                        <a:noFill/>
                        <a:miter lim="800000"/>
                        <a:headEnd/>
                        <a:tailEnd/>
                      </a:ln>
                      <a:extLst/>
                    </p:spPr>
                  </p:pic>
                </p:oleObj>
              </mc:Fallback>
            </mc:AlternateContent>
          </a:graphicData>
        </a:graphic>
      </p:graphicFrame>
      <p:sp>
        <p:nvSpPr>
          <p:cNvPr id="17" name="Text Box 4"/>
          <p:cNvSpPr txBox="1">
            <a:spLocks noChangeArrowheads="1"/>
          </p:cNvSpPr>
          <p:nvPr/>
        </p:nvSpPr>
        <p:spPr bwMode="auto">
          <a:xfrm>
            <a:off x="319088" y="5912239"/>
            <a:ext cx="5035551" cy="537461"/>
          </a:xfrm>
          <a:prstGeom prst="rect">
            <a:avLst/>
          </a:prstGeom>
          <a:noFill/>
          <a:ln w="28575">
            <a:noFill/>
            <a:miter lim="800000"/>
            <a:headEnd/>
            <a:tailEnd/>
          </a:ln>
          <a:effectLst/>
          <a:extLst/>
        </p:spPr>
        <p:txBody>
          <a:bodyPr/>
          <a:lstStyle/>
          <a:p>
            <a:pPr algn="l">
              <a:spcBef>
                <a:spcPct val="50000"/>
              </a:spcBef>
            </a:pPr>
            <a:r>
              <a:rPr lang="es-AR" sz="2400" dirty="0" smtClean="0">
                <a:solidFill>
                  <a:srgbClr val="FF3300"/>
                </a:solidFill>
                <a:latin typeface="Times New Roman" panose="02020603050405020304" pitchFamily="18" charset="0"/>
                <a:cs typeface="Times New Roman" panose="02020603050405020304" pitchFamily="18" charset="0"/>
              </a:rPr>
              <a:t>De la parte imaginaria = 0, se tiene</a:t>
            </a:r>
            <a:endParaRPr lang="es-AR" sz="2400" dirty="0">
              <a:solidFill>
                <a:srgbClr val="FF3300"/>
              </a:solidFill>
              <a:latin typeface="Times New Roman" panose="02020603050405020304" pitchFamily="18" charset="0"/>
              <a:cs typeface="Times New Roman" panose="02020603050405020304" pitchFamily="18" charset="0"/>
            </a:endParaRPr>
          </a:p>
        </p:txBody>
      </p:sp>
      <p:graphicFrame>
        <p:nvGraphicFramePr>
          <p:cNvPr id="18" name="Object 15"/>
          <p:cNvGraphicFramePr>
            <a:graphicFrameLocks noChangeAspect="1"/>
          </p:cNvGraphicFramePr>
          <p:nvPr>
            <p:extLst>
              <p:ext uri="{D42A27DB-BD31-4B8C-83A1-F6EECF244321}">
                <p14:modId xmlns:p14="http://schemas.microsoft.com/office/powerpoint/2010/main" val="2029112399"/>
              </p:ext>
            </p:extLst>
          </p:nvPr>
        </p:nvGraphicFramePr>
        <p:xfrm>
          <a:off x="5151734" y="5960084"/>
          <a:ext cx="1773237" cy="407987"/>
        </p:xfrm>
        <a:graphic>
          <a:graphicData uri="http://schemas.openxmlformats.org/presentationml/2006/ole">
            <mc:AlternateContent xmlns:mc="http://schemas.openxmlformats.org/markup-compatibility/2006">
              <mc:Choice xmlns:v="urn:schemas-microsoft-com:vml" Requires="v">
                <p:oleObj spid="_x0000_s1905143" name="Equation" r:id="rId19" imgW="825480" imgH="190440" progId="Equation.DSMT4">
                  <p:embed/>
                </p:oleObj>
              </mc:Choice>
              <mc:Fallback>
                <p:oleObj name="Equation" r:id="rId19" imgW="825480" imgH="190440" progId="Equation.DSMT4">
                  <p:embed/>
                  <p:pic>
                    <p:nvPicPr>
                      <p:cNvPr id="0" name=""/>
                      <p:cNvPicPr>
                        <a:picLocks noChangeAspect="1" noChangeArrowheads="1"/>
                      </p:cNvPicPr>
                      <p:nvPr/>
                    </p:nvPicPr>
                    <p:blipFill>
                      <a:blip r:embed="rId20"/>
                      <a:srcRect/>
                      <a:stretch>
                        <a:fillRect/>
                      </a:stretch>
                    </p:blipFill>
                    <p:spPr bwMode="auto">
                      <a:xfrm>
                        <a:off x="5151734" y="5960084"/>
                        <a:ext cx="1773237" cy="407987"/>
                      </a:xfrm>
                      <a:prstGeom prst="rect">
                        <a:avLst/>
                      </a:prstGeom>
                      <a:solidFill>
                        <a:srgbClr val="FFC000"/>
                      </a:solidFill>
                      <a:ln w="15875">
                        <a:noFill/>
                        <a:miter lim="800000"/>
                        <a:headEnd/>
                        <a:tailEnd/>
                      </a:ln>
                      <a:extLst/>
                    </p:spPr>
                  </p:pic>
                </p:oleObj>
              </mc:Fallback>
            </mc:AlternateContent>
          </a:graphicData>
        </a:graphic>
      </p:graphicFrame>
    </p:spTree>
    <p:custDataLst>
      <p:tags r:id="rId2"/>
    </p:custDataLst>
    <p:extLst>
      <p:ext uri="{BB962C8B-B14F-4D97-AF65-F5344CB8AC3E}">
        <p14:creationId xmlns:p14="http://schemas.microsoft.com/office/powerpoint/2010/main" val="1755490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8754"/>
                                        </p:tgtEl>
                                        <p:attrNameLst>
                                          <p:attrName>style.visibility</p:attrName>
                                        </p:attrNameLst>
                                      </p:cBhvr>
                                      <p:to>
                                        <p:strVal val="visible"/>
                                      </p:to>
                                    </p:set>
                                    <p:anim calcmode="lin" valueType="num">
                                      <p:cBhvr additive="base">
                                        <p:cTn id="7" dur="500" fill="hold"/>
                                        <p:tgtEl>
                                          <p:spTgt spid="1738754"/>
                                        </p:tgtEl>
                                        <p:attrNameLst>
                                          <p:attrName>ppt_x</p:attrName>
                                        </p:attrNameLst>
                                      </p:cBhvr>
                                      <p:tavLst>
                                        <p:tav tm="0">
                                          <p:val>
                                            <p:strVal val="0-#ppt_w/2"/>
                                          </p:val>
                                        </p:tav>
                                        <p:tav tm="100000">
                                          <p:val>
                                            <p:strVal val="#ppt_x"/>
                                          </p:val>
                                        </p:tav>
                                      </p:tavLst>
                                    </p:anim>
                                    <p:anim calcmode="lin" valueType="num">
                                      <p:cBhvr additive="base">
                                        <p:cTn id="8" dur="500" fill="hold"/>
                                        <p:tgtEl>
                                          <p:spTgt spid="1738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4" grpId="0"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40803" name="Text Box 3"/>
          <p:cNvSpPr txBox="1">
            <a:spLocks noChangeArrowheads="1"/>
          </p:cNvSpPr>
          <p:nvPr/>
        </p:nvSpPr>
        <p:spPr bwMode="auto">
          <a:xfrm>
            <a:off x="1871663" y="815978"/>
            <a:ext cx="54467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40810" name="Group 10"/>
          <p:cNvGraphicFramePr>
            <a:graphicFrameLocks noGrp="1"/>
          </p:cNvGraphicFramePr>
          <p:nvPr>
            <p:ph idx="1"/>
          </p:nvPr>
        </p:nvGraphicFramePr>
        <p:xfrm>
          <a:off x="1943100" y="1689100"/>
          <a:ext cx="8229600" cy="4183064"/>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556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Tipo de Controlador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K</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T</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i</a:t>
                      </a:r>
                      <a:endParaRPr kumimoji="0" lang="es-AR" sz="2400" b="0" i="0" u="none" strike="noStrike" cap="none" normalizeH="0" baseline="0" smtClean="0">
                        <a:ln>
                          <a:noFill/>
                        </a:ln>
                        <a:solidFill>
                          <a:srgbClr val="FF3300"/>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1" u="none" strike="noStrike" cap="none" normalizeH="0" baseline="0" smtClean="0">
                          <a:ln>
                            <a:noFill/>
                          </a:ln>
                          <a:solidFill>
                            <a:srgbClr val="FF3300"/>
                          </a:solidFill>
                          <a:effectLst>
                            <a:outerShdw blurRad="38100" dist="38100" dir="2700000" algn="tl">
                              <a:srgbClr val="C0C0C0"/>
                            </a:outerShdw>
                          </a:effectLst>
                          <a:latin typeface="Times New Roman" pitchFamily="18" charset="0"/>
                        </a:rPr>
                        <a:t>T</a:t>
                      </a:r>
                      <a:r>
                        <a:rPr kumimoji="0" lang="es-AR" sz="2400" b="0" i="1" u="none" strike="noStrike" cap="none" normalizeH="0" baseline="-25000" smtClean="0">
                          <a:ln>
                            <a:noFill/>
                          </a:ln>
                          <a:solidFill>
                            <a:srgbClr val="FF3300"/>
                          </a:solidFill>
                          <a:effectLst>
                            <a:outerShdw blurRad="38100" dist="38100" dir="2700000" algn="tl">
                              <a:srgbClr val="C0C0C0"/>
                            </a:outerShdw>
                          </a:effectLst>
                          <a:latin typeface="Times New Roman" pitchFamily="18" charset="0"/>
                        </a:rPr>
                        <a:t>d</a:t>
                      </a:r>
                      <a:endParaRPr kumimoji="0" lang="es-AR" sz="2400" b="0" i="0" u="none" strike="noStrike" cap="none" normalizeH="0" baseline="0" smtClean="0">
                        <a:ln>
                          <a:noFill/>
                        </a:ln>
                        <a:solidFill>
                          <a:srgbClr val="FF3300"/>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7113">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9188">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1075">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r>
                        <a:rPr kumimoji="0" lang="es-AR" sz="2400" b="0" i="0" u="none" strike="noStrike" cap="none" normalizeH="0" baseline="0" smtClean="0">
                          <a:ln>
                            <a:noFill/>
                          </a:ln>
                          <a:solidFill>
                            <a:srgbClr val="009900"/>
                          </a:solidFill>
                          <a:effectLst>
                            <a:outerShdw blurRad="38100" dist="38100" dir="2700000" algn="tl">
                              <a:srgbClr val="C0C0C0"/>
                            </a:outerShdw>
                          </a:effectLst>
                          <a:latin typeface="Times New Roman" pitchFamily="18" charset="0"/>
                        </a:rPr>
                        <a:t>PID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740837" name="Object 37"/>
          <p:cNvGraphicFramePr>
            <a:graphicFrameLocks noChangeAspect="1"/>
          </p:cNvGraphicFramePr>
          <p:nvPr/>
        </p:nvGraphicFramePr>
        <p:xfrm>
          <a:off x="4645028" y="3082926"/>
          <a:ext cx="790575" cy="411163"/>
        </p:xfrm>
        <a:graphic>
          <a:graphicData uri="http://schemas.openxmlformats.org/presentationml/2006/ole">
            <mc:AlternateContent xmlns:mc="http://schemas.openxmlformats.org/markup-compatibility/2006">
              <mc:Choice xmlns:v="urn:schemas-microsoft-com:vml" Requires="v">
                <p:oleObj spid="_x0000_s1911213"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8" y="3082926"/>
                        <a:ext cx="7905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8" name="Object 38"/>
          <p:cNvGraphicFramePr>
            <a:graphicFrameLocks noChangeAspect="1"/>
          </p:cNvGraphicFramePr>
          <p:nvPr/>
        </p:nvGraphicFramePr>
        <p:xfrm>
          <a:off x="4576763" y="4183064"/>
          <a:ext cx="925512" cy="411163"/>
        </p:xfrm>
        <a:graphic>
          <a:graphicData uri="http://schemas.openxmlformats.org/presentationml/2006/ole">
            <mc:AlternateContent xmlns:mc="http://schemas.openxmlformats.org/markup-compatibility/2006">
              <mc:Choice xmlns:v="urn:schemas-microsoft-com:vml" Requires="v">
                <p:oleObj spid="_x0000_s1911214" name="Equation" r:id="rId7" imgW="520560" imgH="228600" progId="Equation.DSMT4">
                  <p:embed/>
                </p:oleObj>
              </mc:Choice>
              <mc:Fallback>
                <p:oleObj name="Equation" r:id="rId7" imgW="520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763" y="4183064"/>
                        <a:ext cx="92551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9" name="Object 39"/>
          <p:cNvGraphicFramePr>
            <a:graphicFrameLocks noChangeAspect="1"/>
          </p:cNvGraphicFramePr>
          <p:nvPr/>
        </p:nvGraphicFramePr>
        <p:xfrm>
          <a:off x="4643438" y="5224464"/>
          <a:ext cx="792162" cy="411163"/>
        </p:xfrm>
        <a:graphic>
          <a:graphicData uri="http://schemas.openxmlformats.org/presentationml/2006/ole">
            <mc:AlternateContent xmlns:mc="http://schemas.openxmlformats.org/markup-compatibility/2006">
              <mc:Choice xmlns:v="urn:schemas-microsoft-com:vml" Requires="v">
                <p:oleObj spid="_x0000_s1911215" name="Equation" r:id="rId9" imgW="444240" imgH="228600" progId="Equation.DSMT4">
                  <p:embed/>
                </p:oleObj>
              </mc:Choice>
              <mc:Fallback>
                <p:oleObj name="Equation" r:id="rId9" imgW="4442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5224464"/>
                        <a:ext cx="7921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0" name="Object 40"/>
          <p:cNvGraphicFramePr>
            <a:graphicFrameLocks noChangeAspect="1"/>
          </p:cNvGraphicFramePr>
          <p:nvPr/>
        </p:nvGraphicFramePr>
        <p:xfrm>
          <a:off x="6729416" y="4183064"/>
          <a:ext cx="701675" cy="411163"/>
        </p:xfrm>
        <a:graphic>
          <a:graphicData uri="http://schemas.openxmlformats.org/presentationml/2006/ole">
            <mc:AlternateContent xmlns:mc="http://schemas.openxmlformats.org/markup-compatibility/2006">
              <mc:Choice xmlns:v="urn:schemas-microsoft-com:vml" Requires="v">
                <p:oleObj spid="_x0000_s1911216" name="Equation" r:id="rId11" imgW="393480" imgH="228600" progId="Equation.DSMT4">
                  <p:embed/>
                </p:oleObj>
              </mc:Choice>
              <mc:Fallback>
                <p:oleObj name="Equation" r:id="rId11" imgW="3934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9416" y="4183064"/>
                        <a:ext cx="7016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1" name="Object 41"/>
          <p:cNvGraphicFramePr>
            <a:graphicFrameLocks noChangeAspect="1"/>
          </p:cNvGraphicFramePr>
          <p:nvPr/>
        </p:nvGraphicFramePr>
        <p:xfrm>
          <a:off x="6718300" y="5224464"/>
          <a:ext cx="723900" cy="411163"/>
        </p:xfrm>
        <a:graphic>
          <a:graphicData uri="http://schemas.openxmlformats.org/presentationml/2006/ole">
            <mc:AlternateContent xmlns:mc="http://schemas.openxmlformats.org/markup-compatibility/2006">
              <mc:Choice xmlns:v="urn:schemas-microsoft-com:vml" Requires="v">
                <p:oleObj spid="_x0000_s1911217" name="Equation" r:id="rId13" imgW="406080" imgH="228600" progId="Equation.DSMT4">
                  <p:embed/>
                </p:oleObj>
              </mc:Choice>
              <mc:Fallback>
                <p:oleObj name="Equation" r:id="rId13" imgW="40608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8300" y="5224464"/>
                        <a:ext cx="7239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2" name="Object 42"/>
          <p:cNvGraphicFramePr>
            <a:graphicFrameLocks noChangeAspect="1"/>
          </p:cNvGraphicFramePr>
          <p:nvPr/>
        </p:nvGraphicFramePr>
        <p:xfrm>
          <a:off x="8675688" y="5224464"/>
          <a:ext cx="969962" cy="411163"/>
        </p:xfrm>
        <a:graphic>
          <a:graphicData uri="http://schemas.openxmlformats.org/presentationml/2006/ole">
            <mc:AlternateContent xmlns:mc="http://schemas.openxmlformats.org/markup-compatibility/2006">
              <mc:Choice xmlns:v="urn:schemas-microsoft-com:vml" Requires="v">
                <p:oleObj spid="_x0000_s1911218" name="Equation" r:id="rId15" imgW="545760" imgH="228600" progId="Equation.DSMT4">
                  <p:embed/>
                </p:oleObj>
              </mc:Choice>
              <mc:Fallback>
                <p:oleObj name="Equation" r:id="rId15" imgW="54576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75688" y="5224464"/>
                        <a:ext cx="9699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3" name="Object 43"/>
          <p:cNvGraphicFramePr>
            <a:graphicFrameLocks noChangeAspect="1"/>
          </p:cNvGraphicFramePr>
          <p:nvPr/>
        </p:nvGraphicFramePr>
        <p:xfrm>
          <a:off x="6945316" y="3111502"/>
          <a:ext cx="377825" cy="315913"/>
        </p:xfrm>
        <a:graphic>
          <a:graphicData uri="http://schemas.openxmlformats.org/presentationml/2006/ole">
            <mc:AlternateContent xmlns:mc="http://schemas.openxmlformats.org/markup-compatibility/2006">
              <mc:Choice xmlns:v="urn:schemas-microsoft-com:vml" Requires="v">
                <p:oleObj spid="_x0000_s1911219" name="Equation" r:id="rId17" imgW="152280" imgH="126720" progId="Equation.DSMT4">
                  <p:embed/>
                </p:oleObj>
              </mc:Choice>
              <mc:Fallback>
                <p:oleObj name="Equation" r:id="rId17" imgW="152280" imgH="12672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5316" y="3111502"/>
                        <a:ext cx="37782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4" name="Object 44"/>
          <p:cNvGraphicFramePr>
            <a:graphicFrameLocks noChangeAspect="1"/>
          </p:cNvGraphicFramePr>
          <p:nvPr/>
        </p:nvGraphicFramePr>
        <p:xfrm>
          <a:off x="8951916" y="3060702"/>
          <a:ext cx="314325" cy="442913"/>
        </p:xfrm>
        <a:graphic>
          <a:graphicData uri="http://schemas.openxmlformats.org/presentationml/2006/ole">
            <mc:AlternateContent xmlns:mc="http://schemas.openxmlformats.org/markup-compatibility/2006">
              <mc:Choice xmlns:v="urn:schemas-microsoft-com:vml" Requires="v">
                <p:oleObj spid="_x0000_s1911220" name="Equation" r:id="rId19" imgW="126720" imgH="177480" progId="Equation.DSMT4">
                  <p:embed/>
                </p:oleObj>
              </mc:Choice>
              <mc:Fallback>
                <p:oleObj name="Equation" r:id="rId19"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51916" y="3060702"/>
                        <a:ext cx="3143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45" name="Object 45"/>
          <p:cNvGraphicFramePr>
            <a:graphicFrameLocks noChangeAspect="1"/>
          </p:cNvGraphicFramePr>
          <p:nvPr/>
        </p:nvGraphicFramePr>
        <p:xfrm>
          <a:off x="8951916" y="4167188"/>
          <a:ext cx="314325" cy="442912"/>
        </p:xfrm>
        <a:graphic>
          <a:graphicData uri="http://schemas.openxmlformats.org/presentationml/2006/ole">
            <mc:AlternateContent xmlns:mc="http://schemas.openxmlformats.org/markup-compatibility/2006">
              <mc:Choice xmlns:v="urn:schemas-microsoft-com:vml" Requires="v">
                <p:oleObj spid="_x0000_s1911221" name="Equation" r:id="rId21" imgW="126720" imgH="177480" progId="Equation.DSMT4">
                  <p:embed/>
                </p:oleObj>
              </mc:Choice>
              <mc:Fallback>
                <p:oleObj name="Equation" r:id="rId21"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51916" y="4167188"/>
                        <a:ext cx="314325"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088936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0802"/>
                                        </p:tgtEl>
                                        <p:attrNameLst>
                                          <p:attrName>style.visibility</p:attrName>
                                        </p:attrNameLst>
                                      </p:cBhvr>
                                      <p:to>
                                        <p:strVal val="visible"/>
                                      </p:to>
                                    </p:set>
                                    <p:anim calcmode="lin" valueType="num">
                                      <p:cBhvr additive="base">
                                        <p:cTn id="7" dur="500" fill="hold"/>
                                        <p:tgtEl>
                                          <p:spTgt spid="1740802"/>
                                        </p:tgtEl>
                                        <p:attrNameLst>
                                          <p:attrName>ppt_x</p:attrName>
                                        </p:attrNameLst>
                                      </p:cBhvr>
                                      <p:tavLst>
                                        <p:tav tm="0">
                                          <p:val>
                                            <p:strVal val="0-#ppt_w/2"/>
                                          </p:val>
                                        </p:tav>
                                        <p:tav tm="100000">
                                          <p:val>
                                            <p:strVal val="#ppt_x"/>
                                          </p:val>
                                        </p:tav>
                                      </p:tavLst>
                                    </p:anim>
                                    <p:anim calcmode="lin" valueType="num">
                                      <p:cBhvr additive="base">
                                        <p:cTn id="8" dur="500" fill="hold"/>
                                        <p:tgtEl>
                                          <p:spTgt spid="17408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02" grpId="0"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492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882" y="1401344"/>
            <a:ext cx="8952550" cy="47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898"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44899" name="Text Box 3"/>
          <p:cNvSpPr txBox="1">
            <a:spLocks noChangeArrowheads="1"/>
          </p:cNvSpPr>
          <p:nvPr/>
        </p:nvSpPr>
        <p:spPr bwMode="auto">
          <a:xfrm>
            <a:off x="1938338" y="773115"/>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44903" name="Object 7"/>
          <p:cNvGraphicFramePr>
            <a:graphicFrameLocks noChangeAspect="1"/>
          </p:cNvGraphicFramePr>
          <p:nvPr>
            <p:extLst>
              <p:ext uri="{D42A27DB-BD31-4B8C-83A1-F6EECF244321}">
                <p14:modId xmlns:p14="http://schemas.microsoft.com/office/powerpoint/2010/main" val="4064289708"/>
              </p:ext>
            </p:extLst>
          </p:nvPr>
        </p:nvGraphicFramePr>
        <p:xfrm>
          <a:off x="7486381" y="1893575"/>
          <a:ext cx="2946400" cy="901700"/>
        </p:xfrm>
        <a:graphic>
          <a:graphicData uri="http://schemas.openxmlformats.org/presentationml/2006/ole">
            <mc:AlternateContent xmlns:mc="http://schemas.openxmlformats.org/markup-compatibility/2006">
              <mc:Choice xmlns:v="urn:schemas-microsoft-com:vml" Requires="v">
                <p:oleObj spid="_x0000_s1815080" name="Equation" r:id="rId6" imgW="1371600" imgH="419040" progId="Equation.DSMT4">
                  <p:embed/>
                </p:oleObj>
              </mc:Choice>
              <mc:Fallback>
                <p:oleObj name="Equation" r:id="rId6" imgW="13716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381" y="1893575"/>
                        <a:ext cx="2946400" cy="901700"/>
                      </a:xfrm>
                      <a:prstGeom prst="rect">
                        <a:avLst/>
                      </a:prstGeom>
                      <a:solidFill>
                        <a:schemeClr val="bg1"/>
                      </a:solidFill>
                      <a:ln w="15875">
                        <a:solidFill>
                          <a:srgbClr val="FF0000"/>
                        </a:solidFill>
                        <a:miter lim="800000"/>
                        <a:headEnd/>
                        <a:tailEnd/>
                      </a:ln>
                    </p:spPr>
                  </p:pic>
                </p:oleObj>
              </mc:Fallback>
            </mc:AlternateContent>
          </a:graphicData>
        </a:graphic>
      </p:graphicFrame>
      <p:sp>
        <p:nvSpPr>
          <p:cNvPr id="8" name="Text Box 3"/>
          <p:cNvSpPr txBox="1">
            <a:spLocks noChangeArrowheads="1"/>
          </p:cNvSpPr>
          <p:nvPr/>
        </p:nvSpPr>
        <p:spPr bwMode="auto">
          <a:xfrm>
            <a:off x="3433501" y="6259134"/>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sz="2400" dirty="0">
                <a:solidFill>
                  <a:srgbClr val="009900"/>
                </a:solidFill>
              </a:rPr>
              <a:t>Compensador Proporcional</a:t>
            </a:r>
          </a:p>
        </p:txBody>
      </p:sp>
      <p:graphicFrame>
        <p:nvGraphicFramePr>
          <p:cNvPr id="3" name="2 Objeto"/>
          <p:cNvGraphicFramePr>
            <a:graphicFrameLocks noChangeAspect="1"/>
          </p:cNvGraphicFramePr>
          <p:nvPr>
            <p:extLst>
              <p:ext uri="{D42A27DB-BD31-4B8C-83A1-F6EECF244321}">
                <p14:modId xmlns:p14="http://schemas.microsoft.com/office/powerpoint/2010/main" val="3469074188"/>
              </p:ext>
            </p:extLst>
          </p:nvPr>
        </p:nvGraphicFramePr>
        <p:xfrm>
          <a:off x="7935643" y="4160838"/>
          <a:ext cx="2047875" cy="490537"/>
        </p:xfrm>
        <a:graphic>
          <a:graphicData uri="http://schemas.openxmlformats.org/presentationml/2006/ole">
            <mc:AlternateContent xmlns:mc="http://schemas.openxmlformats.org/markup-compatibility/2006">
              <mc:Choice xmlns:v="urn:schemas-microsoft-com:vml" Requires="v">
                <p:oleObj spid="_x0000_s1815081" name="Equation" r:id="rId8" imgW="952200" imgH="228600" progId="Equation.DSMT4">
                  <p:embed/>
                </p:oleObj>
              </mc:Choice>
              <mc:Fallback>
                <p:oleObj name="Equation" r:id="rId8" imgW="952200" imgH="228600" progId="Equation.DSMT4">
                  <p:embed/>
                  <p:pic>
                    <p:nvPicPr>
                      <p:cNvPr id="0" name=""/>
                      <p:cNvPicPr>
                        <a:picLocks noChangeAspect="1" noChangeArrowheads="1"/>
                      </p:cNvPicPr>
                      <p:nvPr/>
                    </p:nvPicPr>
                    <p:blipFill>
                      <a:blip r:embed="rId9"/>
                      <a:srcRect/>
                      <a:stretch>
                        <a:fillRect/>
                      </a:stretch>
                    </p:blipFill>
                    <p:spPr bwMode="auto">
                      <a:xfrm>
                        <a:off x="7935643" y="4160838"/>
                        <a:ext cx="2047875" cy="490537"/>
                      </a:xfrm>
                      <a:prstGeom prst="rect">
                        <a:avLst/>
                      </a:prstGeom>
                      <a:solidFill>
                        <a:srgbClr val="FFC000"/>
                      </a:solidFill>
                      <a:ln w="15875">
                        <a:solidFill>
                          <a:srgbClr val="FF0000"/>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1264087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4898"/>
                                        </p:tgtEl>
                                        <p:attrNameLst>
                                          <p:attrName>style.visibility</p:attrName>
                                        </p:attrNameLst>
                                      </p:cBhvr>
                                      <p:to>
                                        <p:strVal val="visible"/>
                                      </p:to>
                                    </p:set>
                                    <p:anim calcmode="lin" valueType="num">
                                      <p:cBhvr additive="base">
                                        <p:cTn id="7" dur="500" fill="hold"/>
                                        <p:tgtEl>
                                          <p:spTgt spid="1744898"/>
                                        </p:tgtEl>
                                        <p:attrNameLst>
                                          <p:attrName>ppt_x</p:attrName>
                                        </p:attrNameLst>
                                      </p:cBhvr>
                                      <p:tavLst>
                                        <p:tav tm="0">
                                          <p:val>
                                            <p:strVal val="0-#ppt_w/2"/>
                                          </p:val>
                                        </p:tav>
                                        <p:tav tm="100000">
                                          <p:val>
                                            <p:strVal val="#ppt_x"/>
                                          </p:val>
                                        </p:tav>
                                      </p:tavLst>
                                    </p:anim>
                                    <p:anim calcmode="lin" valueType="num">
                                      <p:cBhvr additive="base">
                                        <p:cTn id="8" dur="500" fill="hold"/>
                                        <p:tgtEl>
                                          <p:spTgt spid="1744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98"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06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274" y="1374800"/>
            <a:ext cx="8995600" cy="471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898"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44899" name="Text Box 3"/>
          <p:cNvSpPr txBox="1">
            <a:spLocks noChangeArrowheads="1"/>
          </p:cNvSpPr>
          <p:nvPr/>
        </p:nvSpPr>
        <p:spPr bwMode="auto">
          <a:xfrm>
            <a:off x="1938338" y="773115"/>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44903" name="Object 7"/>
          <p:cNvGraphicFramePr>
            <a:graphicFrameLocks noChangeAspect="1"/>
          </p:cNvGraphicFramePr>
          <p:nvPr>
            <p:extLst>
              <p:ext uri="{D42A27DB-BD31-4B8C-83A1-F6EECF244321}">
                <p14:modId xmlns:p14="http://schemas.microsoft.com/office/powerpoint/2010/main" val="3446971748"/>
              </p:ext>
            </p:extLst>
          </p:nvPr>
        </p:nvGraphicFramePr>
        <p:xfrm>
          <a:off x="7486381" y="1893575"/>
          <a:ext cx="2946400" cy="901700"/>
        </p:xfrm>
        <a:graphic>
          <a:graphicData uri="http://schemas.openxmlformats.org/presentationml/2006/ole">
            <mc:AlternateContent xmlns:mc="http://schemas.openxmlformats.org/markup-compatibility/2006">
              <mc:Choice xmlns:v="urn:schemas-microsoft-com:vml" Requires="v">
                <p:oleObj spid="_x0000_s1816104" name="Equation" r:id="rId6" imgW="1371600" imgH="419040" progId="Equation.DSMT4">
                  <p:embed/>
                </p:oleObj>
              </mc:Choice>
              <mc:Fallback>
                <p:oleObj name="Equation" r:id="rId6" imgW="13716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381" y="1893575"/>
                        <a:ext cx="2946400" cy="901700"/>
                      </a:xfrm>
                      <a:prstGeom prst="rect">
                        <a:avLst/>
                      </a:prstGeom>
                      <a:solidFill>
                        <a:schemeClr val="bg1"/>
                      </a:solidFill>
                      <a:ln w="15875">
                        <a:solidFill>
                          <a:srgbClr val="FF0000"/>
                        </a:solidFill>
                        <a:miter lim="800000"/>
                        <a:headEnd/>
                        <a:tailEnd/>
                      </a:ln>
                    </p:spPr>
                  </p:pic>
                </p:oleObj>
              </mc:Fallback>
            </mc:AlternateContent>
          </a:graphicData>
        </a:graphic>
      </p:graphicFrame>
      <p:sp>
        <p:nvSpPr>
          <p:cNvPr id="8" name="Text Box 3"/>
          <p:cNvSpPr txBox="1">
            <a:spLocks noChangeArrowheads="1"/>
          </p:cNvSpPr>
          <p:nvPr/>
        </p:nvSpPr>
        <p:spPr bwMode="auto">
          <a:xfrm>
            <a:off x="3227437" y="6259134"/>
            <a:ext cx="6693586"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400" dirty="0">
                <a:solidFill>
                  <a:srgbClr val="009900"/>
                </a:solidFill>
              </a:rPr>
              <a:t>Compensador Proporcional-Integral</a:t>
            </a:r>
          </a:p>
        </p:txBody>
      </p:sp>
      <p:graphicFrame>
        <p:nvGraphicFramePr>
          <p:cNvPr id="2" name="1 Objeto"/>
          <p:cNvGraphicFramePr>
            <a:graphicFrameLocks noChangeAspect="1"/>
          </p:cNvGraphicFramePr>
          <p:nvPr>
            <p:extLst>
              <p:ext uri="{D42A27DB-BD31-4B8C-83A1-F6EECF244321}">
                <p14:modId xmlns:p14="http://schemas.microsoft.com/office/powerpoint/2010/main" val="2499914359"/>
              </p:ext>
            </p:extLst>
          </p:nvPr>
        </p:nvGraphicFramePr>
        <p:xfrm>
          <a:off x="7212013" y="4017963"/>
          <a:ext cx="3243262" cy="927100"/>
        </p:xfrm>
        <a:graphic>
          <a:graphicData uri="http://schemas.openxmlformats.org/presentationml/2006/ole">
            <mc:AlternateContent xmlns:mc="http://schemas.openxmlformats.org/markup-compatibility/2006">
              <mc:Choice xmlns:v="urn:schemas-microsoft-com:vml" Requires="v">
                <p:oleObj spid="_x0000_s1816105" name="Equation" r:id="rId8" imgW="1511280" imgH="431640" progId="Equation.DSMT4">
                  <p:embed/>
                </p:oleObj>
              </mc:Choice>
              <mc:Fallback>
                <p:oleObj name="Equation" r:id="rId8" imgW="1511280" imgH="431640" progId="Equation.DSMT4">
                  <p:embed/>
                  <p:pic>
                    <p:nvPicPr>
                      <p:cNvPr id="0" name=""/>
                      <p:cNvPicPr>
                        <a:picLocks noChangeAspect="1" noChangeArrowheads="1"/>
                      </p:cNvPicPr>
                      <p:nvPr/>
                    </p:nvPicPr>
                    <p:blipFill>
                      <a:blip r:embed="rId9"/>
                      <a:srcRect/>
                      <a:stretch>
                        <a:fillRect/>
                      </a:stretch>
                    </p:blipFill>
                    <p:spPr bwMode="auto">
                      <a:xfrm>
                        <a:off x="7212013" y="4017963"/>
                        <a:ext cx="3243262" cy="927100"/>
                      </a:xfrm>
                      <a:prstGeom prst="rect">
                        <a:avLst/>
                      </a:prstGeom>
                      <a:solidFill>
                        <a:srgbClr val="FFC000"/>
                      </a:solidFill>
                      <a:ln w="15875">
                        <a:solidFill>
                          <a:srgbClr val="FF0000"/>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2499648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4898"/>
                                        </p:tgtEl>
                                        <p:attrNameLst>
                                          <p:attrName>style.visibility</p:attrName>
                                        </p:attrNameLst>
                                      </p:cBhvr>
                                      <p:to>
                                        <p:strVal val="visible"/>
                                      </p:to>
                                    </p:set>
                                    <p:anim calcmode="lin" valueType="num">
                                      <p:cBhvr additive="base">
                                        <p:cTn id="7" dur="500" fill="hold"/>
                                        <p:tgtEl>
                                          <p:spTgt spid="1744898"/>
                                        </p:tgtEl>
                                        <p:attrNameLst>
                                          <p:attrName>ppt_x</p:attrName>
                                        </p:attrNameLst>
                                      </p:cBhvr>
                                      <p:tavLst>
                                        <p:tav tm="0">
                                          <p:val>
                                            <p:strVal val="0-#ppt_w/2"/>
                                          </p:val>
                                        </p:tav>
                                        <p:tav tm="100000">
                                          <p:val>
                                            <p:strVal val="#ppt_x"/>
                                          </p:val>
                                        </p:tav>
                                      </p:tavLst>
                                    </p:anim>
                                    <p:anim calcmode="lin" valueType="num">
                                      <p:cBhvr additive="base">
                                        <p:cTn id="8" dur="500" fill="hold"/>
                                        <p:tgtEl>
                                          <p:spTgt spid="1744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9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1698625" y="214315"/>
            <a:ext cx="4776788" cy="438151"/>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con Histéresis</a:t>
            </a:r>
            <a:endParaRPr lang="es-AR">
              <a:solidFill>
                <a:srgbClr val="FF3300"/>
              </a:solidFill>
            </a:endParaRPr>
          </a:p>
        </p:txBody>
      </p:sp>
      <p:sp>
        <p:nvSpPr>
          <p:cNvPr id="1678341" name="Text Box 5"/>
          <p:cNvSpPr txBox="1">
            <a:spLocks noChangeArrowheads="1"/>
          </p:cNvSpPr>
          <p:nvPr/>
        </p:nvSpPr>
        <p:spPr bwMode="auto">
          <a:xfrm>
            <a:off x="8759828" y="713487"/>
            <a:ext cx="1719263" cy="103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35000"/>
              </a:spcBef>
              <a:buSzTx/>
            </a:pPr>
            <a:r>
              <a:rPr lang="es-AR" sz="2600" b="0" dirty="0">
                <a:solidFill>
                  <a:srgbClr val="0000FF"/>
                </a:solidFill>
                <a:effectLst>
                  <a:outerShdw blurRad="38100" dist="38100" dir="2700000" algn="tl">
                    <a:srgbClr val="C0C0C0"/>
                  </a:outerShdw>
                </a:effectLst>
                <a:latin typeface="Symbol" pitchFamily="18" charset="2"/>
              </a:rPr>
              <a:t>D</a:t>
            </a:r>
            <a:r>
              <a:rPr lang="es-AR" sz="2600" b="0" i="1" dirty="0">
                <a:solidFill>
                  <a:srgbClr val="0000FF"/>
                </a:solidFill>
                <a:effectLst>
                  <a:outerShdw blurRad="38100" dist="38100" dir="2700000" algn="tl">
                    <a:srgbClr val="C0C0C0"/>
                  </a:outerShdw>
                </a:effectLst>
                <a:latin typeface="Symbol" pitchFamily="18" charset="2"/>
              </a:rPr>
              <a:t>H</a:t>
            </a:r>
            <a:r>
              <a:rPr lang="es-AR" sz="2600" b="0" dirty="0">
                <a:solidFill>
                  <a:srgbClr val="0000FF"/>
                </a:solidFill>
                <a:effectLst>
                  <a:outerShdw blurRad="38100" dist="38100" dir="2700000" algn="tl">
                    <a:srgbClr val="C0C0C0"/>
                  </a:outerShdw>
                </a:effectLst>
                <a:latin typeface="Times New Roman" pitchFamily="18" charset="0"/>
              </a:rPr>
              <a:t> = </a:t>
            </a:r>
            <a:r>
              <a:rPr lang="es-AR" sz="2600" b="0" dirty="0" smtClean="0">
                <a:solidFill>
                  <a:srgbClr val="0000FF"/>
                </a:solidFill>
                <a:effectLst>
                  <a:outerShdw blurRad="38100" dist="38100" dir="2700000" algn="tl">
                    <a:srgbClr val="C0C0C0"/>
                  </a:outerShdw>
                </a:effectLst>
                <a:latin typeface="Times New Roman" pitchFamily="18" charset="0"/>
              </a:rPr>
              <a:t>0,1</a:t>
            </a:r>
            <a:endParaRPr lang="es-AR" sz="2600" b="0" dirty="0">
              <a:solidFill>
                <a:srgbClr val="0000FF"/>
              </a:solidFill>
              <a:effectLst>
                <a:outerShdw blurRad="38100" dist="38100" dir="2700000" algn="tl">
                  <a:srgbClr val="C0C0C0"/>
                </a:outerShdw>
              </a:effectLst>
              <a:latin typeface="Times New Roman" pitchFamily="18" charset="0"/>
            </a:endParaRPr>
          </a:p>
          <a:p>
            <a:pPr algn="l">
              <a:spcBef>
                <a:spcPct val="35000"/>
              </a:spcBef>
              <a:buSzTx/>
            </a:pPr>
            <a:r>
              <a:rPr lang="es-AR" sz="2600" b="0" i="1" dirty="0" err="1">
                <a:solidFill>
                  <a:srgbClr val="0000FF"/>
                </a:solidFill>
                <a:effectLst>
                  <a:outerShdw blurRad="38100" dist="38100" dir="2700000" algn="tl">
                    <a:srgbClr val="C0C0C0"/>
                  </a:outerShdw>
                </a:effectLst>
                <a:latin typeface="Times New Roman" pitchFamily="18" charset="0"/>
              </a:rPr>
              <a:t>u</a:t>
            </a:r>
            <a:r>
              <a:rPr lang="es-AR" sz="2600" b="0" i="1" baseline="-25000" dirty="0" err="1">
                <a:solidFill>
                  <a:srgbClr val="0000FF"/>
                </a:solidFill>
                <a:effectLst>
                  <a:outerShdw blurRad="38100" dist="38100" dir="2700000" algn="tl">
                    <a:srgbClr val="C0C0C0"/>
                  </a:outerShdw>
                </a:effectLst>
                <a:latin typeface="Times New Roman" pitchFamily="18" charset="0"/>
              </a:rPr>
              <a:t>max</a:t>
            </a:r>
            <a:r>
              <a:rPr lang="es-AR" sz="2600" b="0" i="1" dirty="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10</a:t>
            </a:r>
            <a:endParaRPr lang="es-AR" sz="2600" b="0" baseline="-25000" dirty="0">
              <a:solidFill>
                <a:srgbClr val="0000FF"/>
              </a:solidFill>
              <a:effectLst>
                <a:outerShdw blurRad="38100" dist="38100" dir="2700000" algn="tl">
                  <a:srgbClr val="C0C0C0"/>
                </a:outerShdw>
              </a:effectLst>
              <a:latin typeface="Times New Roman" pitchFamily="18"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609225389"/>
              </p:ext>
            </p:extLst>
          </p:nvPr>
        </p:nvGraphicFramePr>
        <p:xfrm>
          <a:off x="1408066" y="765044"/>
          <a:ext cx="4967151" cy="1148865"/>
        </p:xfrm>
        <a:graphic>
          <a:graphicData uri="http://schemas.openxmlformats.org/presentationml/2006/ole">
            <mc:AlternateContent xmlns:mc="http://schemas.openxmlformats.org/markup-compatibility/2006">
              <mc:Choice xmlns:v="urn:schemas-microsoft-com:vml" Requires="v">
                <p:oleObj spid="_x0000_s1678931" name="Visio" r:id="rId5" imgW="3364236" imgH="777330" progId="Visio.Drawing.11">
                  <p:embed/>
                </p:oleObj>
              </mc:Choice>
              <mc:Fallback>
                <p:oleObj name="Visio" r:id="rId5" imgW="3364236" imgH="777330" progId="Visio.Drawing.11">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066" y="765044"/>
                        <a:ext cx="4967151" cy="1148865"/>
                      </a:xfrm>
                      <a:prstGeom prst="rect">
                        <a:avLst/>
                      </a:prstGeom>
                      <a:noFill/>
                      <a:ln>
                        <a:noFill/>
                      </a:ln>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3077339672"/>
              </p:ext>
            </p:extLst>
          </p:nvPr>
        </p:nvGraphicFramePr>
        <p:xfrm>
          <a:off x="6820962" y="475191"/>
          <a:ext cx="1633538" cy="1606551"/>
        </p:xfrm>
        <a:graphic>
          <a:graphicData uri="http://schemas.openxmlformats.org/presentationml/2006/ole">
            <mc:AlternateContent xmlns:mc="http://schemas.openxmlformats.org/markup-compatibility/2006">
              <mc:Choice xmlns:v="urn:schemas-microsoft-com:vml" Requires="v">
                <p:oleObj spid="_x0000_s1678932" name="Visio" r:id="rId7" imgW="972208" imgH="956340" progId="Visio.Drawing.11">
                  <p:embed/>
                </p:oleObj>
              </mc:Choice>
              <mc:Fallback>
                <p:oleObj name="Visio" r:id="rId7" imgW="972208" imgH="956340" progId="Visio.Drawing.11">
                  <p:embed/>
                  <p:pic>
                    <p:nvPicPr>
                      <p:cNvPr id="0" name="1 Obj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0962" y="475191"/>
                        <a:ext cx="1633538" cy="160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Imagen 4"/>
          <p:cNvPicPr>
            <a:picLocks noChangeAspect="1"/>
          </p:cNvPicPr>
          <p:nvPr/>
        </p:nvPicPr>
        <p:blipFill rotWithShape="1">
          <a:blip r:embed="rId9"/>
          <a:srcRect l="6928" t="2037" r="2051" b="3892"/>
          <a:stretch/>
        </p:blipFill>
        <p:spPr>
          <a:xfrm>
            <a:off x="238897" y="2312742"/>
            <a:ext cx="8880389" cy="3907371"/>
          </a:xfrm>
          <a:prstGeom prst="rect">
            <a:avLst/>
          </a:prstGeom>
        </p:spPr>
      </p:pic>
      <p:pic>
        <p:nvPicPr>
          <p:cNvPr id="7" name="Imagen 6"/>
          <p:cNvPicPr>
            <a:picLocks noChangeAspect="1"/>
          </p:cNvPicPr>
          <p:nvPr/>
        </p:nvPicPr>
        <p:blipFill rotWithShape="1">
          <a:blip r:embed="rId10"/>
          <a:srcRect l="5073" r="2396" b="4054"/>
          <a:stretch/>
        </p:blipFill>
        <p:spPr>
          <a:xfrm>
            <a:off x="7488194" y="2648407"/>
            <a:ext cx="4526057" cy="1998000"/>
          </a:xfrm>
          <a:prstGeom prst="rect">
            <a:avLst/>
          </a:prstGeom>
        </p:spPr>
      </p:pic>
      <p:sp>
        <p:nvSpPr>
          <p:cNvPr id="11" name="Text Box 11"/>
          <p:cNvSpPr txBox="1">
            <a:spLocks noChangeArrowheads="1"/>
          </p:cNvSpPr>
          <p:nvPr/>
        </p:nvSpPr>
        <p:spPr bwMode="auto">
          <a:xfrm>
            <a:off x="9094571" y="4646407"/>
            <a:ext cx="280086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35000"/>
              </a:spcBef>
              <a:buSzTx/>
            </a:pPr>
            <a:r>
              <a:rPr lang="es-AR" sz="26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ondulación</a:t>
            </a:r>
            <a:r>
              <a:rPr lang="es-AR" sz="2600" b="0" dirty="0" smtClean="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0,24°</a:t>
            </a:r>
            <a:endParaRPr lang="es-AR" sz="2600" b="0" dirty="0">
              <a:solidFill>
                <a:srgbClr val="0000FF"/>
              </a:solidFill>
              <a:effectLst>
                <a:outerShdw blurRad="38100" dist="38100" dir="2700000" algn="tl">
                  <a:srgbClr val="C0C0C0"/>
                </a:outerShdw>
              </a:effectLst>
              <a:latin typeface="Times New Roman" pitchFamily="18" charset="0"/>
            </a:endParaRPr>
          </a:p>
        </p:txBody>
      </p:sp>
    </p:spTree>
    <p:custDataLst>
      <p:tags r:id="rId2"/>
    </p:custData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07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670" y="1323284"/>
            <a:ext cx="9035551" cy="480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898" name="Rectangle 2"/>
          <p:cNvSpPr>
            <a:spLocks noGrp="1" noChangeArrowheads="1"/>
          </p:cNvSpPr>
          <p:nvPr>
            <p:ph type="title"/>
          </p:nvPr>
        </p:nvSpPr>
        <p:spPr bwMode="auto">
          <a:xfrm>
            <a:off x="2011363" y="111126"/>
            <a:ext cx="8337550" cy="509588"/>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rPr>
              <a:t>Sintonía de Controladores PID: Ziegler-Nichols</a:t>
            </a:r>
          </a:p>
        </p:txBody>
      </p:sp>
      <p:sp>
        <p:nvSpPr>
          <p:cNvPr id="1744899" name="Text Box 3"/>
          <p:cNvSpPr txBox="1">
            <a:spLocks noChangeArrowheads="1"/>
          </p:cNvSpPr>
          <p:nvPr/>
        </p:nvSpPr>
        <p:spPr bwMode="auto">
          <a:xfrm>
            <a:off x="1938338" y="773115"/>
            <a:ext cx="542131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AR" sz="2400">
                <a:solidFill>
                  <a:srgbClr val="009900"/>
                </a:solidFill>
              </a:rPr>
              <a:t>Segundo Método: En Lazo Cerrado</a:t>
            </a:r>
          </a:p>
        </p:txBody>
      </p:sp>
      <p:graphicFrame>
        <p:nvGraphicFramePr>
          <p:cNvPr id="1744903" name="Object 7"/>
          <p:cNvGraphicFramePr>
            <a:graphicFrameLocks noChangeAspect="1"/>
          </p:cNvGraphicFramePr>
          <p:nvPr>
            <p:extLst>
              <p:ext uri="{D42A27DB-BD31-4B8C-83A1-F6EECF244321}">
                <p14:modId xmlns:p14="http://schemas.microsoft.com/office/powerpoint/2010/main" val="774536678"/>
              </p:ext>
            </p:extLst>
          </p:nvPr>
        </p:nvGraphicFramePr>
        <p:xfrm>
          <a:off x="7486381" y="1893575"/>
          <a:ext cx="2946400" cy="901700"/>
        </p:xfrm>
        <a:graphic>
          <a:graphicData uri="http://schemas.openxmlformats.org/presentationml/2006/ole">
            <mc:AlternateContent xmlns:mc="http://schemas.openxmlformats.org/markup-compatibility/2006">
              <mc:Choice xmlns:v="urn:schemas-microsoft-com:vml" Requires="v">
                <p:oleObj spid="_x0000_s1817188" name="Equation" r:id="rId6" imgW="1371600" imgH="419040" progId="Equation.DSMT4">
                  <p:embed/>
                </p:oleObj>
              </mc:Choice>
              <mc:Fallback>
                <p:oleObj name="Equation" r:id="rId6" imgW="13716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6381" y="1893575"/>
                        <a:ext cx="2946400" cy="901700"/>
                      </a:xfrm>
                      <a:prstGeom prst="rect">
                        <a:avLst/>
                      </a:prstGeom>
                      <a:solidFill>
                        <a:schemeClr val="bg1"/>
                      </a:solidFill>
                      <a:ln w="15875">
                        <a:solidFill>
                          <a:srgbClr val="FF0000"/>
                        </a:solidFill>
                        <a:miter lim="800000"/>
                        <a:headEnd/>
                        <a:tailEnd/>
                      </a:ln>
                    </p:spPr>
                  </p:pic>
                </p:oleObj>
              </mc:Fallback>
            </mc:AlternateContent>
          </a:graphicData>
        </a:graphic>
      </p:graphicFrame>
      <p:sp>
        <p:nvSpPr>
          <p:cNvPr id="8" name="Text Box 3"/>
          <p:cNvSpPr txBox="1">
            <a:spLocks noChangeArrowheads="1"/>
          </p:cNvSpPr>
          <p:nvPr/>
        </p:nvSpPr>
        <p:spPr bwMode="auto">
          <a:xfrm>
            <a:off x="2270975" y="6218849"/>
            <a:ext cx="7972022" cy="461665"/>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400" dirty="0">
                <a:solidFill>
                  <a:srgbClr val="009900"/>
                </a:solidFill>
              </a:rPr>
              <a:t>Compensador Proporcional-Integral-Derivativo</a:t>
            </a:r>
          </a:p>
        </p:txBody>
      </p:sp>
      <p:graphicFrame>
        <p:nvGraphicFramePr>
          <p:cNvPr id="2" name="1 Objeto"/>
          <p:cNvGraphicFramePr>
            <a:graphicFrameLocks noChangeAspect="1"/>
          </p:cNvGraphicFramePr>
          <p:nvPr>
            <p:extLst>
              <p:ext uri="{D42A27DB-BD31-4B8C-83A1-F6EECF244321}">
                <p14:modId xmlns:p14="http://schemas.microsoft.com/office/powerpoint/2010/main" val="1960323217"/>
              </p:ext>
            </p:extLst>
          </p:nvPr>
        </p:nvGraphicFramePr>
        <p:xfrm>
          <a:off x="6179868" y="3766690"/>
          <a:ext cx="4252913" cy="928688"/>
        </p:xfrm>
        <a:graphic>
          <a:graphicData uri="http://schemas.openxmlformats.org/presentationml/2006/ole">
            <mc:AlternateContent xmlns:mc="http://schemas.openxmlformats.org/markup-compatibility/2006">
              <mc:Choice xmlns:v="urn:schemas-microsoft-com:vml" Requires="v">
                <p:oleObj spid="_x0000_s1817189" name="Equation" r:id="rId8" imgW="1981080" imgH="431640" progId="Equation.DSMT4">
                  <p:embed/>
                </p:oleObj>
              </mc:Choice>
              <mc:Fallback>
                <p:oleObj name="Equation" r:id="rId8" imgW="1981080" imgH="431640" progId="Equation.DSMT4">
                  <p:embed/>
                  <p:pic>
                    <p:nvPicPr>
                      <p:cNvPr id="0" name=""/>
                      <p:cNvPicPr>
                        <a:picLocks noChangeAspect="1" noChangeArrowheads="1"/>
                      </p:cNvPicPr>
                      <p:nvPr/>
                    </p:nvPicPr>
                    <p:blipFill>
                      <a:blip r:embed="rId9"/>
                      <a:srcRect/>
                      <a:stretch>
                        <a:fillRect/>
                      </a:stretch>
                    </p:blipFill>
                    <p:spPr bwMode="auto">
                      <a:xfrm>
                        <a:off x="6179868" y="3766690"/>
                        <a:ext cx="4252913" cy="928688"/>
                      </a:xfrm>
                      <a:prstGeom prst="rect">
                        <a:avLst/>
                      </a:prstGeom>
                      <a:solidFill>
                        <a:srgbClr val="FFC000"/>
                      </a:solidFill>
                      <a:ln w="15875">
                        <a:solidFill>
                          <a:srgbClr val="FF0000"/>
                        </a:solidFill>
                        <a:miter lim="800000"/>
                        <a:headEnd/>
                        <a:tailEnd/>
                      </a:ln>
                    </p:spPr>
                  </p:pic>
                </p:oleObj>
              </mc:Fallback>
            </mc:AlternateContent>
          </a:graphicData>
        </a:graphic>
      </p:graphicFrame>
      <p:graphicFrame>
        <p:nvGraphicFramePr>
          <p:cNvPr id="9" name="1 Objeto"/>
          <p:cNvGraphicFramePr>
            <a:graphicFrameLocks noChangeAspect="1"/>
          </p:cNvGraphicFramePr>
          <p:nvPr>
            <p:extLst>
              <p:ext uri="{D42A27DB-BD31-4B8C-83A1-F6EECF244321}">
                <p14:modId xmlns:p14="http://schemas.microsoft.com/office/powerpoint/2010/main" val="3072261632"/>
              </p:ext>
            </p:extLst>
          </p:nvPr>
        </p:nvGraphicFramePr>
        <p:xfrm>
          <a:off x="6043343" y="4843148"/>
          <a:ext cx="4389438" cy="846137"/>
        </p:xfrm>
        <a:graphic>
          <a:graphicData uri="http://schemas.openxmlformats.org/presentationml/2006/ole">
            <mc:AlternateContent xmlns:mc="http://schemas.openxmlformats.org/markup-compatibility/2006">
              <mc:Choice xmlns:v="urn:schemas-microsoft-com:vml" Requires="v">
                <p:oleObj spid="_x0000_s1817190" name="Equation" r:id="rId10" imgW="2044440" imgH="393480" progId="Equation.DSMT4">
                  <p:embed/>
                </p:oleObj>
              </mc:Choice>
              <mc:Fallback>
                <p:oleObj name="Equation" r:id="rId10" imgW="2044440" imgH="393480" progId="Equation.DSMT4">
                  <p:embed/>
                  <p:pic>
                    <p:nvPicPr>
                      <p:cNvPr id="0" name=""/>
                      <p:cNvPicPr>
                        <a:picLocks noChangeAspect="1" noChangeArrowheads="1"/>
                      </p:cNvPicPr>
                      <p:nvPr/>
                    </p:nvPicPr>
                    <p:blipFill>
                      <a:blip r:embed="rId11"/>
                      <a:srcRect/>
                      <a:stretch>
                        <a:fillRect/>
                      </a:stretch>
                    </p:blipFill>
                    <p:spPr bwMode="auto">
                      <a:xfrm>
                        <a:off x="6043343" y="4843148"/>
                        <a:ext cx="4389438" cy="846137"/>
                      </a:xfrm>
                      <a:prstGeom prst="rect">
                        <a:avLst/>
                      </a:prstGeom>
                      <a:solidFill>
                        <a:srgbClr val="FFC000"/>
                      </a:solidFill>
                      <a:ln w="15875">
                        <a:solidFill>
                          <a:srgbClr val="FF0000"/>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1143803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4898"/>
                                        </p:tgtEl>
                                        <p:attrNameLst>
                                          <p:attrName>style.visibility</p:attrName>
                                        </p:attrNameLst>
                                      </p:cBhvr>
                                      <p:to>
                                        <p:strVal val="visible"/>
                                      </p:to>
                                    </p:set>
                                    <p:anim calcmode="lin" valueType="num">
                                      <p:cBhvr additive="base">
                                        <p:cTn id="7" dur="500" fill="hold"/>
                                        <p:tgtEl>
                                          <p:spTgt spid="1744898"/>
                                        </p:tgtEl>
                                        <p:attrNameLst>
                                          <p:attrName>ppt_x</p:attrName>
                                        </p:attrNameLst>
                                      </p:cBhvr>
                                      <p:tavLst>
                                        <p:tav tm="0">
                                          <p:val>
                                            <p:strVal val="0-#ppt_w/2"/>
                                          </p:val>
                                        </p:tav>
                                        <p:tav tm="100000">
                                          <p:val>
                                            <p:strVal val="#ppt_x"/>
                                          </p:val>
                                        </p:tav>
                                      </p:tavLst>
                                    </p:anim>
                                    <p:anim calcmode="lin" valueType="num">
                                      <p:cBhvr additive="base">
                                        <p:cTn id="8" dur="500" fill="hold"/>
                                        <p:tgtEl>
                                          <p:spTgt spid="1744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898"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405" name="Rectangle 21"/>
          <p:cNvSpPr>
            <a:spLocks noChangeArrowheads="1"/>
          </p:cNvSpPr>
          <p:nvPr/>
        </p:nvSpPr>
        <p:spPr bwMode="auto">
          <a:xfrm>
            <a:off x="6003635" y="3048328"/>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3" name="1 Título"/>
          <p:cNvSpPr txBox="1">
            <a:spLocks/>
          </p:cNvSpPr>
          <p:nvPr/>
        </p:nvSpPr>
        <p:spPr>
          <a:xfrm>
            <a:off x="1981200" y="415926"/>
            <a:ext cx="8229600" cy="760413"/>
          </a:xfrm>
          <a:prstGeom prst="rect">
            <a:avLst/>
          </a:prstGeom>
        </p:spPr>
        <p:txBody>
          <a:bodyPr/>
          <a:lstStyle>
            <a:lvl1pPr marL="342900" indent="-342900" algn="l" rtl="0" eaLnBrk="0" fontAlgn="base" hangingPunct="0">
              <a:spcBef>
                <a:spcPct val="20000"/>
              </a:spcBef>
              <a:spcAft>
                <a:spcPct val="0"/>
              </a:spcAft>
              <a:buClr>
                <a:srgbClr val="FF0000"/>
              </a:buClr>
              <a:buSzPct val="95000"/>
              <a:buFont typeface="Wingdings" pitchFamily="2" charset="2"/>
              <a:buChar char="ü"/>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95000"/>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rgbClr val="FF0000"/>
              </a:buClr>
              <a:buSzPct val="95000"/>
              <a:buChar char="•"/>
              <a:defRPr sz="2200">
                <a:solidFill>
                  <a:schemeClr val="tx1"/>
                </a:solidFill>
                <a:latin typeface="+mn-lt"/>
              </a:defRPr>
            </a:lvl3pPr>
            <a:lvl4pPr marL="1600200" indent="-228600" algn="l" rtl="0" eaLnBrk="0" fontAlgn="base" hangingPunct="0">
              <a:spcBef>
                <a:spcPct val="20000"/>
              </a:spcBef>
              <a:spcAft>
                <a:spcPct val="0"/>
              </a:spcAft>
              <a:buClr>
                <a:schemeClr val="tx1"/>
              </a:buClr>
              <a:buSzPct val="95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9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9pPr>
          </a:lstStyle>
          <a:p>
            <a:pPr marL="0" indent="0">
              <a:buNone/>
              <a:defRPr/>
            </a:pPr>
            <a:r>
              <a:rPr lang="es-AR" b="1" i="0" kern="0" dirty="0" smtClean="0">
                <a:solidFill>
                  <a:srgbClr val="FF0000"/>
                </a:solidFill>
              </a:rPr>
              <a:t>Referencias Bibliográficas</a:t>
            </a:r>
            <a:endParaRPr lang="es-AR" b="1" i="0" kern="0" dirty="0">
              <a:solidFill>
                <a:srgbClr val="FF0000"/>
              </a:solidFill>
            </a:endParaRPr>
          </a:p>
        </p:txBody>
      </p:sp>
      <p:sp>
        <p:nvSpPr>
          <p:cNvPr id="4" name="2 Marcador de contenido"/>
          <p:cNvSpPr txBox="1">
            <a:spLocks/>
          </p:cNvSpPr>
          <p:nvPr/>
        </p:nvSpPr>
        <p:spPr bwMode="auto">
          <a:xfrm>
            <a:off x="609600" y="1600201"/>
            <a:ext cx="1138469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95000"/>
              <a:buFont typeface="Wingdings" pitchFamily="2" charset="2"/>
              <a:buChar char="ü"/>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95000"/>
              <a:buFont typeface="Wingdings"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rgbClr val="FF0000"/>
              </a:buClr>
              <a:buSzPct val="95000"/>
              <a:buChar char="•"/>
              <a:defRPr sz="2200">
                <a:solidFill>
                  <a:schemeClr val="tx1"/>
                </a:solidFill>
                <a:latin typeface="+mn-lt"/>
              </a:defRPr>
            </a:lvl3pPr>
            <a:lvl4pPr marL="1600200" indent="-228600" algn="l" rtl="0" eaLnBrk="0" fontAlgn="base" hangingPunct="0">
              <a:spcBef>
                <a:spcPct val="20000"/>
              </a:spcBef>
              <a:spcAft>
                <a:spcPct val="0"/>
              </a:spcAft>
              <a:buClr>
                <a:schemeClr val="tx1"/>
              </a:buClr>
              <a:buSzPct val="95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9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6pPr>
            <a:lvl7pPr marL="29718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7pPr>
            <a:lvl8pPr marL="34290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8pPr>
            <a:lvl9pPr marL="3886200" indent="-228600" algn="l" rtl="0" fontAlgn="base">
              <a:spcBef>
                <a:spcPct val="20000"/>
              </a:spcBef>
              <a:spcAft>
                <a:spcPct val="0"/>
              </a:spcAft>
              <a:buClr>
                <a:schemeClr val="tx1"/>
              </a:buClr>
              <a:buSzPct val="95000"/>
              <a:buFont typeface="Wingdings" pitchFamily="2" charset="2"/>
              <a:defRPr sz="2000">
                <a:solidFill>
                  <a:schemeClr val="tx1"/>
                </a:solidFill>
                <a:latin typeface="+mn-lt"/>
              </a:defRPr>
            </a:lvl9pPr>
          </a:lstStyle>
          <a:p>
            <a:pPr marL="631825" indent="-631825">
              <a:spcAft>
                <a:spcPts val="600"/>
              </a:spcAft>
              <a:buNone/>
            </a:pPr>
            <a:r>
              <a:rPr lang="es-AR" sz="2000" b="1" i="0" kern="0" dirty="0" smtClean="0"/>
              <a:t>[</a:t>
            </a:r>
            <a:r>
              <a:rPr lang="es-AR" sz="2000" i="0" kern="0" dirty="0"/>
              <a:t>1] </a:t>
            </a:r>
            <a:r>
              <a:rPr lang="es-AR" sz="2000" i="0" kern="0" dirty="0" smtClean="0"/>
              <a:t> </a:t>
            </a:r>
            <a:r>
              <a:rPr lang="es-AR" sz="2000" i="0" kern="0" dirty="0" err="1" smtClean="0"/>
              <a:t>Ogata</a:t>
            </a:r>
            <a:r>
              <a:rPr lang="es-AR" sz="2000" i="0" kern="0" dirty="0"/>
              <a:t>, </a:t>
            </a:r>
            <a:r>
              <a:rPr lang="es-AR" sz="2000" i="0" kern="0" dirty="0" err="1"/>
              <a:t>Katsuhiko</a:t>
            </a:r>
            <a:r>
              <a:rPr lang="es-AR" sz="2000" i="0" kern="0" dirty="0"/>
              <a:t>. </a:t>
            </a:r>
            <a:r>
              <a:rPr lang="es-AR" sz="2000" i="0" kern="0" dirty="0" smtClean="0"/>
              <a:t>“Ingeniería </a:t>
            </a:r>
            <a:r>
              <a:rPr lang="es-AR" sz="2000" i="0" kern="0" dirty="0"/>
              <a:t>de Control </a:t>
            </a:r>
            <a:r>
              <a:rPr lang="es-AR" sz="2000" i="0" kern="0" dirty="0" smtClean="0"/>
              <a:t>Moderna”.</a:t>
            </a:r>
            <a:endParaRPr lang="es-AR" sz="2000" i="0" kern="0" dirty="0"/>
          </a:p>
          <a:p>
            <a:pPr marL="631825" indent="-631825">
              <a:spcAft>
                <a:spcPts val="600"/>
              </a:spcAft>
              <a:buNone/>
            </a:pPr>
            <a:r>
              <a:rPr lang="es-AR" sz="2000" i="0" kern="0" dirty="0" smtClean="0"/>
              <a:t>[2]  </a:t>
            </a:r>
            <a:r>
              <a:rPr lang="es-AR" sz="2000" i="0" kern="0" dirty="0" err="1" smtClean="0"/>
              <a:t>Kuo</a:t>
            </a:r>
            <a:r>
              <a:rPr lang="es-AR" sz="2000" i="0" kern="0" dirty="0"/>
              <a:t>, Benjamín C</a:t>
            </a:r>
            <a:r>
              <a:rPr lang="es-AR" sz="2000" i="0" kern="0" dirty="0" smtClean="0"/>
              <a:t>. “</a:t>
            </a:r>
            <a:r>
              <a:rPr lang="es-AR" sz="2000" i="0" kern="0" dirty="0"/>
              <a:t>Sistemas de Control Automático</a:t>
            </a:r>
            <a:r>
              <a:rPr lang="es-AR" sz="2000" i="0" kern="0" dirty="0" smtClean="0"/>
              <a:t>”. </a:t>
            </a:r>
          </a:p>
          <a:p>
            <a:pPr marL="631825" indent="-631825">
              <a:spcAft>
                <a:spcPts val="600"/>
              </a:spcAft>
              <a:buNone/>
            </a:pPr>
            <a:r>
              <a:rPr lang="en-US" sz="2000" i="0" kern="0" dirty="0"/>
              <a:t>[3] </a:t>
            </a:r>
            <a:r>
              <a:rPr lang="en-US" sz="2000" i="0" kern="0" dirty="0" smtClean="0"/>
              <a:t> Chi-</a:t>
            </a:r>
            <a:r>
              <a:rPr lang="en-US" sz="2000" i="0" kern="0" dirty="0" err="1" smtClean="0"/>
              <a:t>Tsong</a:t>
            </a:r>
            <a:r>
              <a:rPr lang="en-US" sz="2000" i="0" kern="0" dirty="0" smtClean="0"/>
              <a:t> Chen. “Analog </a:t>
            </a:r>
            <a:r>
              <a:rPr lang="en-US" sz="2000" i="0" kern="0" dirty="0"/>
              <a:t>and Digital Control System </a:t>
            </a:r>
            <a:r>
              <a:rPr lang="en-US" sz="2000" i="0" kern="0" dirty="0" smtClean="0"/>
              <a:t>Design”.</a:t>
            </a:r>
          </a:p>
          <a:p>
            <a:pPr marL="631825" indent="-631825">
              <a:spcAft>
                <a:spcPts val="600"/>
              </a:spcAft>
              <a:buNone/>
            </a:pPr>
            <a:r>
              <a:rPr lang="en-US" sz="2000" kern="0" dirty="0" smtClean="0"/>
              <a:t>[4]  Karl </a:t>
            </a:r>
            <a:r>
              <a:rPr lang="en-US" sz="2000" kern="0" dirty="0"/>
              <a:t>J. </a:t>
            </a:r>
            <a:r>
              <a:rPr lang="en-US" sz="2000" kern="0" dirty="0" err="1"/>
              <a:t>Astrom</a:t>
            </a:r>
            <a:r>
              <a:rPr lang="en-US" sz="2000" kern="0" dirty="0"/>
              <a:t> and Tore </a:t>
            </a:r>
            <a:r>
              <a:rPr lang="en-US" sz="2000" kern="0" dirty="0" err="1" smtClean="0"/>
              <a:t>Hagglund</a:t>
            </a:r>
            <a:r>
              <a:rPr lang="en-US" sz="2000" kern="0" dirty="0" smtClean="0"/>
              <a:t>. </a:t>
            </a:r>
            <a:r>
              <a:rPr lang="es-AR" sz="2000" kern="0" dirty="0" smtClean="0"/>
              <a:t>“</a:t>
            </a:r>
            <a:r>
              <a:rPr lang="en-US" sz="2000" kern="0" dirty="0" smtClean="0"/>
              <a:t>Control PID </a:t>
            </a:r>
            <a:r>
              <a:rPr lang="en-US" sz="2000" kern="0" dirty="0" err="1" smtClean="0"/>
              <a:t>Avanzado</a:t>
            </a:r>
            <a:r>
              <a:rPr lang="en-US" sz="2000" kern="0" dirty="0" smtClean="0"/>
              <a:t>”.</a:t>
            </a:r>
          </a:p>
          <a:p>
            <a:pPr marL="631825" indent="-631825">
              <a:spcAft>
                <a:spcPts val="600"/>
              </a:spcAft>
              <a:buNone/>
            </a:pPr>
            <a:r>
              <a:rPr lang="en-US" sz="2000" kern="0" dirty="0" smtClean="0"/>
              <a:t>[5]  Robert F. Coughlin and Frederick F. Driscoll. </a:t>
            </a:r>
            <a:r>
              <a:rPr lang="es-AR" sz="2000" kern="0" dirty="0" smtClean="0"/>
              <a:t>“Amplificadores Operacionales y Circuitos Integrados Lineales”</a:t>
            </a:r>
          </a:p>
          <a:p>
            <a:pPr marL="631825" indent="-631825">
              <a:spcAft>
                <a:spcPts val="600"/>
              </a:spcAft>
              <a:buNone/>
            </a:pPr>
            <a:r>
              <a:rPr lang="en-US" sz="2000" kern="0" dirty="0" smtClean="0"/>
              <a:t>[6]  Manuel Torres </a:t>
            </a:r>
            <a:r>
              <a:rPr lang="en-US" sz="2000" kern="0" dirty="0" err="1" smtClean="0"/>
              <a:t>Portero</a:t>
            </a:r>
            <a:r>
              <a:rPr lang="en-US" sz="2000" kern="0" dirty="0" smtClean="0"/>
              <a:t>. </a:t>
            </a:r>
            <a:r>
              <a:rPr lang="es-AR" sz="2000" kern="0" dirty="0" smtClean="0"/>
              <a:t>“Circuitos Integrados Lineales: Sus aplicaciones”</a:t>
            </a:r>
            <a:r>
              <a:rPr lang="en-US" sz="2000" kern="0" dirty="0" smtClean="0"/>
              <a:t> </a:t>
            </a:r>
            <a:endParaRPr lang="es-AR" sz="2000" b="1" i="0" kern="0" dirty="0" smtClean="0"/>
          </a:p>
          <a:p>
            <a:pPr marL="631825" indent="-631825" algn="just">
              <a:buFont typeface="Wingdings" pitchFamily="2" charset="2"/>
              <a:buNone/>
            </a:pPr>
            <a:endParaRPr lang="es-AR" sz="2000" b="1" i="0" kern="0"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660596"/>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3995981" y="2092055"/>
            <a:ext cx="6840947"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A) Cuando se inicia,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&lt;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baseline="-25000" dirty="0" err="1" smtClean="0">
                <a:solidFill>
                  <a:srgbClr val="009900"/>
                </a:solidFill>
                <a:latin typeface="Times New Roman" panose="02020603050405020304" pitchFamily="18" charset="0"/>
                <a:cs typeface="Times New Roman" panose="02020603050405020304" pitchFamily="18" charset="0"/>
              </a:rPr>
              <a:t>ref</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0 V (GND)</a:t>
            </a:r>
          </a:p>
        </p:txBody>
      </p:sp>
      <p:graphicFrame>
        <p:nvGraphicFramePr>
          <p:cNvPr id="36" name="Objeto 35"/>
          <p:cNvGraphicFramePr>
            <a:graphicFrameLocks noChangeAspect="1"/>
          </p:cNvGraphicFramePr>
          <p:nvPr>
            <p:extLst/>
          </p:nvPr>
        </p:nvGraphicFramePr>
        <p:xfrm>
          <a:off x="6669474" y="2764581"/>
          <a:ext cx="3514725" cy="792162"/>
        </p:xfrm>
        <a:graphic>
          <a:graphicData uri="http://schemas.openxmlformats.org/presentationml/2006/ole">
            <mc:AlternateContent xmlns:mc="http://schemas.openxmlformats.org/markup-compatibility/2006">
              <mc:Choice xmlns:v="urn:schemas-microsoft-com:vml" Requires="v">
                <p:oleObj spid="_x0000_s1921077" name="Equation" r:id="rId5" imgW="1917360" imgH="431640" progId="Equation.DSMT4">
                  <p:embed/>
                </p:oleObj>
              </mc:Choice>
              <mc:Fallback>
                <p:oleObj name="Equation" r:id="rId5" imgW="1917360" imgH="431640" progId="Equation.DSMT4">
                  <p:embed/>
                  <p:pic>
                    <p:nvPicPr>
                      <p:cNvPr id="36" name="Objeto 35"/>
                      <p:cNvPicPr>
                        <a:picLocks noChangeAspect="1" noChangeArrowheads="1"/>
                      </p:cNvPicPr>
                      <p:nvPr/>
                    </p:nvPicPr>
                    <p:blipFill>
                      <a:blip r:embed="rId6"/>
                      <a:srcRect/>
                      <a:stretch>
                        <a:fillRect/>
                      </a:stretch>
                    </p:blipFill>
                    <p:spPr bwMode="auto">
                      <a:xfrm>
                        <a:off x="6669474" y="2764581"/>
                        <a:ext cx="3514725" cy="792162"/>
                      </a:xfrm>
                      <a:prstGeom prst="rect">
                        <a:avLst/>
                      </a:prstGeom>
                      <a:noFill/>
                    </p:spPr>
                  </p:pic>
                </p:oleObj>
              </mc:Fallback>
            </mc:AlternateContent>
          </a:graphicData>
        </a:graphic>
      </p:graphicFrame>
      <p:sp>
        <p:nvSpPr>
          <p:cNvPr id="16"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No Inversor con tensión de referencia externa y alimentación asimétrica</a:t>
            </a:r>
            <a:endParaRPr lang="es-AR" sz="2000" dirty="0">
              <a:solidFill>
                <a:srgbClr val="009900"/>
              </a:solidFill>
            </a:endParaRPr>
          </a:p>
        </p:txBody>
      </p:sp>
      <p:pic>
        <p:nvPicPr>
          <p:cNvPr id="2" name="Imagen 1"/>
          <p:cNvPicPr>
            <a:picLocks noChangeAspect="1"/>
          </p:cNvPicPr>
          <p:nvPr/>
        </p:nvPicPr>
        <p:blipFill>
          <a:blip r:embed="rId7"/>
          <a:stretch>
            <a:fillRect/>
          </a:stretch>
        </p:blipFill>
        <p:spPr>
          <a:xfrm>
            <a:off x="102710" y="700107"/>
            <a:ext cx="3759531" cy="2170482"/>
          </a:xfrm>
          <a:prstGeom prst="rect">
            <a:avLst/>
          </a:prstGeom>
        </p:spPr>
      </p:pic>
      <p:sp>
        <p:nvSpPr>
          <p:cNvPr id="17" name="Text Box 3"/>
          <p:cNvSpPr txBox="1">
            <a:spLocks noChangeArrowheads="1"/>
          </p:cNvSpPr>
          <p:nvPr/>
        </p:nvSpPr>
        <p:spPr bwMode="auto">
          <a:xfrm>
            <a:off x="3995352" y="621766"/>
            <a:ext cx="8196648" cy="65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este caso, el circuito necesita una tensión de referencia externa en el terminal inversor</a:t>
            </a:r>
          </a:p>
        </p:txBody>
      </p:sp>
      <p:sp>
        <p:nvSpPr>
          <p:cNvPr id="18" name="Text Box 3"/>
          <p:cNvSpPr txBox="1">
            <a:spLocks noChangeArrowheads="1"/>
          </p:cNvSpPr>
          <p:nvPr/>
        </p:nvSpPr>
        <p:spPr bwMode="auto">
          <a:xfrm>
            <a:off x="3995352" y="1282658"/>
            <a:ext cx="8196648" cy="65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de cambio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en el terminal (+), se desplaza en torno a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ref</a:t>
            </a:r>
            <a:r>
              <a:rPr lang="es-AR" sz="2000" b="0" dirty="0" smtClean="0">
                <a:solidFill>
                  <a:srgbClr val="009900"/>
                </a:solidFill>
                <a:latin typeface="Times New Roman" panose="02020603050405020304" pitchFamily="18" charset="0"/>
                <a:cs typeface="Times New Roman" panose="02020603050405020304" pitchFamily="18" charset="0"/>
              </a:rPr>
              <a:t>  a medida que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baseline="-25000" dirty="0" err="1" smtClean="0">
                <a:solidFill>
                  <a:srgbClr val="009900"/>
                </a:solidFill>
                <a:latin typeface="Times New Roman" panose="02020603050405020304" pitchFamily="18" charset="0"/>
                <a:cs typeface="Times New Roman" panose="02020603050405020304" pitchFamily="18" charset="0"/>
              </a:rPr>
              <a:t>o</a:t>
            </a:r>
            <a:r>
              <a:rPr lang="es-AR" sz="2000" b="0" dirty="0" smtClean="0">
                <a:solidFill>
                  <a:srgbClr val="009900"/>
                </a:solidFill>
                <a:latin typeface="Times New Roman" panose="02020603050405020304" pitchFamily="18" charset="0"/>
                <a:cs typeface="Times New Roman" panose="02020603050405020304" pitchFamily="18" charset="0"/>
              </a:rPr>
              <a:t> cambia </a:t>
            </a:r>
            <a:r>
              <a:rPr lang="es-AR" sz="2000" b="0" dirty="0">
                <a:solidFill>
                  <a:srgbClr val="009900"/>
                </a:solidFill>
                <a:latin typeface="Times New Roman" panose="02020603050405020304" pitchFamily="18" charset="0"/>
                <a:cs typeface="Times New Roman" panose="02020603050405020304" pitchFamily="18" charset="0"/>
              </a:rPr>
              <a:t>de GND a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cc</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y viceversa.</a:t>
            </a:r>
          </a:p>
        </p:txBody>
      </p:sp>
      <p:pic>
        <p:nvPicPr>
          <p:cNvPr id="4" name="Imagen 3"/>
          <p:cNvPicPr>
            <a:picLocks noChangeAspect="1"/>
          </p:cNvPicPr>
          <p:nvPr/>
        </p:nvPicPr>
        <p:blipFill>
          <a:blip r:embed="rId8"/>
          <a:stretch>
            <a:fillRect/>
          </a:stretch>
        </p:blipFill>
        <p:spPr>
          <a:xfrm>
            <a:off x="186088" y="2920962"/>
            <a:ext cx="2642633" cy="2160000"/>
          </a:xfrm>
          <a:prstGeom prst="rect">
            <a:avLst/>
          </a:prstGeom>
        </p:spPr>
      </p:pic>
      <p:pic>
        <p:nvPicPr>
          <p:cNvPr id="5" name="Imagen 4"/>
          <p:cNvPicPr>
            <a:picLocks noChangeAspect="1"/>
          </p:cNvPicPr>
          <p:nvPr/>
        </p:nvPicPr>
        <p:blipFill>
          <a:blip r:embed="rId9"/>
          <a:stretch>
            <a:fillRect/>
          </a:stretch>
        </p:blipFill>
        <p:spPr>
          <a:xfrm>
            <a:off x="3575223" y="2643756"/>
            <a:ext cx="2801964" cy="1361531"/>
          </a:xfrm>
          <a:prstGeom prst="rect">
            <a:avLst/>
          </a:prstGeom>
        </p:spPr>
      </p:pic>
      <p:graphicFrame>
        <p:nvGraphicFramePr>
          <p:cNvPr id="20" name="Objeto 19"/>
          <p:cNvGraphicFramePr>
            <a:graphicFrameLocks noChangeAspect="1"/>
          </p:cNvGraphicFramePr>
          <p:nvPr>
            <p:extLst/>
          </p:nvPr>
        </p:nvGraphicFramePr>
        <p:xfrm>
          <a:off x="6669474" y="3455007"/>
          <a:ext cx="1978025" cy="792162"/>
        </p:xfrm>
        <a:graphic>
          <a:graphicData uri="http://schemas.openxmlformats.org/presentationml/2006/ole">
            <mc:AlternateContent xmlns:mc="http://schemas.openxmlformats.org/markup-compatibility/2006">
              <mc:Choice xmlns:v="urn:schemas-microsoft-com:vml" Requires="v">
                <p:oleObj spid="_x0000_s1921078" name="Equation" r:id="rId10" imgW="1079280" imgH="431640" progId="Equation.DSMT4">
                  <p:embed/>
                </p:oleObj>
              </mc:Choice>
              <mc:Fallback>
                <p:oleObj name="Equation" r:id="rId10" imgW="1079280" imgH="431640" progId="Equation.DSMT4">
                  <p:embed/>
                  <p:pic>
                    <p:nvPicPr>
                      <p:cNvPr id="20" name="Objeto 19"/>
                      <p:cNvPicPr>
                        <a:picLocks noChangeAspect="1" noChangeArrowheads="1"/>
                      </p:cNvPicPr>
                      <p:nvPr/>
                    </p:nvPicPr>
                    <p:blipFill>
                      <a:blip r:embed="rId11"/>
                      <a:srcRect/>
                      <a:stretch>
                        <a:fillRect/>
                      </a:stretch>
                    </p:blipFill>
                    <p:spPr bwMode="auto">
                      <a:xfrm>
                        <a:off x="6669474" y="3455007"/>
                        <a:ext cx="1978025" cy="792162"/>
                      </a:xfrm>
                      <a:prstGeom prst="rect">
                        <a:avLst/>
                      </a:prstGeom>
                      <a:noFill/>
                    </p:spPr>
                  </p:pic>
                </p:oleObj>
              </mc:Fallback>
            </mc:AlternateContent>
          </a:graphicData>
        </a:graphic>
      </p:graphicFrame>
      <p:sp>
        <p:nvSpPr>
          <p:cNvPr id="22" name="Text Box 3"/>
          <p:cNvSpPr txBox="1">
            <a:spLocks noChangeArrowheads="1"/>
          </p:cNvSpPr>
          <p:nvPr/>
        </p:nvSpPr>
        <p:spPr bwMode="auto">
          <a:xfrm>
            <a:off x="3507604" y="4552870"/>
            <a:ext cx="8460259" cy="78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Para que la salida pase </a:t>
            </a:r>
            <a:r>
              <a:rPr lang="es-AR" sz="2000" b="0" dirty="0">
                <a:solidFill>
                  <a:srgbClr val="009900"/>
                </a:solidFill>
                <a:latin typeface="Times New Roman" panose="02020603050405020304" pitchFamily="18" charset="0"/>
                <a:cs typeface="Times New Roman" panose="02020603050405020304" pitchFamily="18" charset="0"/>
              </a:rPr>
              <a:t>a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cc</a:t>
            </a:r>
            <a:r>
              <a:rPr lang="es-AR" sz="2000" b="0" i="1" baseline="-25000" dirty="0" smtClean="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in</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debe aumentar hasta superar el valor de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IN1</a:t>
            </a:r>
            <a:r>
              <a:rPr lang="es-AR" sz="2000" b="0" dirty="0" smtClean="0">
                <a:solidFill>
                  <a:srgbClr val="009900"/>
                </a:solidFill>
                <a:latin typeface="Times New Roman" panose="02020603050405020304" pitchFamily="18" charset="0"/>
                <a:cs typeface="Times New Roman" panose="02020603050405020304" pitchFamily="18" charset="0"/>
              </a:rPr>
              <a:t>. Cuando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baseline="-25000" dirty="0" err="1">
                <a:solidFill>
                  <a:srgbClr val="009900"/>
                </a:solidFill>
                <a:latin typeface="Times New Roman" panose="02020603050405020304" pitchFamily="18" charset="0"/>
                <a:cs typeface="Times New Roman" panose="02020603050405020304" pitchFamily="18" charset="0"/>
              </a:rPr>
              <a:t>o</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a:solidFill>
                  <a:srgbClr val="009900"/>
                </a:solidFill>
                <a:latin typeface="Times New Roman" panose="02020603050405020304" pitchFamily="18" charset="0"/>
                <a:cs typeface="Times New Roman" panose="02020603050405020304" pitchFamily="18" charset="0"/>
              </a:rPr>
              <a:t>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cc</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toma un valor mayor a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ref</a:t>
            </a:r>
            <a:r>
              <a:rPr lang="es-AR" sz="2000" b="0" dirty="0" smtClean="0">
                <a:solidFill>
                  <a:srgbClr val="009900"/>
                </a:solidFill>
                <a:latin typeface="Times New Roman" panose="02020603050405020304" pitchFamily="18" charset="0"/>
                <a:cs typeface="Times New Roman" panose="02020603050405020304" pitchFamily="18" charset="0"/>
              </a:rPr>
              <a:t>, o sea: </a:t>
            </a:r>
          </a:p>
        </p:txBody>
      </p:sp>
      <p:graphicFrame>
        <p:nvGraphicFramePr>
          <p:cNvPr id="23" name="Objeto 22"/>
          <p:cNvGraphicFramePr>
            <a:graphicFrameLocks noChangeAspect="1"/>
          </p:cNvGraphicFramePr>
          <p:nvPr>
            <p:extLst/>
          </p:nvPr>
        </p:nvGraphicFramePr>
        <p:xfrm>
          <a:off x="3575223" y="5309932"/>
          <a:ext cx="2652713" cy="792162"/>
        </p:xfrm>
        <a:graphic>
          <a:graphicData uri="http://schemas.openxmlformats.org/presentationml/2006/ole">
            <mc:AlternateContent xmlns:mc="http://schemas.openxmlformats.org/markup-compatibility/2006">
              <mc:Choice xmlns:v="urn:schemas-microsoft-com:vml" Requires="v">
                <p:oleObj spid="_x0000_s1921079" name="Equation" r:id="rId12" imgW="1447560" imgH="431640" progId="Equation.DSMT4">
                  <p:embed/>
                </p:oleObj>
              </mc:Choice>
              <mc:Fallback>
                <p:oleObj name="Equation" r:id="rId12" imgW="1447560" imgH="431640" progId="Equation.DSMT4">
                  <p:embed/>
                  <p:pic>
                    <p:nvPicPr>
                      <p:cNvPr id="23" name="Objeto 22"/>
                      <p:cNvPicPr>
                        <a:picLocks noChangeAspect="1" noChangeArrowheads="1"/>
                      </p:cNvPicPr>
                      <p:nvPr/>
                    </p:nvPicPr>
                    <p:blipFill>
                      <a:blip r:embed="rId13"/>
                      <a:srcRect/>
                      <a:stretch>
                        <a:fillRect/>
                      </a:stretch>
                    </p:blipFill>
                    <p:spPr bwMode="auto">
                      <a:xfrm>
                        <a:off x="3575223" y="5309932"/>
                        <a:ext cx="2652713" cy="792162"/>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892499824"/>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3862241" y="1599874"/>
            <a:ext cx="3271727"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B) Si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&gt; </a:t>
            </a:r>
            <a:r>
              <a:rPr lang="es-AR" sz="2000" i="1" dirty="0" err="1">
                <a:solidFill>
                  <a:srgbClr val="009900"/>
                </a:solidFill>
                <a:latin typeface="Times New Roman" panose="02020603050405020304" pitchFamily="18" charset="0"/>
                <a:cs typeface="Times New Roman" panose="02020603050405020304" pitchFamily="18" charset="0"/>
              </a:rPr>
              <a:t>V</a:t>
            </a:r>
            <a:r>
              <a:rPr lang="es-AR" sz="2000" baseline="-25000" dirty="0" err="1">
                <a:solidFill>
                  <a:srgbClr val="009900"/>
                </a:solidFill>
                <a:latin typeface="Times New Roman" panose="02020603050405020304" pitchFamily="18" charset="0"/>
                <a:cs typeface="Times New Roman" panose="02020603050405020304" pitchFamily="18" charset="0"/>
              </a:rPr>
              <a:t>ref</a:t>
            </a:r>
            <a:r>
              <a:rPr lang="es-AR" sz="2000" dirty="0" smtClean="0">
                <a:solidFill>
                  <a:srgbClr val="009900"/>
                </a:solidFill>
                <a:latin typeface="Times New Roman" panose="02020603050405020304" pitchFamily="18" charset="0"/>
                <a:cs typeface="Times New Roman" panose="02020603050405020304" pitchFamily="18" charset="0"/>
              </a:rPr>
              <a:t>  y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cc</a:t>
            </a:r>
            <a:endParaRPr lang="es-AR" sz="200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36" name="Objeto 35"/>
          <p:cNvGraphicFramePr>
            <a:graphicFrameLocks noChangeAspect="1"/>
          </p:cNvGraphicFramePr>
          <p:nvPr>
            <p:extLst/>
          </p:nvPr>
        </p:nvGraphicFramePr>
        <p:xfrm>
          <a:off x="7323825" y="2062228"/>
          <a:ext cx="4167187" cy="792162"/>
        </p:xfrm>
        <a:graphic>
          <a:graphicData uri="http://schemas.openxmlformats.org/presentationml/2006/ole">
            <mc:AlternateContent xmlns:mc="http://schemas.openxmlformats.org/markup-compatibility/2006">
              <mc:Choice xmlns:v="urn:schemas-microsoft-com:vml" Requires="v">
                <p:oleObj spid="_x0000_s1922118" name="Equation" r:id="rId5" imgW="2273040" imgH="431640" progId="Equation.DSMT4">
                  <p:embed/>
                </p:oleObj>
              </mc:Choice>
              <mc:Fallback>
                <p:oleObj name="Equation" r:id="rId5" imgW="2273040" imgH="431640" progId="Equation.DSMT4">
                  <p:embed/>
                  <p:pic>
                    <p:nvPicPr>
                      <p:cNvPr id="36" name="Objeto 35"/>
                      <p:cNvPicPr>
                        <a:picLocks noChangeAspect="1" noChangeArrowheads="1"/>
                      </p:cNvPicPr>
                      <p:nvPr/>
                    </p:nvPicPr>
                    <p:blipFill>
                      <a:blip r:embed="rId6"/>
                      <a:srcRect/>
                      <a:stretch>
                        <a:fillRect/>
                      </a:stretch>
                    </p:blipFill>
                    <p:spPr bwMode="auto">
                      <a:xfrm>
                        <a:off x="7323825" y="2062228"/>
                        <a:ext cx="4167187" cy="792162"/>
                      </a:xfrm>
                      <a:prstGeom prst="rect">
                        <a:avLst/>
                      </a:prstGeom>
                      <a:noFill/>
                    </p:spPr>
                  </p:pic>
                </p:oleObj>
              </mc:Fallback>
            </mc:AlternateContent>
          </a:graphicData>
        </a:graphic>
      </p:graphicFrame>
      <p:sp>
        <p:nvSpPr>
          <p:cNvPr id="16"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No Inversor con tensión de referencia externa y alimentación asimétrica</a:t>
            </a:r>
            <a:endParaRPr lang="es-AR" sz="2000" dirty="0">
              <a:solidFill>
                <a:srgbClr val="009900"/>
              </a:solidFill>
            </a:endParaRPr>
          </a:p>
        </p:txBody>
      </p:sp>
      <p:pic>
        <p:nvPicPr>
          <p:cNvPr id="2" name="Imagen 1"/>
          <p:cNvPicPr>
            <a:picLocks noChangeAspect="1"/>
          </p:cNvPicPr>
          <p:nvPr/>
        </p:nvPicPr>
        <p:blipFill>
          <a:blip r:embed="rId7"/>
          <a:stretch>
            <a:fillRect/>
          </a:stretch>
        </p:blipFill>
        <p:spPr>
          <a:xfrm>
            <a:off x="102710" y="700107"/>
            <a:ext cx="3759531" cy="2170482"/>
          </a:xfrm>
          <a:prstGeom prst="rect">
            <a:avLst/>
          </a:prstGeom>
        </p:spPr>
      </p:pic>
      <p:pic>
        <p:nvPicPr>
          <p:cNvPr id="4" name="Imagen 3"/>
          <p:cNvPicPr>
            <a:picLocks noChangeAspect="1"/>
          </p:cNvPicPr>
          <p:nvPr/>
        </p:nvPicPr>
        <p:blipFill>
          <a:blip r:embed="rId8"/>
          <a:stretch>
            <a:fillRect/>
          </a:stretch>
        </p:blipFill>
        <p:spPr>
          <a:xfrm>
            <a:off x="235877" y="2807204"/>
            <a:ext cx="2642633" cy="2160000"/>
          </a:xfrm>
          <a:prstGeom prst="rect">
            <a:avLst/>
          </a:prstGeom>
        </p:spPr>
      </p:pic>
      <p:graphicFrame>
        <p:nvGraphicFramePr>
          <p:cNvPr id="20" name="Objeto 19"/>
          <p:cNvGraphicFramePr>
            <a:graphicFrameLocks noChangeAspect="1"/>
          </p:cNvGraphicFramePr>
          <p:nvPr>
            <p:extLst/>
          </p:nvPr>
        </p:nvGraphicFramePr>
        <p:xfrm>
          <a:off x="7323825" y="2807204"/>
          <a:ext cx="2908300" cy="792163"/>
        </p:xfrm>
        <a:graphic>
          <a:graphicData uri="http://schemas.openxmlformats.org/presentationml/2006/ole">
            <mc:AlternateContent xmlns:mc="http://schemas.openxmlformats.org/markup-compatibility/2006">
              <mc:Choice xmlns:v="urn:schemas-microsoft-com:vml" Requires="v">
                <p:oleObj spid="_x0000_s1922119" name="Equation" r:id="rId9" imgW="1587240" imgH="431640" progId="Equation.DSMT4">
                  <p:embed/>
                </p:oleObj>
              </mc:Choice>
              <mc:Fallback>
                <p:oleObj name="Equation" r:id="rId9" imgW="1587240" imgH="431640" progId="Equation.DSMT4">
                  <p:embed/>
                  <p:pic>
                    <p:nvPicPr>
                      <p:cNvPr id="20" name="Objeto 19"/>
                      <p:cNvPicPr>
                        <a:picLocks noChangeAspect="1" noChangeArrowheads="1"/>
                      </p:cNvPicPr>
                      <p:nvPr/>
                    </p:nvPicPr>
                    <p:blipFill>
                      <a:blip r:embed="rId10"/>
                      <a:srcRect/>
                      <a:stretch>
                        <a:fillRect/>
                      </a:stretch>
                    </p:blipFill>
                    <p:spPr bwMode="auto">
                      <a:xfrm>
                        <a:off x="7323825" y="2807204"/>
                        <a:ext cx="2908300" cy="792163"/>
                      </a:xfrm>
                      <a:prstGeom prst="rect">
                        <a:avLst/>
                      </a:prstGeom>
                      <a:noFill/>
                    </p:spPr>
                  </p:pic>
                </p:oleObj>
              </mc:Fallback>
            </mc:AlternateContent>
          </a:graphicData>
        </a:graphic>
      </p:graphicFrame>
      <p:sp>
        <p:nvSpPr>
          <p:cNvPr id="22" name="Text Box 3"/>
          <p:cNvSpPr txBox="1">
            <a:spLocks noChangeArrowheads="1"/>
          </p:cNvSpPr>
          <p:nvPr/>
        </p:nvSpPr>
        <p:spPr bwMode="auto">
          <a:xfrm>
            <a:off x="3334609" y="3734788"/>
            <a:ext cx="7251013"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o ventana de histéresis para este circuito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3" name="Objeto 22"/>
          <p:cNvGraphicFramePr>
            <a:graphicFrameLocks noChangeAspect="1"/>
          </p:cNvGraphicFramePr>
          <p:nvPr>
            <p:extLst/>
          </p:nvPr>
        </p:nvGraphicFramePr>
        <p:xfrm>
          <a:off x="4996935" y="4115871"/>
          <a:ext cx="2606675" cy="792162"/>
        </p:xfrm>
        <a:graphic>
          <a:graphicData uri="http://schemas.openxmlformats.org/presentationml/2006/ole">
            <mc:AlternateContent xmlns:mc="http://schemas.openxmlformats.org/markup-compatibility/2006">
              <mc:Choice xmlns:v="urn:schemas-microsoft-com:vml" Requires="v">
                <p:oleObj spid="_x0000_s1922120" name="Equation" r:id="rId11" imgW="1422360" imgH="431640" progId="Equation.DSMT4">
                  <p:embed/>
                </p:oleObj>
              </mc:Choice>
              <mc:Fallback>
                <p:oleObj name="Equation" r:id="rId11" imgW="1422360" imgH="431640" progId="Equation.DSMT4">
                  <p:embed/>
                  <p:pic>
                    <p:nvPicPr>
                      <p:cNvPr id="23" name="Objeto 22"/>
                      <p:cNvPicPr>
                        <a:picLocks noChangeAspect="1" noChangeArrowheads="1"/>
                      </p:cNvPicPr>
                      <p:nvPr/>
                    </p:nvPicPr>
                    <p:blipFill>
                      <a:blip r:embed="rId12"/>
                      <a:srcRect/>
                      <a:stretch>
                        <a:fillRect/>
                      </a:stretch>
                    </p:blipFill>
                    <p:spPr bwMode="auto">
                      <a:xfrm>
                        <a:off x="4996935" y="4115871"/>
                        <a:ext cx="2606675" cy="792162"/>
                      </a:xfrm>
                      <a:prstGeom prst="rect">
                        <a:avLst/>
                      </a:prstGeom>
                      <a:noFill/>
                    </p:spPr>
                  </p:pic>
                </p:oleObj>
              </mc:Fallback>
            </mc:AlternateContent>
          </a:graphicData>
        </a:graphic>
      </p:graphicFrame>
      <p:sp>
        <p:nvSpPr>
          <p:cNvPr id="13" name="Text Box 3"/>
          <p:cNvSpPr txBox="1">
            <a:spLocks noChangeArrowheads="1"/>
          </p:cNvSpPr>
          <p:nvPr/>
        </p:nvSpPr>
        <p:spPr bwMode="auto">
          <a:xfrm>
            <a:off x="3507604" y="687990"/>
            <a:ext cx="8460259" cy="78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Para que la salida pase </a:t>
            </a:r>
            <a:r>
              <a:rPr lang="es-AR" sz="2000" b="0" dirty="0">
                <a:solidFill>
                  <a:srgbClr val="009900"/>
                </a:solidFill>
                <a:latin typeface="Times New Roman" panose="02020603050405020304" pitchFamily="18" charset="0"/>
                <a:cs typeface="Times New Roman" panose="02020603050405020304" pitchFamily="18" charset="0"/>
              </a:rPr>
              <a:t>a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baseline="-25000" dirty="0" err="1">
                <a:solidFill>
                  <a:srgbClr val="009900"/>
                </a:solidFill>
                <a:latin typeface="Times New Roman" panose="02020603050405020304" pitchFamily="18" charset="0"/>
                <a:cs typeface="Times New Roman" panose="02020603050405020304" pitchFamily="18" charset="0"/>
              </a:rPr>
              <a:t>o</a:t>
            </a:r>
            <a:r>
              <a:rPr lang="es-AR" sz="2000" b="0" dirty="0">
                <a:solidFill>
                  <a:srgbClr val="009900"/>
                </a:solidFill>
                <a:latin typeface="Times New Roman" panose="02020603050405020304" pitchFamily="18" charset="0"/>
                <a:cs typeface="Times New Roman" panose="02020603050405020304" pitchFamily="18" charset="0"/>
              </a:rPr>
              <a:t> = </a:t>
            </a:r>
            <a:r>
              <a:rPr lang="es-AR" sz="2000" b="0" dirty="0" smtClean="0">
                <a:solidFill>
                  <a:srgbClr val="009900"/>
                </a:solidFill>
                <a:latin typeface="Times New Roman" panose="02020603050405020304" pitchFamily="18" charset="0"/>
                <a:cs typeface="Times New Roman" panose="02020603050405020304" pitchFamily="18" charset="0"/>
              </a:rPr>
              <a:t>0V (GND),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in</a:t>
            </a:r>
            <a:r>
              <a:rPr lang="es-AR" sz="2000" b="0" dirty="0" smtClean="0">
                <a:solidFill>
                  <a:srgbClr val="009900"/>
                </a:solidFill>
                <a:latin typeface="Times New Roman" panose="02020603050405020304" pitchFamily="18" charset="0"/>
                <a:cs typeface="Times New Roman" panose="02020603050405020304" pitchFamily="18" charset="0"/>
              </a:rPr>
              <a:t> debe quedar por debajo de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ref</a:t>
            </a:r>
            <a:r>
              <a:rPr lang="es-AR" sz="2000" b="0" dirty="0" smtClean="0">
                <a:solidFill>
                  <a:srgbClr val="009900"/>
                </a:solidFill>
                <a:latin typeface="Times New Roman" panose="02020603050405020304" pitchFamily="18" charset="0"/>
                <a:cs typeface="Times New Roman" panose="02020603050405020304" pitchFamily="18" charset="0"/>
              </a:rPr>
              <a:t> antes que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se haga igual a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ref</a:t>
            </a:r>
            <a:r>
              <a:rPr lang="es-AR" sz="2000" b="0" dirty="0" smtClean="0">
                <a:solidFill>
                  <a:srgbClr val="009900"/>
                </a:solidFill>
                <a:latin typeface="Times New Roman" panose="02020603050405020304" pitchFamily="18" charset="0"/>
                <a:cs typeface="Times New Roman" panose="02020603050405020304" pitchFamily="18" charset="0"/>
              </a:rPr>
              <a:t>. El punto de cambio de nivel bajo es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IN2</a:t>
            </a:r>
            <a:r>
              <a:rPr lang="es-AR" sz="2000" b="0" dirty="0" smtClean="0">
                <a:solidFill>
                  <a:srgbClr val="009900"/>
                </a:solidFill>
                <a:latin typeface="Times New Roman" panose="02020603050405020304" pitchFamily="18" charset="0"/>
                <a:cs typeface="Times New Roman" panose="02020603050405020304" pitchFamily="18" charset="0"/>
              </a:rPr>
              <a:t>:</a:t>
            </a:r>
          </a:p>
        </p:txBody>
      </p:sp>
      <p:sp>
        <p:nvSpPr>
          <p:cNvPr id="15" name="Text Box 3"/>
          <p:cNvSpPr txBox="1">
            <a:spLocks noChangeArrowheads="1"/>
          </p:cNvSpPr>
          <p:nvPr/>
        </p:nvSpPr>
        <p:spPr bwMode="auto">
          <a:xfrm>
            <a:off x="494957" y="5163921"/>
            <a:ext cx="9209215"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en la cual se centra la ventana de histéresis para este circuito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1" name="Objeto 20"/>
          <p:cNvGraphicFramePr>
            <a:graphicFrameLocks noChangeAspect="1"/>
          </p:cNvGraphicFramePr>
          <p:nvPr>
            <p:extLst/>
          </p:nvPr>
        </p:nvGraphicFramePr>
        <p:xfrm>
          <a:off x="3375799" y="5670124"/>
          <a:ext cx="4608513" cy="792162"/>
        </p:xfrm>
        <a:graphic>
          <a:graphicData uri="http://schemas.openxmlformats.org/presentationml/2006/ole">
            <mc:AlternateContent xmlns:mc="http://schemas.openxmlformats.org/markup-compatibility/2006">
              <mc:Choice xmlns:v="urn:schemas-microsoft-com:vml" Requires="v">
                <p:oleObj spid="_x0000_s1922121" name="Equation" r:id="rId13" imgW="2514600" imgH="431640" progId="Equation.DSMT4">
                  <p:embed/>
                </p:oleObj>
              </mc:Choice>
              <mc:Fallback>
                <p:oleObj name="Equation" r:id="rId13" imgW="2514600" imgH="431640" progId="Equation.DSMT4">
                  <p:embed/>
                  <p:pic>
                    <p:nvPicPr>
                      <p:cNvPr id="21" name="Objeto 20"/>
                      <p:cNvPicPr>
                        <a:picLocks noChangeAspect="1" noChangeArrowheads="1"/>
                      </p:cNvPicPr>
                      <p:nvPr/>
                    </p:nvPicPr>
                    <p:blipFill>
                      <a:blip r:embed="rId14"/>
                      <a:srcRect/>
                      <a:stretch>
                        <a:fillRect/>
                      </a:stretch>
                    </p:blipFill>
                    <p:spPr bwMode="auto">
                      <a:xfrm>
                        <a:off x="3375799" y="5670124"/>
                        <a:ext cx="4608513" cy="792162"/>
                      </a:xfrm>
                      <a:prstGeom prst="rect">
                        <a:avLst/>
                      </a:prstGeom>
                      <a:noFill/>
                    </p:spPr>
                  </p:pic>
                </p:oleObj>
              </mc:Fallback>
            </mc:AlternateContent>
          </a:graphicData>
        </a:graphic>
      </p:graphicFrame>
      <p:pic>
        <p:nvPicPr>
          <p:cNvPr id="6" name="Imagen 5"/>
          <p:cNvPicPr>
            <a:picLocks noChangeAspect="1"/>
          </p:cNvPicPr>
          <p:nvPr/>
        </p:nvPicPr>
        <p:blipFill>
          <a:blip r:embed="rId15"/>
          <a:stretch>
            <a:fillRect/>
          </a:stretch>
        </p:blipFill>
        <p:spPr>
          <a:xfrm>
            <a:off x="3753810" y="1979108"/>
            <a:ext cx="3249384" cy="1360800"/>
          </a:xfrm>
          <a:prstGeom prst="rect">
            <a:avLst/>
          </a:prstGeom>
        </p:spPr>
      </p:pic>
    </p:spTree>
    <p:custDataLst>
      <p:tags r:id="rId2"/>
    </p:custDataLst>
    <p:extLst>
      <p:ext uri="{BB962C8B-B14F-4D97-AF65-F5344CB8AC3E}">
        <p14:creationId xmlns:p14="http://schemas.microsoft.com/office/powerpoint/2010/main" val="1665260751"/>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3849838" y="1540161"/>
            <a:ext cx="6840947"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A) Cuando se inicia,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&lt;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baseline="-25000" dirty="0" err="1" smtClean="0">
                <a:solidFill>
                  <a:srgbClr val="009900"/>
                </a:solidFill>
                <a:latin typeface="Times New Roman" panose="02020603050405020304" pitchFamily="18" charset="0"/>
                <a:cs typeface="Times New Roman" panose="02020603050405020304" pitchFamily="18" charset="0"/>
              </a:rPr>
              <a:t>ref</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cc</a:t>
            </a:r>
            <a:endParaRPr lang="es-AR" sz="2000" i="1" baseline="-2500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36" name="Objeto 35"/>
          <p:cNvGraphicFramePr>
            <a:graphicFrameLocks noChangeAspect="1"/>
          </p:cNvGraphicFramePr>
          <p:nvPr>
            <p:extLst/>
          </p:nvPr>
        </p:nvGraphicFramePr>
        <p:xfrm>
          <a:off x="7069739" y="2097887"/>
          <a:ext cx="4468812" cy="792163"/>
        </p:xfrm>
        <a:graphic>
          <a:graphicData uri="http://schemas.openxmlformats.org/presentationml/2006/ole">
            <mc:AlternateContent xmlns:mc="http://schemas.openxmlformats.org/markup-compatibility/2006">
              <mc:Choice xmlns:v="urn:schemas-microsoft-com:vml" Requires="v">
                <p:oleObj spid="_x0000_s1923142" name="Equation" r:id="rId5" imgW="2438280" imgH="431640" progId="Equation.DSMT4">
                  <p:embed/>
                </p:oleObj>
              </mc:Choice>
              <mc:Fallback>
                <p:oleObj name="Equation" r:id="rId5" imgW="2438280" imgH="431640" progId="Equation.DSMT4">
                  <p:embed/>
                  <p:pic>
                    <p:nvPicPr>
                      <p:cNvPr id="36" name="Objeto 35"/>
                      <p:cNvPicPr>
                        <a:picLocks noChangeAspect="1" noChangeArrowheads="1"/>
                      </p:cNvPicPr>
                      <p:nvPr/>
                    </p:nvPicPr>
                    <p:blipFill>
                      <a:blip r:embed="rId6"/>
                      <a:srcRect/>
                      <a:stretch>
                        <a:fillRect/>
                      </a:stretch>
                    </p:blipFill>
                    <p:spPr bwMode="auto">
                      <a:xfrm>
                        <a:off x="7069739" y="2097887"/>
                        <a:ext cx="4468812" cy="792163"/>
                      </a:xfrm>
                      <a:prstGeom prst="rect">
                        <a:avLst/>
                      </a:prstGeom>
                      <a:noFill/>
                    </p:spPr>
                  </p:pic>
                </p:oleObj>
              </mc:Fallback>
            </mc:AlternateContent>
          </a:graphicData>
        </a:graphic>
      </p:graphicFrame>
      <p:sp>
        <p:nvSpPr>
          <p:cNvPr id="16"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No Inversor con tensión de referencia externa y alimentación simétrica</a:t>
            </a:r>
            <a:endParaRPr lang="es-AR" sz="2000" dirty="0">
              <a:solidFill>
                <a:srgbClr val="009900"/>
              </a:solidFill>
            </a:endParaRPr>
          </a:p>
        </p:txBody>
      </p:sp>
      <p:sp>
        <p:nvSpPr>
          <p:cNvPr id="18" name="Text Box 3"/>
          <p:cNvSpPr txBox="1">
            <a:spLocks noChangeArrowheads="1"/>
          </p:cNvSpPr>
          <p:nvPr/>
        </p:nvSpPr>
        <p:spPr bwMode="auto">
          <a:xfrm>
            <a:off x="3771215" y="700107"/>
            <a:ext cx="8196648" cy="65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de cambio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en el terminal (+), se desplaza en torno a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ref</a:t>
            </a:r>
            <a:r>
              <a:rPr lang="es-AR" sz="2000" b="0" dirty="0" smtClean="0">
                <a:solidFill>
                  <a:srgbClr val="009900"/>
                </a:solidFill>
                <a:latin typeface="Times New Roman" panose="02020603050405020304" pitchFamily="18" charset="0"/>
                <a:cs typeface="Times New Roman" panose="02020603050405020304" pitchFamily="18" charset="0"/>
              </a:rPr>
              <a:t>  a medida que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baseline="-25000" dirty="0" err="1" smtClean="0">
                <a:solidFill>
                  <a:srgbClr val="009900"/>
                </a:solidFill>
                <a:latin typeface="Times New Roman" panose="02020603050405020304" pitchFamily="18" charset="0"/>
                <a:cs typeface="Times New Roman" panose="02020603050405020304" pitchFamily="18" charset="0"/>
              </a:rPr>
              <a:t>o</a:t>
            </a:r>
            <a:r>
              <a:rPr lang="es-AR" sz="2000" b="0" dirty="0" smtClean="0">
                <a:solidFill>
                  <a:srgbClr val="009900"/>
                </a:solidFill>
                <a:latin typeface="Times New Roman" panose="02020603050405020304" pitchFamily="18" charset="0"/>
                <a:cs typeface="Times New Roman" panose="02020603050405020304" pitchFamily="18" charset="0"/>
              </a:rPr>
              <a:t> cambia </a:t>
            </a:r>
            <a:r>
              <a:rPr lang="es-AR" sz="2000" b="0" dirty="0">
                <a:solidFill>
                  <a:srgbClr val="009900"/>
                </a:solidFill>
                <a:latin typeface="Times New Roman" panose="02020603050405020304" pitchFamily="18" charset="0"/>
                <a:cs typeface="Times New Roman" panose="02020603050405020304" pitchFamily="18" charset="0"/>
              </a:rPr>
              <a:t>de </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cc</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a:solidFill>
                  <a:srgbClr val="009900"/>
                </a:solidFill>
                <a:latin typeface="Times New Roman" panose="02020603050405020304" pitchFamily="18" charset="0"/>
                <a:cs typeface="Times New Roman" panose="02020603050405020304" pitchFamily="18" charset="0"/>
              </a:rPr>
              <a:t>a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cc</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y viceversa.</a:t>
            </a:r>
          </a:p>
        </p:txBody>
      </p:sp>
      <p:pic>
        <p:nvPicPr>
          <p:cNvPr id="4" name="Imagen 3"/>
          <p:cNvPicPr>
            <a:picLocks noChangeAspect="1"/>
          </p:cNvPicPr>
          <p:nvPr/>
        </p:nvPicPr>
        <p:blipFill>
          <a:blip r:embed="rId7"/>
          <a:stretch>
            <a:fillRect/>
          </a:stretch>
        </p:blipFill>
        <p:spPr>
          <a:xfrm>
            <a:off x="186088" y="2920962"/>
            <a:ext cx="2642633" cy="2160000"/>
          </a:xfrm>
          <a:prstGeom prst="rect">
            <a:avLst/>
          </a:prstGeom>
        </p:spPr>
      </p:pic>
      <p:graphicFrame>
        <p:nvGraphicFramePr>
          <p:cNvPr id="20" name="Objeto 19"/>
          <p:cNvGraphicFramePr>
            <a:graphicFrameLocks noChangeAspect="1"/>
          </p:cNvGraphicFramePr>
          <p:nvPr>
            <p:extLst/>
          </p:nvPr>
        </p:nvGraphicFramePr>
        <p:xfrm>
          <a:off x="7069739" y="2916872"/>
          <a:ext cx="3281362" cy="792163"/>
        </p:xfrm>
        <a:graphic>
          <a:graphicData uri="http://schemas.openxmlformats.org/presentationml/2006/ole">
            <mc:AlternateContent xmlns:mc="http://schemas.openxmlformats.org/markup-compatibility/2006">
              <mc:Choice xmlns:v="urn:schemas-microsoft-com:vml" Requires="v">
                <p:oleObj spid="_x0000_s1923143" name="Equation" r:id="rId8" imgW="1790640" imgH="431640" progId="Equation.DSMT4">
                  <p:embed/>
                </p:oleObj>
              </mc:Choice>
              <mc:Fallback>
                <p:oleObj name="Equation" r:id="rId8" imgW="1790640" imgH="431640" progId="Equation.DSMT4">
                  <p:embed/>
                  <p:pic>
                    <p:nvPicPr>
                      <p:cNvPr id="20" name="Objeto 19"/>
                      <p:cNvPicPr>
                        <a:picLocks noChangeAspect="1" noChangeArrowheads="1"/>
                      </p:cNvPicPr>
                      <p:nvPr/>
                    </p:nvPicPr>
                    <p:blipFill>
                      <a:blip r:embed="rId9"/>
                      <a:srcRect/>
                      <a:stretch>
                        <a:fillRect/>
                      </a:stretch>
                    </p:blipFill>
                    <p:spPr bwMode="auto">
                      <a:xfrm>
                        <a:off x="7069739" y="2916872"/>
                        <a:ext cx="3281362" cy="792163"/>
                      </a:xfrm>
                      <a:prstGeom prst="rect">
                        <a:avLst/>
                      </a:prstGeom>
                      <a:noFill/>
                    </p:spPr>
                  </p:pic>
                </p:oleObj>
              </mc:Fallback>
            </mc:AlternateContent>
          </a:graphicData>
        </a:graphic>
      </p:graphicFrame>
      <p:pic>
        <p:nvPicPr>
          <p:cNvPr id="3" name="Imagen 2"/>
          <p:cNvPicPr>
            <a:picLocks noChangeAspect="1"/>
          </p:cNvPicPr>
          <p:nvPr/>
        </p:nvPicPr>
        <p:blipFill>
          <a:blip r:embed="rId10"/>
          <a:stretch>
            <a:fillRect/>
          </a:stretch>
        </p:blipFill>
        <p:spPr>
          <a:xfrm>
            <a:off x="89756" y="616061"/>
            <a:ext cx="3760082" cy="2170800"/>
          </a:xfrm>
          <a:prstGeom prst="rect">
            <a:avLst/>
          </a:prstGeom>
        </p:spPr>
      </p:pic>
      <p:pic>
        <p:nvPicPr>
          <p:cNvPr id="6" name="Imagen 5"/>
          <p:cNvPicPr>
            <a:picLocks noChangeAspect="1"/>
          </p:cNvPicPr>
          <p:nvPr/>
        </p:nvPicPr>
        <p:blipFill>
          <a:blip r:embed="rId11"/>
          <a:stretch>
            <a:fillRect/>
          </a:stretch>
        </p:blipFill>
        <p:spPr>
          <a:xfrm>
            <a:off x="3617048" y="2110622"/>
            <a:ext cx="3303104" cy="1360800"/>
          </a:xfrm>
          <a:prstGeom prst="rect">
            <a:avLst/>
          </a:prstGeom>
        </p:spPr>
      </p:pic>
      <p:sp>
        <p:nvSpPr>
          <p:cNvPr id="15" name="Text Box 3"/>
          <p:cNvSpPr txBox="1">
            <a:spLocks noChangeArrowheads="1"/>
          </p:cNvSpPr>
          <p:nvPr/>
        </p:nvSpPr>
        <p:spPr bwMode="auto">
          <a:xfrm>
            <a:off x="3009420" y="4328873"/>
            <a:ext cx="7251013"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o ventana de histéresis para este circuito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1" name="Objeto 20"/>
          <p:cNvGraphicFramePr>
            <a:graphicFrameLocks noChangeAspect="1"/>
          </p:cNvGraphicFramePr>
          <p:nvPr>
            <p:extLst/>
          </p:nvPr>
        </p:nvGraphicFramePr>
        <p:xfrm>
          <a:off x="4194690" y="4763039"/>
          <a:ext cx="3862388" cy="792162"/>
        </p:xfrm>
        <a:graphic>
          <a:graphicData uri="http://schemas.openxmlformats.org/presentationml/2006/ole">
            <mc:AlternateContent xmlns:mc="http://schemas.openxmlformats.org/markup-compatibility/2006">
              <mc:Choice xmlns:v="urn:schemas-microsoft-com:vml" Requires="v">
                <p:oleObj spid="_x0000_s1923144" name="Equation" r:id="rId12" imgW="2108160" imgH="431640" progId="Equation.DSMT4">
                  <p:embed/>
                </p:oleObj>
              </mc:Choice>
              <mc:Fallback>
                <p:oleObj name="Equation" r:id="rId12" imgW="2108160" imgH="431640" progId="Equation.DSMT4">
                  <p:embed/>
                  <p:pic>
                    <p:nvPicPr>
                      <p:cNvPr id="21" name="Objeto 20"/>
                      <p:cNvPicPr>
                        <a:picLocks noChangeAspect="1" noChangeArrowheads="1"/>
                      </p:cNvPicPr>
                      <p:nvPr/>
                    </p:nvPicPr>
                    <p:blipFill>
                      <a:blip r:embed="rId13"/>
                      <a:srcRect/>
                      <a:stretch>
                        <a:fillRect/>
                      </a:stretch>
                    </p:blipFill>
                    <p:spPr bwMode="auto">
                      <a:xfrm>
                        <a:off x="4194690" y="4763039"/>
                        <a:ext cx="3862388" cy="792162"/>
                      </a:xfrm>
                      <a:prstGeom prst="rect">
                        <a:avLst/>
                      </a:prstGeom>
                      <a:noFill/>
                    </p:spPr>
                  </p:pic>
                </p:oleObj>
              </mc:Fallback>
            </mc:AlternateContent>
          </a:graphicData>
        </a:graphic>
      </p:graphicFrame>
      <p:sp>
        <p:nvSpPr>
          <p:cNvPr id="24" name="Text Box 3"/>
          <p:cNvSpPr txBox="1">
            <a:spLocks noChangeArrowheads="1"/>
          </p:cNvSpPr>
          <p:nvPr/>
        </p:nvSpPr>
        <p:spPr bwMode="auto">
          <a:xfrm>
            <a:off x="369460" y="5456161"/>
            <a:ext cx="9209215"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en la cual se centra la ventana de histéresis para este circuito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5" name="Objeto 24"/>
          <p:cNvGraphicFramePr>
            <a:graphicFrameLocks noChangeAspect="1"/>
          </p:cNvGraphicFramePr>
          <p:nvPr>
            <p:extLst/>
          </p:nvPr>
        </p:nvGraphicFramePr>
        <p:xfrm>
          <a:off x="4194690" y="5877384"/>
          <a:ext cx="3536950" cy="792163"/>
        </p:xfrm>
        <a:graphic>
          <a:graphicData uri="http://schemas.openxmlformats.org/presentationml/2006/ole">
            <mc:AlternateContent xmlns:mc="http://schemas.openxmlformats.org/markup-compatibility/2006">
              <mc:Choice xmlns:v="urn:schemas-microsoft-com:vml" Requires="v">
                <p:oleObj spid="_x0000_s1923145" name="Equation" r:id="rId14" imgW="1930320" imgH="431640" progId="Equation.DSMT4">
                  <p:embed/>
                </p:oleObj>
              </mc:Choice>
              <mc:Fallback>
                <p:oleObj name="Equation" r:id="rId14" imgW="1930320" imgH="431640" progId="Equation.DSMT4">
                  <p:embed/>
                  <p:pic>
                    <p:nvPicPr>
                      <p:cNvPr id="25" name="Objeto 24"/>
                      <p:cNvPicPr>
                        <a:picLocks noChangeAspect="1" noChangeArrowheads="1"/>
                      </p:cNvPicPr>
                      <p:nvPr/>
                    </p:nvPicPr>
                    <p:blipFill>
                      <a:blip r:embed="rId15"/>
                      <a:srcRect/>
                      <a:stretch>
                        <a:fillRect/>
                      </a:stretch>
                    </p:blipFill>
                    <p:spPr bwMode="auto">
                      <a:xfrm>
                        <a:off x="4194690" y="5877384"/>
                        <a:ext cx="3536950" cy="792163"/>
                      </a:xfrm>
                      <a:prstGeom prst="rect">
                        <a:avLst/>
                      </a:prstGeom>
                      <a:noFill/>
                    </p:spPr>
                  </p:pic>
                </p:oleObj>
              </mc:Fallback>
            </mc:AlternateContent>
          </a:graphicData>
        </a:graphic>
      </p:graphicFrame>
      <p:sp>
        <p:nvSpPr>
          <p:cNvPr id="26" name="Text Box 3"/>
          <p:cNvSpPr txBox="1">
            <a:spLocks noChangeArrowheads="1"/>
          </p:cNvSpPr>
          <p:nvPr/>
        </p:nvSpPr>
        <p:spPr bwMode="auto">
          <a:xfrm>
            <a:off x="3009420" y="3770013"/>
            <a:ext cx="9182580"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B) El análisis es igual al caso anterior, por lo que la expresión de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IN2</a:t>
            </a:r>
            <a:r>
              <a:rPr lang="es-AR" sz="2000" dirty="0" smtClean="0">
                <a:solidFill>
                  <a:srgbClr val="009900"/>
                </a:solidFill>
                <a:latin typeface="Times New Roman" panose="02020603050405020304" pitchFamily="18" charset="0"/>
                <a:cs typeface="Times New Roman" panose="02020603050405020304" pitchFamily="18" charset="0"/>
              </a:rPr>
              <a:t> no varía.</a:t>
            </a:r>
            <a:endParaRPr lang="es-AR" sz="2000" i="1" baseline="-25000" dirty="0" smtClean="0">
              <a:solidFill>
                <a:srgbClr val="009900"/>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75576859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3 CuadroTexto"/>
          <p:cNvSpPr txBox="1"/>
          <p:nvPr/>
        </p:nvSpPr>
        <p:spPr>
          <a:xfrm>
            <a:off x="369460" y="157328"/>
            <a:ext cx="8461231"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No Inversor con tensión de referencia externa: alimentación simétrica o asimétrica</a:t>
            </a:r>
            <a:endParaRPr lang="es-AR" sz="2000" dirty="0">
              <a:solidFill>
                <a:srgbClr val="009900"/>
              </a:solidFill>
            </a:endParaRPr>
          </a:p>
        </p:txBody>
      </p:sp>
      <p:sp>
        <p:nvSpPr>
          <p:cNvPr id="18" name="Text Box 3"/>
          <p:cNvSpPr txBox="1">
            <a:spLocks noChangeArrowheads="1"/>
          </p:cNvSpPr>
          <p:nvPr/>
        </p:nvSpPr>
        <p:spPr bwMode="auto">
          <a:xfrm>
            <a:off x="358392" y="985406"/>
            <a:ext cx="8615063"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Encontremos las expresiones genéricas en función de la relación de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baseline="-25000" dirty="0" smtClean="0">
                <a:solidFill>
                  <a:srgbClr val="009900"/>
                </a:solidFill>
                <a:latin typeface="Times New Roman" panose="02020603050405020304" pitchFamily="18" charset="0"/>
                <a:cs typeface="Times New Roman" panose="02020603050405020304" pitchFamily="18" charset="0"/>
              </a:rPr>
              <a:t>1</a:t>
            </a:r>
            <a:r>
              <a:rPr lang="es-AR" sz="2000" b="0" dirty="0" smtClean="0">
                <a:solidFill>
                  <a:srgbClr val="009900"/>
                </a:solidFill>
                <a:latin typeface="Times New Roman" panose="02020603050405020304" pitchFamily="18" charset="0"/>
                <a:cs typeface="Times New Roman" panose="02020603050405020304" pitchFamily="18" charset="0"/>
              </a:rPr>
              <a:t> y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baseline="-25000" dirty="0" smtClean="0">
                <a:solidFill>
                  <a:srgbClr val="009900"/>
                </a:solidFill>
                <a:latin typeface="Times New Roman" panose="02020603050405020304" pitchFamily="18" charset="0"/>
                <a:cs typeface="Times New Roman" panose="02020603050405020304" pitchFamily="18" charset="0"/>
              </a:rPr>
              <a:t>2</a:t>
            </a:r>
            <a:r>
              <a:rPr lang="es-AR" sz="2000" b="0" dirty="0" smtClean="0">
                <a:solidFill>
                  <a:srgbClr val="009900"/>
                </a:solidFill>
                <a:latin typeface="Times New Roman" panose="02020603050405020304" pitchFamily="18" charset="0"/>
                <a:cs typeface="Times New Roman" panose="02020603050405020304" pitchFamily="18" charset="0"/>
              </a:rPr>
              <a:t>.</a:t>
            </a:r>
          </a:p>
        </p:txBody>
      </p:sp>
      <p:graphicFrame>
        <p:nvGraphicFramePr>
          <p:cNvPr id="20" name="Objeto 19"/>
          <p:cNvGraphicFramePr>
            <a:graphicFrameLocks noChangeAspect="1"/>
          </p:cNvGraphicFramePr>
          <p:nvPr>
            <p:extLst/>
          </p:nvPr>
        </p:nvGraphicFramePr>
        <p:xfrm>
          <a:off x="4997779" y="1872866"/>
          <a:ext cx="3838575" cy="722313"/>
        </p:xfrm>
        <a:graphic>
          <a:graphicData uri="http://schemas.openxmlformats.org/presentationml/2006/ole">
            <mc:AlternateContent xmlns:mc="http://schemas.openxmlformats.org/markup-compatibility/2006">
              <mc:Choice xmlns:v="urn:schemas-microsoft-com:vml" Requires="v">
                <p:oleObj spid="_x0000_s1924251" name="Equation" r:id="rId5" imgW="2095200" imgH="393480" progId="Equation.DSMT4">
                  <p:embed/>
                </p:oleObj>
              </mc:Choice>
              <mc:Fallback>
                <p:oleObj name="Equation" r:id="rId5" imgW="2095200" imgH="393480" progId="Equation.DSMT4">
                  <p:embed/>
                  <p:pic>
                    <p:nvPicPr>
                      <p:cNvPr id="20" name="Objeto 19"/>
                      <p:cNvPicPr>
                        <a:picLocks noChangeAspect="1" noChangeArrowheads="1"/>
                      </p:cNvPicPr>
                      <p:nvPr/>
                    </p:nvPicPr>
                    <p:blipFill>
                      <a:blip r:embed="rId6"/>
                      <a:srcRect/>
                      <a:stretch>
                        <a:fillRect/>
                      </a:stretch>
                    </p:blipFill>
                    <p:spPr bwMode="auto">
                      <a:xfrm>
                        <a:off x="4997779" y="1872866"/>
                        <a:ext cx="3838575" cy="722313"/>
                      </a:xfrm>
                      <a:prstGeom prst="rect">
                        <a:avLst/>
                      </a:prstGeom>
                      <a:noFill/>
                    </p:spPr>
                  </p:pic>
                </p:oleObj>
              </mc:Fallback>
            </mc:AlternateContent>
          </a:graphicData>
        </a:graphic>
      </p:graphicFrame>
      <p:sp>
        <p:nvSpPr>
          <p:cNvPr id="15" name="Text Box 3"/>
          <p:cNvSpPr txBox="1">
            <a:spLocks noChangeArrowheads="1"/>
          </p:cNvSpPr>
          <p:nvPr/>
        </p:nvSpPr>
        <p:spPr bwMode="auto">
          <a:xfrm>
            <a:off x="358392" y="3543493"/>
            <a:ext cx="4426744"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de histéresis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1" name="Objeto 20"/>
          <p:cNvGraphicFramePr>
            <a:graphicFrameLocks noChangeAspect="1"/>
          </p:cNvGraphicFramePr>
          <p:nvPr>
            <p:extLst/>
          </p:nvPr>
        </p:nvGraphicFramePr>
        <p:xfrm>
          <a:off x="5229553" y="3973237"/>
          <a:ext cx="3375025" cy="722313"/>
        </p:xfrm>
        <a:graphic>
          <a:graphicData uri="http://schemas.openxmlformats.org/presentationml/2006/ole">
            <mc:AlternateContent xmlns:mc="http://schemas.openxmlformats.org/markup-compatibility/2006">
              <mc:Choice xmlns:v="urn:schemas-microsoft-com:vml" Requires="v">
                <p:oleObj spid="_x0000_s1924252" name="Equation" r:id="rId7" imgW="1841400" imgH="393480" progId="Equation.DSMT4">
                  <p:embed/>
                </p:oleObj>
              </mc:Choice>
              <mc:Fallback>
                <p:oleObj name="Equation" r:id="rId7" imgW="1841400" imgH="393480" progId="Equation.DSMT4">
                  <p:embed/>
                  <p:pic>
                    <p:nvPicPr>
                      <p:cNvPr id="21" name="Objeto 20"/>
                      <p:cNvPicPr>
                        <a:picLocks noChangeAspect="1" noChangeArrowheads="1"/>
                      </p:cNvPicPr>
                      <p:nvPr/>
                    </p:nvPicPr>
                    <p:blipFill>
                      <a:blip r:embed="rId8"/>
                      <a:srcRect/>
                      <a:stretch>
                        <a:fillRect/>
                      </a:stretch>
                    </p:blipFill>
                    <p:spPr bwMode="auto">
                      <a:xfrm>
                        <a:off x="5229553" y="3973237"/>
                        <a:ext cx="3375025" cy="722313"/>
                      </a:xfrm>
                      <a:prstGeom prst="rect">
                        <a:avLst/>
                      </a:prstGeom>
                      <a:noFill/>
                    </p:spPr>
                  </p:pic>
                </p:oleObj>
              </mc:Fallback>
            </mc:AlternateContent>
          </a:graphicData>
        </a:graphic>
      </p:graphicFrame>
      <p:sp>
        <p:nvSpPr>
          <p:cNvPr id="24" name="Text Box 3"/>
          <p:cNvSpPr txBox="1">
            <a:spLocks noChangeArrowheads="1"/>
          </p:cNvSpPr>
          <p:nvPr/>
        </p:nvSpPr>
        <p:spPr bwMode="auto">
          <a:xfrm>
            <a:off x="358392" y="4871073"/>
            <a:ext cx="7491845" cy="43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en la cual se centra la ventana de histéresis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5" name="Objeto 24"/>
          <p:cNvGraphicFramePr>
            <a:graphicFrameLocks noChangeAspect="1"/>
          </p:cNvGraphicFramePr>
          <p:nvPr>
            <p:extLst/>
          </p:nvPr>
        </p:nvGraphicFramePr>
        <p:xfrm>
          <a:off x="6408225" y="5370207"/>
          <a:ext cx="3071812" cy="722312"/>
        </p:xfrm>
        <a:graphic>
          <a:graphicData uri="http://schemas.openxmlformats.org/presentationml/2006/ole">
            <mc:AlternateContent xmlns:mc="http://schemas.openxmlformats.org/markup-compatibility/2006">
              <mc:Choice xmlns:v="urn:schemas-microsoft-com:vml" Requires="v">
                <p:oleObj spid="_x0000_s1924253" name="Equation" r:id="rId9" imgW="1676160" imgH="393480" progId="Equation.DSMT4">
                  <p:embed/>
                </p:oleObj>
              </mc:Choice>
              <mc:Fallback>
                <p:oleObj name="Equation" r:id="rId9" imgW="1676160" imgH="393480" progId="Equation.DSMT4">
                  <p:embed/>
                  <p:pic>
                    <p:nvPicPr>
                      <p:cNvPr id="25" name="Objeto 24"/>
                      <p:cNvPicPr>
                        <a:picLocks noChangeAspect="1" noChangeArrowheads="1"/>
                      </p:cNvPicPr>
                      <p:nvPr/>
                    </p:nvPicPr>
                    <p:blipFill>
                      <a:blip r:embed="rId10"/>
                      <a:srcRect/>
                      <a:stretch>
                        <a:fillRect/>
                      </a:stretch>
                    </p:blipFill>
                    <p:spPr bwMode="auto">
                      <a:xfrm>
                        <a:off x="6408225" y="5370207"/>
                        <a:ext cx="3071812" cy="722312"/>
                      </a:xfrm>
                      <a:prstGeom prst="rect">
                        <a:avLst/>
                      </a:prstGeom>
                      <a:noFill/>
                    </p:spPr>
                  </p:pic>
                </p:oleObj>
              </mc:Fallback>
            </mc:AlternateContent>
          </a:graphicData>
        </a:graphic>
      </p:graphicFrame>
      <p:graphicFrame>
        <p:nvGraphicFramePr>
          <p:cNvPr id="17" name="Objeto 16"/>
          <p:cNvGraphicFramePr>
            <a:graphicFrameLocks noChangeAspect="1"/>
          </p:cNvGraphicFramePr>
          <p:nvPr>
            <p:extLst/>
          </p:nvPr>
        </p:nvGraphicFramePr>
        <p:xfrm>
          <a:off x="748016" y="1411023"/>
          <a:ext cx="2163762" cy="396875"/>
        </p:xfrm>
        <a:graphic>
          <a:graphicData uri="http://schemas.openxmlformats.org/presentationml/2006/ole">
            <mc:AlternateContent xmlns:mc="http://schemas.openxmlformats.org/markup-compatibility/2006">
              <mc:Choice xmlns:v="urn:schemas-microsoft-com:vml" Requires="v">
                <p:oleObj spid="_x0000_s1924254" name="Equation" r:id="rId11" imgW="1244520" imgH="228600" progId="Equation.DSMT4">
                  <p:embed/>
                </p:oleObj>
              </mc:Choice>
              <mc:Fallback>
                <p:oleObj name="Equation" r:id="rId11" imgW="1244520" imgH="228600" progId="Equation.DSMT4">
                  <p:embed/>
                  <p:pic>
                    <p:nvPicPr>
                      <p:cNvPr id="17" name="Objeto 16"/>
                      <p:cNvPicPr>
                        <a:picLocks noChangeAspect="1" noChangeArrowheads="1"/>
                      </p:cNvPicPr>
                      <p:nvPr/>
                    </p:nvPicPr>
                    <p:blipFill>
                      <a:blip r:embed="rId12"/>
                      <a:srcRect/>
                      <a:stretch>
                        <a:fillRect/>
                      </a:stretch>
                    </p:blipFill>
                    <p:spPr bwMode="auto">
                      <a:xfrm>
                        <a:off x="748016" y="1411023"/>
                        <a:ext cx="2163762" cy="396875"/>
                      </a:xfrm>
                      <a:prstGeom prst="rect">
                        <a:avLst/>
                      </a:prstGeom>
                      <a:noFill/>
                    </p:spPr>
                  </p:pic>
                </p:oleObj>
              </mc:Fallback>
            </mc:AlternateContent>
          </a:graphicData>
        </a:graphic>
      </p:graphicFrame>
      <p:graphicFrame>
        <p:nvGraphicFramePr>
          <p:cNvPr id="22" name="Objeto 21"/>
          <p:cNvGraphicFramePr>
            <a:graphicFrameLocks noChangeAspect="1"/>
          </p:cNvGraphicFramePr>
          <p:nvPr>
            <p:extLst/>
          </p:nvPr>
        </p:nvGraphicFramePr>
        <p:xfrm>
          <a:off x="3110327" y="1411735"/>
          <a:ext cx="2185987" cy="396875"/>
        </p:xfrm>
        <a:graphic>
          <a:graphicData uri="http://schemas.openxmlformats.org/presentationml/2006/ole">
            <mc:AlternateContent xmlns:mc="http://schemas.openxmlformats.org/markup-compatibility/2006">
              <mc:Choice xmlns:v="urn:schemas-microsoft-com:vml" Requires="v">
                <p:oleObj spid="_x0000_s1924255" name="Equation" r:id="rId13" imgW="1257120" imgH="228600" progId="Equation.DSMT4">
                  <p:embed/>
                </p:oleObj>
              </mc:Choice>
              <mc:Fallback>
                <p:oleObj name="Equation" r:id="rId13" imgW="1257120" imgH="228600" progId="Equation.DSMT4">
                  <p:embed/>
                  <p:pic>
                    <p:nvPicPr>
                      <p:cNvPr id="22" name="Objeto 21"/>
                      <p:cNvPicPr>
                        <a:picLocks noChangeAspect="1" noChangeArrowheads="1"/>
                      </p:cNvPicPr>
                      <p:nvPr/>
                    </p:nvPicPr>
                    <p:blipFill>
                      <a:blip r:embed="rId14"/>
                      <a:srcRect/>
                      <a:stretch>
                        <a:fillRect/>
                      </a:stretch>
                    </p:blipFill>
                    <p:spPr bwMode="auto">
                      <a:xfrm>
                        <a:off x="3110327" y="1411735"/>
                        <a:ext cx="2185987" cy="396875"/>
                      </a:xfrm>
                      <a:prstGeom prst="rect">
                        <a:avLst/>
                      </a:prstGeom>
                      <a:noFill/>
                    </p:spPr>
                  </p:pic>
                </p:oleObj>
              </mc:Fallback>
            </mc:AlternateContent>
          </a:graphicData>
        </a:graphic>
      </p:graphicFrame>
      <p:graphicFrame>
        <p:nvGraphicFramePr>
          <p:cNvPr id="23" name="Objeto 22"/>
          <p:cNvGraphicFramePr>
            <a:graphicFrameLocks noChangeAspect="1"/>
          </p:cNvGraphicFramePr>
          <p:nvPr>
            <p:extLst/>
          </p:nvPr>
        </p:nvGraphicFramePr>
        <p:xfrm>
          <a:off x="849441" y="1873362"/>
          <a:ext cx="3676650" cy="722312"/>
        </p:xfrm>
        <a:graphic>
          <a:graphicData uri="http://schemas.openxmlformats.org/presentationml/2006/ole">
            <mc:AlternateContent xmlns:mc="http://schemas.openxmlformats.org/markup-compatibility/2006">
              <mc:Choice xmlns:v="urn:schemas-microsoft-com:vml" Requires="v">
                <p:oleObj spid="_x0000_s1924256" name="Equation" r:id="rId15" imgW="2006280" imgH="393480" progId="Equation.DSMT4">
                  <p:embed/>
                </p:oleObj>
              </mc:Choice>
              <mc:Fallback>
                <p:oleObj name="Equation" r:id="rId15" imgW="2006280" imgH="393480" progId="Equation.DSMT4">
                  <p:embed/>
                  <p:pic>
                    <p:nvPicPr>
                      <p:cNvPr id="23" name="Objeto 22"/>
                      <p:cNvPicPr>
                        <a:picLocks noChangeAspect="1" noChangeArrowheads="1"/>
                      </p:cNvPicPr>
                      <p:nvPr/>
                    </p:nvPicPr>
                    <p:blipFill>
                      <a:blip r:embed="rId16"/>
                      <a:srcRect/>
                      <a:stretch>
                        <a:fillRect/>
                      </a:stretch>
                    </p:blipFill>
                    <p:spPr bwMode="auto">
                      <a:xfrm>
                        <a:off x="849441" y="1873362"/>
                        <a:ext cx="3676650" cy="722312"/>
                      </a:xfrm>
                      <a:prstGeom prst="rect">
                        <a:avLst/>
                      </a:prstGeom>
                      <a:noFill/>
                    </p:spPr>
                  </p:pic>
                </p:oleObj>
              </mc:Fallback>
            </mc:AlternateContent>
          </a:graphicData>
        </a:graphic>
      </p:graphicFrame>
      <p:graphicFrame>
        <p:nvGraphicFramePr>
          <p:cNvPr id="27" name="Objeto 26"/>
          <p:cNvGraphicFramePr>
            <a:graphicFrameLocks noChangeAspect="1"/>
          </p:cNvGraphicFramePr>
          <p:nvPr>
            <p:extLst/>
          </p:nvPr>
        </p:nvGraphicFramePr>
        <p:xfrm>
          <a:off x="849441" y="2680729"/>
          <a:ext cx="6303963" cy="722313"/>
        </p:xfrm>
        <a:graphic>
          <a:graphicData uri="http://schemas.openxmlformats.org/presentationml/2006/ole">
            <mc:AlternateContent xmlns:mc="http://schemas.openxmlformats.org/markup-compatibility/2006">
              <mc:Choice xmlns:v="urn:schemas-microsoft-com:vml" Requires="v">
                <p:oleObj spid="_x0000_s1924257" name="Equation" r:id="rId17" imgW="3441600" imgH="393480" progId="Equation.DSMT4">
                  <p:embed/>
                </p:oleObj>
              </mc:Choice>
              <mc:Fallback>
                <p:oleObj name="Equation" r:id="rId17" imgW="3441600" imgH="393480" progId="Equation.DSMT4">
                  <p:embed/>
                  <p:pic>
                    <p:nvPicPr>
                      <p:cNvPr id="27" name="Objeto 26"/>
                      <p:cNvPicPr>
                        <a:picLocks noChangeAspect="1" noChangeArrowheads="1"/>
                      </p:cNvPicPr>
                      <p:nvPr/>
                    </p:nvPicPr>
                    <p:blipFill>
                      <a:blip r:embed="rId18"/>
                      <a:srcRect/>
                      <a:stretch>
                        <a:fillRect/>
                      </a:stretch>
                    </p:blipFill>
                    <p:spPr bwMode="auto">
                      <a:xfrm>
                        <a:off x="849441" y="2680729"/>
                        <a:ext cx="6303963" cy="722313"/>
                      </a:xfrm>
                      <a:prstGeom prst="rect">
                        <a:avLst/>
                      </a:prstGeom>
                      <a:noFill/>
                    </p:spPr>
                  </p:pic>
                </p:oleObj>
              </mc:Fallback>
            </mc:AlternateContent>
          </a:graphicData>
        </a:graphic>
      </p:graphicFrame>
      <p:graphicFrame>
        <p:nvGraphicFramePr>
          <p:cNvPr id="28" name="Objeto 27"/>
          <p:cNvGraphicFramePr>
            <a:graphicFrameLocks noChangeAspect="1"/>
          </p:cNvGraphicFramePr>
          <p:nvPr>
            <p:extLst/>
          </p:nvPr>
        </p:nvGraphicFramePr>
        <p:xfrm>
          <a:off x="1268156" y="3973237"/>
          <a:ext cx="3213100" cy="722312"/>
        </p:xfrm>
        <a:graphic>
          <a:graphicData uri="http://schemas.openxmlformats.org/presentationml/2006/ole">
            <mc:AlternateContent xmlns:mc="http://schemas.openxmlformats.org/markup-compatibility/2006">
              <mc:Choice xmlns:v="urn:schemas-microsoft-com:vml" Requires="v">
                <p:oleObj spid="_x0000_s1924258" name="Equation" r:id="rId19" imgW="1752480" imgH="393480" progId="Equation.DSMT4">
                  <p:embed/>
                </p:oleObj>
              </mc:Choice>
              <mc:Fallback>
                <p:oleObj name="Equation" r:id="rId19" imgW="1752480" imgH="393480" progId="Equation.DSMT4">
                  <p:embed/>
                  <p:pic>
                    <p:nvPicPr>
                      <p:cNvPr id="28" name="Objeto 27"/>
                      <p:cNvPicPr>
                        <a:picLocks noChangeAspect="1" noChangeArrowheads="1"/>
                      </p:cNvPicPr>
                      <p:nvPr/>
                    </p:nvPicPr>
                    <p:blipFill>
                      <a:blip r:embed="rId20"/>
                      <a:srcRect/>
                      <a:stretch>
                        <a:fillRect/>
                      </a:stretch>
                    </p:blipFill>
                    <p:spPr bwMode="auto">
                      <a:xfrm>
                        <a:off x="1268156" y="3973237"/>
                        <a:ext cx="3213100" cy="722312"/>
                      </a:xfrm>
                      <a:prstGeom prst="rect">
                        <a:avLst/>
                      </a:prstGeom>
                      <a:noFill/>
                    </p:spPr>
                  </p:pic>
                </p:oleObj>
              </mc:Fallback>
            </mc:AlternateContent>
          </a:graphicData>
        </a:graphic>
      </p:graphicFrame>
      <p:graphicFrame>
        <p:nvGraphicFramePr>
          <p:cNvPr id="29" name="Objeto 28"/>
          <p:cNvGraphicFramePr>
            <a:graphicFrameLocks noChangeAspect="1"/>
          </p:cNvGraphicFramePr>
          <p:nvPr>
            <p:extLst/>
          </p:nvPr>
        </p:nvGraphicFramePr>
        <p:xfrm>
          <a:off x="1268156" y="5370207"/>
          <a:ext cx="4816475" cy="722312"/>
        </p:xfrm>
        <a:graphic>
          <a:graphicData uri="http://schemas.openxmlformats.org/presentationml/2006/ole">
            <mc:AlternateContent xmlns:mc="http://schemas.openxmlformats.org/markup-compatibility/2006">
              <mc:Choice xmlns:v="urn:schemas-microsoft-com:vml" Requires="v">
                <p:oleObj spid="_x0000_s1924259" name="Equation" r:id="rId21" imgW="2628720" imgH="393480" progId="Equation.DSMT4">
                  <p:embed/>
                </p:oleObj>
              </mc:Choice>
              <mc:Fallback>
                <p:oleObj name="Equation" r:id="rId21" imgW="2628720" imgH="393480" progId="Equation.DSMT4">
                  <p:embed/>
                  <p:pic>
                    <p:nvPicPr>
                      <p:cNvPr id="29" name="Objeto 28"/>
                      <p:cNvPicPr>
                        <a:picLocks noChangeAspect="1" noChangeArrowheads="1"/>
                      </p:cNvPicPr>
                      <p:nvPr/>
                    </p:nvPicPr>
                    <p:blipFill>
                      <a:blip r:embed="rId22"/>
                      <a:srcRect/>
                      <a:stretch>
                        <a:fillRect/>
                      </a:stretch>
                    </p:blipFill>
                    <p:spPr bwMode="auto">
                      <a:xfrm>
                        <a:off x="1268156" y="5370207"/>
                        <a:ext cx="4816475" cy="722312"/>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6892182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528851" y="214315"/>
            <a:ext cx="8746953" cy="438151"/>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con </a:t>
            </a:r>
            <a:r>
              <a:rPr lang="es-AR" sz="2400" dirty="0" smtClean="0">
                <a:solidFill>
                  <a:srgbClr val="FF3300"/>
                </a:solidFill>
              </a:rPr>
              <a:t>Histéresis: Rechazo a Perturbaciones</a:t>
            </a:r>
            <a:endParaRPr lang="es-AR" dirty="0">
              <a:solidFill>
                <a:srgbClr val="FF3300"/>
              </a:solidFill>
            </a:endParaRPr>
          </a:p>
        </p:txBody>
      </p:sp>
      <p:sp>
        <p:nvSpPr>
          <p:cNvPr id="1678341" name="Text Box 5"/>
          <p:cNvSpPr txBox="1">
            <a:spLocks noChangeArrowheads="1"/>
          </p:cNvSpPr>
          <p:nvPr/>
        </p:nvSpPr>
        <p:spPr bwMode="auto">
          <a:xfrm>
            <a:off x="8772120" y="927671"/>
            <a:ext cx="1719263" cy="103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35000"/>
              </a:spcBef>
              <a:buSzTx/>
            </a:pPr>
            <a:r>
              <a:rPr lang="es-AR" sz="2600" b="0" dirty="0">
                <a:solidFill>
                  <a:srgbClr val="0000FF"/>
                </a:solidFill>
                <a:effectLst>
                  <a:outerShdw blurRad="38100" dist="38100" dir="2700000" algn="tl">
                    <a:srgbClr val="C0C0C0"/>
                  </a:outerShdw>
                </a:effectLst>
                <a:latin typeface="Symbol" pitchFamily="18" charset="2"/>
              </a:rPr>
              <a:t>D</a:t>
            </a:r>
            <a:r>
              <a:rPr lang="es-AR" sz="2600" b="0" i="1" dirty="0">
                <a:solidFill>
                  <a:srgbClr val="0000FF"/>
                </a:solidFill>
                <a:effectLst>
                  <a:outerShdw blurRad="38100" dist="38100" dir="2700000" algn="tl">
                    <a:srgbClr val="C0C0C0"/>
                  </a:outerShdw>
                </a:effectLst>
                <a:latin typeface="Symbol" pitchFamily="18" charset="2"/>
              </a:rPr>
              <a:t>H</a:t>
            </a:r>
            <a:r>
              <a:rPr lang="es-AR" sz="2600" b="0" dirty="0">
                <a:solidFill>
                  <a:srgbClr val="0000FF"/>
                </a:solidFill>
                <a:effectLst>
                  <a:outerShdw blurRad="38100" dist="38100" dir="2700000" algn="tl">
                    <a:srgbClr val="C0C0C0"/>
                  </a:outerShdw>
                </a:effectLst>
                <a:latin typeface="Times New Roman" pitchFamily="18" charset="0"/>
              </a:rPr>
              <a:t> = </a:t>
            </a:r>
            <a:r>
              <a:rPr lang="es-AR" sz="2600" b="0" dirty="0" smtClean="0">
                <a:solidFill>
                  <a:srgbClr val="0000FF"/>
                </a:solidFill>
                <a:effectLst>
                  <a:outerShdw blurRad="38100" dist="38100" dir="2700000" algn="tl">
                    <a:srgbClr val="C0C0C0"/>
                  </a:outerShdw>
                </a:effectLst>
                <a:latin typeface="Times New Roman" pitchFamily="18" charset="0"/>
              </a:rPr>
              <a:t>0,1</a:t>
            </a:r>
            <a:endParaRPr lang="es-AR" sz="2600" b="0" dirty="0">
              <a:solidFill>
                <a:srgbClr val="0000FF"/>
              </a:solidFill>
              <a:effectLst>
                <a:outerShdw blurRad="38100" dist="38100" dir="2700000" algn="tl">
                  <a:srgbClr val="C0C0C0"/>
                </a:outerShdw>
              </a:effectLst>
              <a:latin typeface="Times New Roman" pitchFamily="18" charset="0"/>
            </a:endParaRPr>
          </a:p>
          <a:p>
            <a:pPr algn="l">
              <a:spcBef>
                <a:spcPct val="35000"/>
              </a:spcBef>
              <a:buSzTx/>
            </a:pPr>
            <a:r>
              <a:rPr lang="es-AR" sz="2600" b="0" i="1" dirty="0" err="1">
                <a:solidFill>
                  <a:srgbClr val="0000FF"/>
                </a:solidFill>
                <a:effectLst>
                  <a:outerShdw blurRad="38100" dist="38100" dir="2700000" algn="tl">
                    <a:srgbClr val="C0C0C0"/>
                  </a:outerShdw>
                </a:effectLst>
                <a:latin typeface="Times New Roman" pitchFamily="18" charset="0"/>
              </a:rPr>
              <a:t>u</a:t>
            </a:r>
            <a:r>
              <a:rPr lang="es-AR" sz="2600" b="0" i="1" baseline="-25000" dirty="0" err="1">
                <a:solidFill>
                  <a:srgbClr val="0000FF"/>
                </a:solidFill>
                <a:effectLst>
                  <a:outerShdw blurRad="38100" dist="38100" dir="2700000" algn="tl">
                    <a:srgbClr val="C0C0C0"/>
                  </a:outerShdw>
                </a:effectLst>
                <a:latin typeface="Times New Roman" pitchFamily="18" charset="0"/>
              </a:rPr>
              <a:t>max</a:t>
            </a:r>
            <a:r>
              <a:rPr lang="es-AR" sz="2600" b="0" i="1" dirty="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10</a:t>
            </a:r>
            <a:endParaRPr lang="es-AR" sz="2600" b="0" baseline="-25000" dirty="0">
              <a:solidFill>
                <a:srgbClr val="0000FF"/>
              </a:solidFill>
              <a:effectLst>
                <a:outerShdw blurRad="38100" dist="38100" dir="2700000" algn="tl">
                  <a:srgbClr val="C0C0C0"/>
                </a:outerShdw>
              </a:effectLst>
              <a:latin typeface="Times New Roman" pitchFamily="18"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263478296"/>
              </p:ext>
            </p:extLst>
          </p:nvPr>
        </p:nvGraphicFramePr>
        <p:xfrm>
          <a:off x="6853626" y="793801"/>
          <a:ext cx="1633538" cy="1606551"/>
        </p:xfrm>
        <a:graphic>
          <a:graphicData uri="http://schemas.openxmlformats.org/presentationml/2006/ole">
            <mc:AlternateContent xmlns:mc="http://schemas.openxmlformats.org/markup-compatibility/2006">
              <mc:Choice xmlns:v="urn:schemas-microsoft-com:vml" Requires="v">
                <p:oleObj spid="_x0000_s1822105" name="Visio" r:id="rId5" imgW="972208" imgH="956340" progId="Visio.Drawing.11">
                  <p:embed/>
                </p:oleObj>
              </mc:Choice>
              <mc:Fallback>
                <p:oleObj name="Visio" r:id="rId5" imgW="972208" imgH="95634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3626" y="793801"/>
                        <a:ext cx="1633538" cy="160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Imagen 1"/>
          <p:cNvPicPr>
            <a:picLocks noChangeAspect="1"/>
          </p:cNvPicPr>
          <p:nvPr/>
        </p:nvPicPr>
        <p:blipFill rotWithShape="1">
          <a:blip r:embed="rId7"/>
          <a:srcRect l="6929" t="2521" r="2601" b="4699"/>
          <a:stretch/>
        </p:blipFill>
        <p:spPr>
          <a:xfrm>
            <a:off x="1098210" y="2400352"/>
            <a:ext cx="9678130" cy="4225455"/>
          </a:xfrm>
          <a:prstGeom prst="rect">
            <a:avLst/>
          </a:prstGeom>
        </p:spPr>
      </p:pic>
      <p:pic>
        <p:nvPicPr>
          <p:cNvPr id="5" name="Imagen 4"/>
          <p:cNvPicPr>
            <a:picLocks noChangeAspect="1"/>
          </p:cNvPicPr>
          <p:nvPr/>
        </p:nvPicPr>
        <p:blipFill>
          <a:blip r:embed="rId8"/>
          <a:stretch>
            <a:fillRect/>
          </a:stretch>
        </p:blipFill>
        <p:spPr>
          <a:xfrm>
            <a:off x="1293816" y="793801"/>
            <a:ext cx="5154074" cy="1432828"/>
          </a:xfrm>
          <a:prstGeom prst="rect">
            <a:avLst/>
          </a:prstGeom>
        </p:spPr>
      </p:pic>
    </p:spTree>
    <p:custDataLst>
      <p:tags r:id="rId2"/>
    </p:custDataLst>
    <p:extLst>
      <p:ext uri="{BB962C8B-B14F-4D97-AF65-F5344CB8AC3E}">
        <p14:creationId xmlns:p14="http://schemas.microsoft.com/office/powerpoint/2010/main" val="7017249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2434" name="Text Box 2"/>
          <p:cNvSpPr txBox="1">
            <a:spLocks noChangeArrowheads="1"/>
          </p:cNvSpPr>
          <p:nvPr/>
        </p:nvSpPr>
        <p:spPr bwMode="auto">
          <a:xfrm>
            <a:off x="400359" y="172426"/>
            <a:ext cx="11079892" cy="592993"/>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con Histéresis: </a:t>
            </a:r>
            <a:r>
              <a:rPr lang="es-AR" sz="2400" dirty="0">
                <a:solidFill>
                  <a:srgbClr val="009900"/>
                </a:solidFill>
              </a:rPr>
              <a:t>Planta </a:t>
            </a:r>
            <a:r>
              <a:rPr lang="es-AR" sz="2400" dirty="0" smtClean="0">
                <a:solidFill>
                  <a:srgbClr val="009900"/>
                </a:solidFill>
              </a:rPr>
              <a:t>con Atraso </a:t>
            </a:r>
            <a:r>
              <a:rPr lang="es-AR" sz="2400" dirty="0">
                <a:solidFill>
                  <a:srgbClr val="009900"/>
                </a:solidFill>
              </a:rPr>
              <a:t>de Transporte</a:t>
            </a:r>
            <a:endParaRPr lang="es-AR" dirty="0">
              <a:solidFill>
                <a:srgbClr val="009900"/>
              </a:solidFill>
            </a:endParaRPr>
          </a:p>
        </p:txBody>
      </p:sp>
      <p:graphicFrame>
        <p:nvGraphicFramePr>
          <p:cNvPr id="1682439" name="Object 7"/>
          <p:cNvGraphicFramePr>
            <a:graphicFrameLocks noGrp="1" noChangeAspect="1"/>
          </p:cNvGraphicFramePr>
          <p:nvPr>
            <p:ph/>
            <p:extLst>
              <p:ext uri="{D42A27DB-BD31-4B8C-83A1-F6EECF244321}">
                <p14:modId xmlns:p14="http://schemas.microsoft.com/office/powerpoint/2010/main" val="4142518574"/>
              </p:ext>
            </p:extLst>
          </p:nvPr>
        </p:nvGraphicFramePr>
        <p:xfrm>
          <a:off x="5974891" y="1249882"/>
          <a:ext cx="3305175" cy="763587"/>
        </p:xfrm>
        <a:graphic>
          <a:graphicData uri="http://schemas.openxmlformats.org/presentationml/2006/ole">
            <mc:AlternateContent xmlns:mc="http://schemas.openxmlformats.org/markup-compatibility/2006">
              <mc:Choice xmlns:v="urn:schemas-microsoft-com:vml" Requires="v">
                <p:oleObj spid="_x0000_s1683342" name="Equation" r:id="rId5" imgW="990360" imgH="228600" progId="Equation.DSMT4">
                  <p:embed/>
                </p:oleObj>
              </mc:Choice>
              <mc:Fallback>
                <p:oleObj name="Equation" r:id="rId5" imgW="990360" imgH="228600" progId="Equation.DSMT4">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4891" y="1249882"/>
                        <a:ext cx="330517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82450" name="Group 18"/>
          <p:cNvGrpSpPr>
            <a:grpSpLocks/>
          </p:cNvGrpSpPr>
          <p:nvPr/>
        </p:nvGrpSpPr>
        <p:grpSpPr bwMode="auto">
          <a:xfrm>
            <a:off x="1073153" y="857251"/>
            <a:ext cx="4371975" cy="3279775"/>
            <a:chOff x="88" y="649"/>
            <a:chExt cx="2754" cy="2066"/>
          </a:xfrm>
        </p:grpSpPr>
        <p:pic>
          <p:nvPicPr>
            <p:cNvPr id="1682438" name="Picture 6" descr="histeresis_retardo_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 y="649"/>
              <a:ext cx="2754" cy="20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2447" name="Object 15"/>
            <p:cNvGraphicFramePr>
              <a:graphicFrameLocks noChangeAspect="1"/>
            </p:cNvGraphicFramePr>
            <p:nvPr/>
          </p:nvGraphicFramePr>
          <p:xfrm>
            <a:off x="1244" y="1359"/>
            <a:ext cx="978" cy="440"/>
          </p:xfrm>
          <a:graphic>
            <a:graphicData uri="http://schemas.openxmlformats.org/presentationml/2006/ole">
              <mc:AlternateContent xmlns:mc="http://schemas.openxmlformats.org/markup-compatibility/2006">
                <mc:Choice xmlns:v="urn:schemas-microsoft-com:vml" Requires="v">
                  <p:oleObj spid="_x0000_s1683343" name="Equation" r:id="rId8" imgW="507960" imgH="228600" progId="Equation.DSMT4">
                    <p:embed/>
                  </p:oleObj>
                </mc:Choice>
                <mc:Fallback>
                  <p:oleObj name="Equation" r:id="rId8" imgW="507960" imgH="2286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4" y="1359"/>
                          <a:ext cx="978"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82451" name="Group 19"/>
          <p:cNvGrpSpPr>
            <a:grpSpLocks/>
          </p:cNvGrpSpPr>
          <p:nvPr/>
        </p:nvGrpSpPr>
        <p:grpSpPr bwMode="auto">
          <a:xfrm>
            <a:off x="7006777" y="2497932"/>
            <a:ext cx="4371975" cy="3278188"/>
            <a:chOff x="3125" y="2084"/>
            <a:chExt cx="2754" cy="2065"/>
          </a:xfrm>
        </p:grpSpPr>
        <p:pic>
          <p:nvPicPr>
            <p:cNvPr id="1682448" name="Picture 16" descr="histeresis_retardo_1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5" y="2084"/>
              <a:ext cx="2754" cy="2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2449" name="Object 17"/>
            <p:cNvGraphicFramePr>
              <a:graphicFrameLocks noChangeAspect="1"/>
            </p:cNvGraphicFramePr>
            <p:nvPr/>
          </p:nvGraphicFramePr>
          <p:xfrm>
            <a:off x="3888" y="2837"/>
            <a:ext cx="1101" cy="440"/>
          </p:xfrm>
          <a:graphic>
            <a:graphicData uri="http://schemas.openxmlformats.org/presentationml/2006/ole">
              <mc:AlternateContent xmlns:mc="http://schemas.openxmlformats.org/markup-compatibility/2006">
                <mc:Choice xmlns:v="urn:schemas-microsoft-com:vml" Requires="v">
                  <p:oleObj spid="_x0000_s1683344" name="Equation" r:id="rId11" imgW="571320" imgH="228600" progId="Equation.DSMT4">
                    <p:embed/>
                  </p:oleObj>
                </mc:Choice>
                <mc:Fallback>
                  <p:oleObj name="Equation" r:id="rId11" imgW="571320" imgH="2286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8" y="2837"/>
                          <a:ext cx="110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82452" name="Text Box 20"/>
          <p:cNvSpPr txBox="1">
            <a:spLocks noChangeArrowheads="1"/>
          </p:cNvSpPr>
          <p:nvPr/>
        </p:nvSpPr>
        <p:spPr bwMode="auto">
          <a:xfrm>
            <a:off x="481263" y="4391820"/>
            <a:ext cx="6188630" cy="1566239"/>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400" dirty="0">
                <a:solidFill>
                  <a:srgbClr val="009900"/>
                </a:solidFill>
              </a:rPr>
              <a:t>  Retardo puro aumenta las oscilaciones</a:t>
            </a:r>
          </a:p>
          <a:p>
            <a:pPr algn="l">
              <a:spcBef>
                <a:spcPct val="50000"/>
              </a:spcBef>
              <a:buFontTx/>
              <a:buChar char="•"/>
            </a:pPr>
            <a:r>
              <a:rPr lang="es-AR" sz="2400" dirty="0">
                <a:solidFill>
                  <a:srgbClr val="009900"/>
                </a:solidFill>
              </a:rPr>
              <a:t>  Se degrada la respuesta en la medida que aumenta el </a:t>
            </a:r>
            <a:r>
              <a:rPr lang="es-AR" sz="2400" dirty="0" smtClean="0">
                <a:solidFill>
                  <a:srgbClr val="009900"/>
                </a:solidFill>
              </a:rPr>
              <a:t>valor máximo de entrada</a:t>
            </a:r>
            <a:endParaRPr lang="es-AR" sz="2400" dirty="0">
              <a:solidFill>
                <a:srgbClr val="009900"/>
              </a:solidFill>
            </a:endParaRPr>
          </a:p>
        </p:txBody>
      </p:sp>
    </p:spTree>
    <p:custDataLst>
      <p:tags r:id="rId2"/>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2434" name="Text Box 2"/>
          <p:cNvSpPr txBox="1">
            <a:spLocks noChangeArrowheads="1"/>
          </p:cNvSpPr>
          <p:nvPr/>
        </p:nvSpPr>
        <p:spPr bwMode="auto">
          <a:xfrm>
            <a:off x="400359" y="172426"/>
            <a:ext cx="11079892" cy="592993"/>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con Histéresis: </a:t>
            </a:r>
            <a:r>
              <a:rPr lang="es-AR" sz="2400" dirty="0">
                <a:solidFill>
                  <a:srgbClr val="009900"/>
                </a:solidFill>
              </a:rPr>
              <a:t>Planta </a:t>
            </a:r>
            <a:r>
              <a:rPr lang="es-AR" sz="2400" dirty="0" smtClean="0">
                <a:solidFill>
                  <a:srgbClr val="009900"/>
                </a:solidFill>
              </a:rPr>
              <a:t>con Atraso </a:t>
            </a:r>
            <a:r>
              <a:rPr lang="es-AR" sz="2400" dirty="0">
                <a:solidFill>
                  <a:srgbClr val="009900"/>
                </a:solidFill>
              </a:rPr>
              <a:t>de Transporte</a:t>
            </a:r>
            <a:endParaRPr lang="es-AR" dirty="0">
              <a:solidFill>
                <a:srgbClr val="009900"/>
              </a:solidFill>
            </a:endParaRPr>
          </a:p>
        </p:txBody>
      </p:sp>
      <p:pic>
        <p:nvPicPr>
          <p:cNvPr id="2" name="Imagen 1"/>
          <p:cNvPicPr>
            <a:picLocks noChangeAspect="1"/>
          </p:cNvPicPr>
          <p:nvPr/>
        </p:nvPicPr>
        <p:blipFill rotWithShape="1">
          <a:blip r:embed="rId5"/>
          <a:srcRect l="5753" r="1389" b="3076"/>
          <a:stretch/>
        </p:blipFill>
        <p:spPr>
          <a:xfrm>
            <a:off x="246354" y="907633"/>
            <a:ext cx="7642460" cy="3454423"/>
          </a:xfrm>
          <a:prstGeom prst="rect">
            <a:avLst/>
          </a:prstGeom>
        </p:spPr>
      </p:pic>
      <p:pic>
        <p:nvPicPr>
          <p:cNvPr id="3" name="Imagen 2"/>
          <p:cNvPicPr>
            <a:picLocks noChangeAspect="1"/>
          </p:cNvPicPr>
          <p:nvPr/>
        </p:nvPicPr>
        <p:blipFill rotWithShape="1">
          <a:blip r:embed="rId6"/>
          <a:srcRect l="5753" r="1389" b="2536"/>
          <a:stretch/>
        </p:blipFill>
        <p:spPr>
          <a:xfrm>
            <a:off x="3753854" y="3158133"/>
            <a:ext cx="7603577" cy="3456000"/>
          </a:xfrm>
          <a:prstGeom prst="rect">
            <a:avLst/>
          </a:prstGeom>
        </p:spPr>
      </p:pic>
      <p:sp>
        <p:nvSpPr>
          <p:cNvPr id="13" name="Text Box 5"/>
          <p:cNvSpPr txBox="1">
            <a:spLocks noChangeArrowheads="1"/>
          </p:cNvSpPr>
          <p:nvPr/>
        </p:nvSpPr>
        <p:spPr bwMode="auto">
          <a:xfrm>
            <a:off x="8898245" y="1445481"/>
            <a:ext cx="1719263" cy="1032590"/>
          </a:xfrm>
          <a:prstGeom prst="rect">
            <a:avLst/>
          </a:prstGeom>
          <a:solidFill>
            <a:srgbClr val="CCECFF"/>
          </a:solidFill>
          <a:ln>
            <a:noFill/>
          </a:ln>
          <a:effectLst/>
          <a:extLst/>
        </p:spPr>
        <p:txBody>
          <a:bodyPr anchor="ctr">
            <a:spAutoFit/>
          </a:bodyPr>
          <a:lstStyle/>
          <a:p>
            <a:pPr algn="l">
              <a:spcBef>
                <a:spcPct val="35000"/>
              </a:spcBef>
              <a:buSzTx/>
            </a:pPr>
            <a:r>
              <a:rPr lang="es-AR" sz="2600" b="0" dirty="0">
                <a:solidFill>
                  <a:srgbClr val="0000FF"/>
                </a:solidFill>
                <a:effectLst>
                  <a:outerShdw blurRad="38100" dist="38100" dir="2700000" algn="tl">
                    <a:srgbClr val="C0C0C0"/>
                  </a:outerShdw>
                </a:effectLst>
                <a:latin typeface="Symbol" pitchFamily="18" charset="2"/>
              </a:rPr>
              <a:t>DH</a:t>
            </a:r>
            <a:r>
              <a:rPr lang="es-AR" sz="2600" b="0" dirty="0">
                <a:solidFill>
                  <a:srgbClr val="0000FF"/>
                </a:solidFill>
                <a:effectLst>
                  <a:outerShdw blurRad="38100" dist="38100" dir="2700000" algn="tl">
                    <a:srgbClr val="C0C0C0"/>
                  </a:outerShdw>
                </a:effectLst>
                <a:latin typeface="Times New Roman" pitchFamily="18" charset="0"/>
              </a:rPr>
              <a:t> = </a:t>
            </a:r>
            <a:r>
              <a:rPr lang="es-AR" sz="2600" b="0" dirty="0" smtClean="0">
                <a:solidFill>
                  <a:srgbClr val="0000FF"/>
                </a:solidFill>
                <a:effectLst>
                  <a:outerShdw blurRad="38100" dist="38100" dir="2700000" algn="tl">
                    <a:srgbClr val="C0C0C0"/>
                  </a:outerShdw>
                </a:effectLst>
                <a:latin typeface="Times New Roman" pitchFamily="18" charset="0"/>
              </a:rPr>
              <a:t>0,1 V</a:t>
            </a:r>
            <a:endParaRPr lang="es-AR" sz="2600" b="0" dirty="0">
              <a:solidFill>
                <a:srgbClr val="0000FF"/>
              </a:solidFill>
              <a:effectLst>
                <a:outerShdw blurRad="38100" dist="38100" dir="2700000" algn="tl">
                  <a:srgbClr val="C0C0C0"/>
                </a:outerShdw>
              </a:effectLst>
              <a:latin typeface="Times New Roman" pitchFamily="18" charset="0"/>
            </a:endParaRPr>
          </a:p>
          <a:p>
            <a:pPr algn="l">
              <a:spcBef>
                <a:spcPct val="35000"/>
              </a:spcBef>
              <a:buSzTx/>
            </a:pPr>
            <a:r>
              <a:rPr lang="es-AR" sz="2600" b="0" i="1" dirty="0" err="1">
                <a:solidFill>
                  <a:srgbClr val="0000FF"/>
                </a:solidFill>
                <a:effectLst>
                  <a:outerShdw blurRad="38100" dist="38100" dir="2700000" algn="tl">
                    <a:srgbClr val="C0C0C0"/>
                  </a:outerShdw>
                </a:effectLst>
                <a:latin typeface="Times New Roman" pitchFamily="18" charset="0"/>
              </a:rPr>
              <a:t>u</a:t>
            </a:r>
            <a:r>
              <a:rPr lang="es-AR" sz="2600" b="0" i="1" baseline="-25000" dirty="0" err="1">
                <a:solidFill>
                  <a:srgbClr val="0000FF"/>
                </a:solidFill>
                <a:effectLst>
                  <a:outerShdw blurRad="38100" dist="38100" dir="2700000" algn="tl">
                    <a:srgbClr val="C0C0C0"/>
                  </a:outerShdw>
                </a:effectLst>
                <a:latin typeface="Times New Roman" pitchFamily="18" charset="0"/>
              </a:rPr>
              <a:t>max</a:t>
            </a:r>
            <a:r>
              <a:rPr lang="es-AR" sz="2600" b="0" i="1" dirty="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20 V</a:t>
            </a:r>
            <a:endParaRPr lang="es-AR" sz="2600" b="0" baseline="-25000" dirty="0">
              <a:solidFill>
                <a:srgbClr val="0000FF"/>
              </a:solidFill>
              <a:effectLst>
                <a:outerShdw blurRad="38100" dist="38100" dir="2700000" algn="tl">
                  <a:srgbClr val="C0C0C0"/>
                </a:outerShdw>
              </a:effectLst>
              <a:latin typeface="Times New Roman" pitchFamily="18" charset="0"/>
            </a:endParaRPr>
          </a:p>
        </p:txBody>
      </p:sp>
      <p:graphicFrame>
        <p:nvGraphicFramePr>
          <p:cNvPr id="1682439" name="Object 7"/>
          <p:cNvGraphicFramePr>
            <a:graphicFrameLocks noGrp="1" noChangeAspect="1"/>
          </p:cNvGraphicFramePr>
          <p:nvPr>
            <p:ph/>
            <p:extLst>
              <p:ext uri="{D42A27DB-BD31-4B8C-83A1-F6EECF244321}">
                <p14:modId xmlns:p14="http://schemas.microsoft.com/office/powerpoint/2010/main" val="614823365"/>
              </p:ext>
            </p:extLst>
          </p:nvPr>
        </p:nvGraphicFramePr>
        <p:xfrm>
          <a:off x="5903054" y="5393006"/>
          <a:ext cx="3305175" cy="582612"/>
        </p:xfrm>
        <a:graphic>
          <a:graphicData uri="http://schemas.openxmlformats.org/presentationml/2006/ole">
            <mc:AlternateContent xmlns:mc="http://schemas.openxmlformats.org/markup-compatibility/2006">
              <mc:Choice xmlns:v="urn:schemas-microsoft-com:vml" Requires="v">
                <p:oleObj spid="_x0000_s1908933" name="Equation" r:id="rId7" imgW="1295280" imgH="228600" progId="Equation.DSMT4">
                  <p:embed/>
                </p:oleObj>
              </mc:Choice>
              <mc:Fallback>
                <p:oleObj name="Equation" r:id="rId7" imgW="1295280" imgH="228600" progId="Equation.DSMT4">
                  <p:embed/>
                  <p:pic>
                    <p:nvPicPr>
                      <p:cNvPr id="1682439" name="Object 7"/>
                      <p:cNvPicPr>
                        <a:picLocks noGrp="1" noChangeAspect="1" noChangeArrowheads="1"/>
                      </p:cNvPicPr>
                      <p:nvPr/>
                    </p:nvPicPr>
                    <p:blipFill>
                      <a:blip r:embed="rId8"/>
                      <a:srcRect/>
                      <a:stretch>
                        <a:fillRect/>
                      </a:stretch>
                    </p:blipFill>
                    <p:spPr bwMode="auto">
                      <a:xfrm>
                        <a:off x="5903054" y="5393006"/>
                        <a:ext cx="3305175" cy="582612"/>
                      </a:xfrm>
                      <a:prstGeom prst="rect">
                        <a:avLst/>
                      </a:prstGeom>
                      <a:solidFill>
                        <a:srgbClr val="FFC000"/>
                      </a:solidFill>
                      <a:ln>
                        <a:noFill/>
                      </a:ln>
                      <a:effectLs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319798072"/>
              </p:ext>
            </p:extLst>
          </p:nvPr>
        </p:nvGraphicFramePr>
        <p:xfrm>
          <a:off x="2220913" y="1976438"/>
          <a:ext cx="3694112" cy="517525"/>
        </p:xfrm>
        <a:graphic>
          <a:graphicData uri="http://schemas.openxmlformats.org/presentationml/2006/ole">
            <mc:AlternateContent xmlns:mc="http://schemas.openxmlformats.org/markup-compatibility/2006">
              <mc:Choice xmlns:v="urn:schemas-microsoft-com:vml" Requires="v">
                <p:oleObj spid="_x0000_s1908934" name="Equation" r:id="rId9" imgW="1447560" imgH="203040" progId="Equation.DSMT4">
                  <p:embed/>
                </p:oleObj>
              </mc:Choice>
              <mc:Fallback>
                <p:oleObj name="Equation" r:id="rId9" imgW="1447560" imgH="203040" progId="Equation.DSMT4">
                  <p:embed/>
                  <p:pic>
                    <p:nvPicPr>
                      <p:cNvPr id="1682439" name="Object 7"/>
                      <p:cNvPicPr>
                        <a:picLocks noGrp="1" noChangeAspect="1" noChangeArrowheads="1"/>
                      </p:cNvPicPr>
                      <p:nvPr/>
                    </p:nvPicPr>
                    <p:blipFill>
                      <a:blip r:embed="rId10"/>
                      <a:srcRect/>
                      <a:stretch>
                        <a:fillRect/>
                      </a:stretch>
                    </p:blipFill>
                    <p:spPr bwMode="auto">
                      <a:xfrm>
                        <a:off x="2220913" y="1976438"/>
                        <a:ext cx="3694112" cy="517525"/>
                      </a:xfrm>
                      <a:prstGeom prst="rect">
                        <a:avLst/>
                      </a:prstGeom>
                      <a:solidFill>
                        <a:srgbClr val="FFC000"/>
                      </a:solidFill>
                      <a:ln>
                        <a:noFill/>
                      </a:ln>
                      <a:effectLst/>
                      <a:extLst/>
                    </p:spPr>
                  </p:pic>
                </p:oleObj>
              </mc:Fallback>
            </mc:AlternateContent>
          </a:graphicData>
        </a:graphic>
      </p:graphicFrame>
      <p:graphicFrame>
        <p:nvGraphicFramePr>
          <p:cNvPr id="16" name="Object 9"/>
          <p:cNvGraphicFramePr>
            <a:graphicFrameLocks noChangeAspect="1"/>
          </p:cNvGraphicFramePr>
          <p:nvPr>
            <p:extLst>
              <p:ext uri="{D42A27DB-BD31-4B8C-83A1-F6EECF244321}">
                <p14:modId xmlns:p14="http://schemas.microsoft.com/office/powerpoint/2010/main" val="2293719591"/>
              </p:ext>
            </p:extLst>
          </p:nvPr>
        </p:nvGraphicFramePr>
        <p:xfrm>
          <a:off x="1093377" y="2774751"/>
          <a:ext cx="2547938" cy="766763"/>
        </p:xfrm>
        <a:graphic>
          <a:graphicData uri="http://schemas.openxmlformats.org/presentationml/2006/ole">
            <mc:AlternateContent xmlns:mc="http://schemas.openxmlformats.org/markup-compatibility/2006">
              <mc:Choice xmlns:v="urn:schemas-microsoft-com:vml" Requires="v">
                <p:oleObj spid="_x0000_s1908935" name="Equation" r:id="rId11" imgW="1307880" imgH="393480" progId="Equation.DSMT4">
                  <p:embed/>
                </p:oleObj>
              </mc:Choice>
              <mc:Fallback>
                <p:oleObj name="Equation" r:id="rId11" imgW="1307880" imgH="393480" progId="Equation.DSMT4">
                  <p:embed/>
                  <p:pic>
                    <p:nvPicPr>
                      <p:cNvPr id="1665033" name="Object 9"/>
                      <p:cNvPicPr>
                        <a:picLocks noChangeAspect="1" noChangeArrowheads="1"/>
                      </p:cNvPicPr>
                      <p:nvPr/>
                    </p:nvPicPr>
                    <p:blipFill>
                      <a:blip r:embed="rId12"/>
                      <a:srcRect/>
                      <a:stretch>
                        <a:fillRect/>
                      </a:stretch>
                    </p:blipFill>
                    <p:spPr bwMode="auto">
                      <a:xfrm>
                        <a:off x="1093377" y="2774751"/>
                        <a:ext cx="2547938" cy="766763"/>
                      </a:xfrm>
                      <a:prstGeom prst="rect">
                        <a:avLst/>
                      </a:prstGeom>
                      <a:solidFill>
                        <a:srgbClr val="CCECFF"/>
                      </a:solidFill>
                      <a:ln>
                        <a:noFill/>
                      </a:ln>
                      <a:effectLst/>
                      <a:extLst/>
                    </p:spPr>
                  </p:pic>
                </p:oleObj>
              </mc:Fallback>
            </mc:AlternateContent>
          </a:graphicData>
        </a:graphic>
      </p:graphicFrame>
      <p:graphicFrame>
        <p:nvGraphicFramePr>
          <p:cNvPr id="17" name="Object 9"/>
          <p:cNvGraphicFramePr>
            <a:graphicFrameLocks noChangeAspect="1"/>
          </p:cNvGraphicFramePr>
          <p:nvPr>
            <p:extLst>
              <p:ext uri="{D42A27DB-BD31-4B8C-83A1-F6EECF244321}">
                <p14:modId xmlns:p14="http://schemas.microsoft.com/office/powerpoint/2010/main" val="2041632567"/>
              </p:ext>
            </p:extLst>
          </p:nvPr>
        </p:nvGraphicFramePr>
        <p:xfrm>
          <a:off x="8349154" y="4244946"/>
          <a:ext cx="2547937" cy="815975"/>
        </p:xfrm>
        <a:graphic>
          <a:graphicData uri="http://schemas.openxmlformats.org/presentationml/2006/ole">
            <mc:AlternateContent xmlns:mc="http://schemas.openxmlformats.org/markup-compatibility/2006">
              <mc:Choice xmlns:v="urn:schemas-microsoft-com:vml" Requires="v">
                <p:oleObj spid="_x0000_s1908936" name="Equation" r:id="rId13" imgW="1307880" imgH="419040" progId="Equation.DSMT4">
                  <p:embed/>
                </p:oleObj>
              </mc:Choice>
              <mc:Fallback>
                <p:oleObj name="Equation" r:id="rId13" imgW="1307880" imgH="419040" progId="Equation.DSMT4">
                  <p:embed/>
                  <p:pic>
                    <p:nvPicPr>
                      <p:cNvPr id="16" name="Object 9"/>
                      <p:cNvPicPr>
                        <a:picLocks noChangeAspect="1" noChangeArrowheads="1"/>
                      </p:cNvPicPr>
                      <p:nvPr/>
                    </p:nvPicPr>
                    <p:blipFill>
                      <a:blip r:embed="rId14"/>
                      <a:srcRect/>
                      <a:stretch>
                        <a:fillRect/>
                      </a:stretch>
                    </p:blipFill>
                    <p:spPr bwMode="auto">
                      <a:xfrm>
                        <a:off x="8349154" y="4244946"/>
                        <a:ext cx="2547937" cy="815975"/>
                      </a:xfrm>
                      <a:prstGeom prst="rect">
                        <a:avLst/>
                      </a:prstGeom>
                      <a:solidFill>
                        <a:srgbClr val="CCECFF"/>
                      </a:solid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34156080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4"/>
          <a:srcRect l="7382" t="-588" r="2654" b="3635"/>
          <a:stretch/>
        </p:blipFill>
        <p:spPr>
          <a:xfrm>
            <a:off x="400358" y="1013538"/>
            <a:ext cx="10306163" cy="4809746"/>
          </a:xfrm>
          <a:prstGeom prst="rect">
            <a:avLst/>
          </a:prstGeom>
        </p:spPr>
      </p:pic>
      <p:sp>
        <p:nvSpPr>
          <p:cNvPr id="8" name="Rectángulo redondeado 7"/>
          <p:cNvSpPr/>
          <p:nvPr/>
        </p:nvSpPr>
        <p:spPr bwMode="auto">
          <a:xfrm>
            <a:off x="8114097" y="2117558"/>
            <a:ext cx="837398" cy="2136808"/>
          </a:xfrm>
          <a:prstGeom prst="roundRect">
            <a:avLst/>
          </a:prstGeom>
          <a:solidFill>
            <a:srgbClr val="99FF66">
              <a:alpha val="45000"/>
            </a:srgbClr>
          </a:solidFill>
          <a:ln w="22225"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n-US" sz="2800" b="1" i="0" u="none" strike="noStrike" cap="none" normalizeH="0" baseline="0" smtClean="0">
              <a:ln>
                <a:noFill/>
              </a:ln>
              <a:solidFill>
                <a:schemeClr val="tx1"/>
              </a:solidFill>
              <a:effectLst/>
              <a:latin typeface="Arial" charset="0"/>
            </a:endParaRPr>
          </a:p>
        </p:txBody>
      </p:sp>
      <p:sp>
        <p:nvSpPr>
          <p:cNvPr id="1682434" name="Text Box 2"/>
          <p:cNvSpPr txBox="1">
            <a:spLocks noChangeArrowheads="1"/>
          </p:cNvSpPr>
          <p:nvPr/>
        </p:nvSpPr>
        <p:spPr bwMode="auto">
          <a:xfrm>
            <a:off x="400359" y="172426"/>
            <a:ext cx="11079892" cy="592993"/>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con Histéresis: </a:t>
            </a:r>
            <a:r>
              <a:rPr lang="es-AR" sz="2400" dirty="0">
                <a:solidFill>
                  <a:srgbClr val="009900"/>
                </a:solidFill>
              </a:rPr>
              <a:t>Planta </a:t>
            </a:r>
            <a:r>
              <a:rPr lang="es-AR" sz="2400" dirty="0" smtClean="0">
                <a:solidFill>
                  <a:srgbClr val="009900"/>
                </a:solidFill>
              </a:rPr>
              <a:t>con Atraso </a:t>
            </a:r>
            <a:r>
              <a:rPr lang="es-AR" sz="2400" dirty="0">
                <a:solidFill>
                  <a:srgbClr val="009900"/>
                </a:solidFill>
              </a:rPr>
              <a:t>de Transporte</a:t>
            </a:r>
            <a:endParaRPr lang="es-AR" dirty="0">
              <a:solidFill>
                <a:srgbClr val="009900"/>
              </a:solidFill>
            </a:endParaRPr>
          </a:p>
        </p:txBody>
      </p:sp>
      <p:sp>
        <p:nvSpPr>
          <p:cNvPr id="13" name="Text Box 5"/>
          <p:cNvSpPr txBox="1">
            <a:spLocks noChangeArrowheads="1"/>
          </p:cNvSpPr>
          <p:nvPr/>
        </p:nvSpPr>
        <p:spPr bwMode="auto">
          <a:xfrm>
            <a:off x="3898231" y="6071403"/>
            <a:ext cx="3907856" cy="492443"/>
          </a:xfrm>
          <a:prstGeom prst="rect">
            <a:avLst/>
          </a:prstGeom>
          <a:solidFill>
            <a:srgbClr val="CCECFF"/>
          </a:solidFill>
          <a:ln>
            <a:noFill/>
          </a:ln>
          <a:effectLst/>
          <a:extLst/>
        </p:spPr>
        <p:txBody>
          <a:bodyPr wrap="square" anchor="ctr">
            <a:spAutoFit/>
          </a:bodyPr>
          <a:lstStyle/>
          <a:p>
            <a:pPr algn="l">
              <a:spcBef>
                <a:spcPct val="35000"/>
              </a:spcBef>
              <a:buSzTx/>
            </a:pPr>
            <a:r>
              <a:rPr lang="es-AR" sz="2600" b="0" dirty="0">
                <a:solidFill>
                  <a:srgbClr val="0000FF"/>
                </a:solidFill>
                <a:effectLst>
                  <a:outerShdw blurRad="38100" dist="38100" dir="2700000" algn="tl">
                    <a:srgbClr val="C0C0C0"/>
                  </a:outerShdw>
                </a:effectLst>
                <a:latin typeface="Symbol" pitchFamily="18" charset="2"/>
              </a:rPr>
              <a:t>DH</a:t>
            </a:r>
            <a:r>
              <a:rPr lang="es-AR" sz="2600" b="0" dirty="0">
                <a:solidFill>
                  <a:srgbClr val="0000FF"/>
                </a:solidFill>
                <a:effectLst>
                  <a:outerShdw blurRad="38100" dist="38100" dir="2700000" algn="tl">
                    <a:srgbClr val="C0C0C0"/>
                  </a:outerShdw>
                </a:effectLst>
                <a:latin typeface="Times New Roman" pitchFamily="18" charset="0"/>
              </a:rPr>
              <a:t> = </a:t>
            </a:r>
            <a:r>
              <a:rPr lang="es-AR" sz="2600" b="0" dirty="0" smtClean="0">
                <a:solidFill>
                  <a:srgbClr val="0000FF"/>
                </a:solidFill>
                <a:effectLst>
                  <a:outerShdw blurRad="38100" dist="38100" dir="2700000" algn="tl">
                    <a:srgbClr val="C0C0C0"/>
                  </a:outerShdw>
                </a:effectLst>
                <a:latin typeface="Times New Roman" pitchFamily="18" charset="0"/>
              </a:rPr>
              <a:t>0,1 V  y  </a:t>
            </a:r>
            <a:r>
              <a:rPr lang="es-AR" sz="2600" b="0" i="1" dirty="0" err="1" smtClean="0">
                <a:solidFill>
                  <a:srgbClr val="0000FF"/>
                </a:solidFill>
                <a:effectLst>
                  <a:outerShdw blurRad="38100" dist="38100" dir="2700000" algn="tl">
                    <a:srgbClr val="C0C0C0"/>
                  </a:outerShdw>
                </a:effectLst>
                <a:latin typeface="Times New Roman" pitchFamily="18" charset="0"/>
              </a:rPr>
              <a:t>u</a:t>
            </a:r>
            <a:r>
              <a:rPr lang="es-AR" sz="2600" b="0" i="1" baseline="-25000" dirty="0" err="1" smtClean="0">
                <a:solidFill>
                  <a:srgbClr val="0000FF"/>
                </a:solidFill>
                <a:effectLst>
                  <a:outerShdw blurRad="38100" dist="38100" dir="2700000" algn="tl">
                    <a:srgbClr val="C0C0C0"/>
                  </a:outerShdw>
                </a:effectLst>
                <a:latin typeface="Times New Roman" pitchFamily="18" charset="0"/>
              </a:rPr>
              <a:t>max</a:t>
            </a:r>
            <a:r>
              <a:rPr lang="es-AR" sz="2600" b="0" i="1" dirty="0" smtClean="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20 V</a:t>
            </a:r>
            <a:endParaRPr lang="es-AR" sz="2600" b="0" baseline="-25000" dirty="0">
              <a:solidFill>
                <a:srgbClr val="0000FF"/>
              </a:solidFill>
              <a:effectLst>
                <a:outerShdw blurRad="38100" dist="38100" dir="2700000" algn="tl">
                  <a:srgbClr val="C0C0C0"/>
                </a:outerShdw>
              </a:effectLst>
              <a:latin typeface="Times New Roman" pitchFamily="18" charset="0"/>
            </a:endParaRPr>
          </a:p>
        </p:txBody>
      </p:sp>
      <p:sp>
        <p:nvSpPr>
          <p:cNvPr id="9" name="CuadroTexto 8"/>
          <p:cNvSpPr txBox="1"/>
          <p:nvPr/>
        </p:nvSpPr>
        <p:spPr>
          <a:xfrm>
            <a:off x="7699204" y="4271652"/>
            <a:ext cx="1840440" cy="461665"/>
          </a:xfrm>
          <a:prstGeom prst="rect">
            <a:avLst/>
          </a:prstGeom>
          <a:noFill/>
        </p:spPr>
        <p:txBody>
          <a:bodyPr wrap="none" rtlCol="0">
            <a:spAutoFit/>
          </a:bodyPr>
          <a:lstStyle/>
          <a:p>
            <a:r>
              <a:rPr lang="es-AR" sz="2400" dirty="0" smtClean="0">
                <a:solidFill>
                  <a:srgbClr val="0070C0"/>
                </a:solidFill>
                <a:latin typeface="Calibri" panose="020F0502020204030204" pitchFamily="34" charset="0"/>
                <a:cs typeface="Calibri" panose="020F0502020204030204" pitchFamily="34" charset="0"/>
              </a:rPr>
              <a:t>Perturbación</a:t>
            </a:r>
            <a:endParaRPr lang="en-US" sz="2400" dirty="0">
              <a:solidFill>
                <a:srgbClr val="0070C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136982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3810" name="Text Box 2"/>
          <p:cNvSpPr txBox="1">
            <a:spLocks noChangeArrowheads="1"/>
          </p:cNvSpPr>
          <p:nvPr/>
        </p:nvSpPr>
        <p:spPr bwMode="auto">
          <a:xfrm>
            <a:off x="344726" y="120667"/>
            <a:ext cx="10347988" cy="5556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a:t>
            </a:r>
            <a:r>
              <a:rPr lang="es-AR" sz="2400" dirty="0" smtClean="0">
                <a:solidFill>
                  <a:srgbClr val="FF3300"/>
                </a:solidFill>
              </a:rPr>
              <a:t>básico ideal: </a:t>
            </a:r>
            <a:r>
              <a:rPr lang="es-AR" sz="2400" dirty="0" smtClean="0">
                <a:solidFill>
                  <a:srgbClr val="009900"/>
                </a:solidFill>
              </a:rPr>
              <a:t>Fuente de alimentación conmutada</a:t>
            </a:r>
            <a:endParaRPr lang="es-AR" dirty="0">
              <a:solidFill>
                <a:srgbClr val="009900"/>
              </a:solidFill>
            </a:endParaRPr>
          </a:p>
        </p:txBody>
      </p:sp>
      <p:sp>
        <p:nvSpPr>
          <p:cNvPr id="1783811" name="Text Box 3"/>
          <p:cNvSpPr txBox="1">
            <a:spLocks noChangeArrowheads="1"/>
          </p:cNvSpPr>
          <p:nvPr/>
        </p:nvSpPr>
        <p:spPr bwMode="auto">
          <a:xfrm>
            <a:off x="344726" y="4750728"/>
            <a:ext cx="11394193" cy="200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200" dirty="0">
                <a:solidFill>
                  <a:srgbClr val="009900"/>
                </a:solidFill>
              </a:rPr>
              <a:t>  Se compara </a:t>
            </a:r>
            <a:r>
              <a:rPr lang="es-AR" sz="2200" i="1" dirty="0" smtClean="0">
                <a:solidFill>
                  <a:srgbClr val="009900"/>
                </a:solidFill>
              </a:rPr>
              <a:t>V</a:t>
            </a:r>
            <a:r>
              <a:rPr lang="es-AR" sz="2200" baseline="-25000" dirty="0" smtClean="0">
                <a:solidFill>
                  <a:srgbClr val="009900"/>
                </a:solidFill>
              </a:rPr>
              <a:t>s</a:t>
            </a:r>
            <a:r>
              <a:rPr lang="es-AR" sz="2200" dirty="0" smtClean="0">
                <a:solidFill>
                  <a:srgbClr val="009900"/>
                </a:solidFill>
              </a:rPr>
              <a:t> </a:t>
            </a:r>
            <a:r>
              <a:rPr lang="es-AR" sz="2200" dirty="0">
                <a:solidFill>
                  <a:srgbClr val="009900"/>
                </a:solidFill>
              </a:rPr>
              <a:t>con </a:t>
            </a:r>
            <a:r>
              <a:rPr lang="es-AR" sz="2200" i="1" dirty="0" err="1">
                <a:solidFill>
                  <a:srgbClr val="009900"/>
                </a:solidFill>
              </a:rPr>
              <a:t>V</a:t>
            </a:r>
            <a:r>
              <a:rPr lang="es-AR" sz="2200" baseline="-25000" dirty="0" err="1">
                <a:solidFill>
                  <a:srgbClr val="009900"/>
                </a:solidFill>
              </a:rPr>
              <a:t>ref</a:t>
            </a:r>
            <a:r>
              <a:rPr lang="es-AR" sz="2200" dirty="0">
                <a:solidFill>
                  <a:srgbClr val="009900"/>
                </a:solidFill>
              </a:rPr>
              <a:t>: </a:t>
            </a:r>
          </a:p>
          <a:p>
            <a:pPr marL="361950" lvl="2" algn="l">
              <a:spcBef>
                <a:spcPct val="50000"/>
              </a:spcBef>
              <a:buFontTx/>
              <a:buChar char="•"/>
            </a:pPr>
            <a:r>
              <a:rPr lang="es-AR" sz="2200" dirty="0">
                <a:solidFill>
                  <a:srgbClr val="009900"/>
                </a:solidFill>
              </a:rPr>
              <a:t> Si </a:t>
            </a:r>
            <a:r>
              <a:rPr lang="es-AR" sz="2200" i="1" dirty="0" smtClean="0">
                <a:solidFill>
                  <a:srgbClr val="009900"/>
                </a:solidFill>
              </a:rPr>
              <a:t>V</a:t>
            </a:r>
            <a:r>
              <a:rPr lang="es-AR" sz="2200" baseline="-25000" dirty="0" smtClean="0">
                <a:solidFill>
                  <a:srgbClr val="009900"/>
                </a:solidFill>
              </a:rPr>
              <a:t>s</a:t>
            </a:r>
            <a:r>
              <a:rPr lang="es-AR" sz="2200" dirty="0" smtClean="0">
                <a:solidFill>
                  <a:srgbClr val="009900"/>
                </a:solidFill>
              </a:rPr>
              <a:t> </a:t>
            </a:r>
            <a:r>
              <a:rPr lang="es-AR" sz="2200" dirty="0">
                <a:solidFill>
                  <a:srgbClr val="009900"/>
                </a:solidFill>
              </a:rPr>
              <a:t>&gt; </a:t>
            </a:r>
            <a:r>
              <a:rPr lang="es-AR" sz="2200" i="1" dirty="0" err="1">
                <a:solidFill>
                  <a:srgbClr val="009900"/>
                </a:solidFill>
              </a:rPr>
              <a:t>V</a:t>
            </a:r>
            <a:r>
              <a:rPr lang="es-AR" sz="2200" baseline="-25000" dirty="0" err="1">
                <a:solidFill>
                  <a:srgbClr val="009900"/>
                </a:solidFill>
              </a:rPr>
              <a:t>ref</a:t>
            </a:r>
            <a:r>
              <a:rPr lang="es-AR" sz="2200" baseline="-25000" dirty="0">
                <a:solidFill>
                  <a:srgbClr val="009900"/>
                </a:solidFill>
              </a:rPr>
              <a:t> </a:t>
            </a:r>
            <a:r>
              <a:rPr lang="es-AR" sz="2200" dirty="0">
                <a:solidFill>
                  <a:srgbClr val="009900"/>
                </a:solidFill>
              </a:rPr>
              <a:t> la salida del comparador </a:t>
            </a:r>
            <a:r>
              <a:rPr lang="es-AR" sz="2200" i="1" dirty="0" err="1" smtClean="0">
                <a:solidFill>
                  <a:srgbClr val="009900"/>
                </a:solidFill>
              </a:rPr>
              <a:t>V</a:t>
            </a:r>
            <a:r>
              <a:rPr lang="es-AR" sz="2200" baseline="-25000" dirty="0" err="1" smtClean="0">
                <a:solidFill>
                  <a:srgbClr val="009900"/>
                </a:solidFill>
              </a:rPr>
              <a:t>o</a:t>
            </a:r>
            <a:r>
              <a:rPr lang="es-AR" sz="2200" dirty="0" smtClean="0">
                <a:solidFill>
                  <a:srgbClr val="009900"/>
                </a:solidFill>
              </a:rPr>
              <a:t> = </a:t>
            </a:r>
            <a:r>
              <a:rPr lang="es-AR" sz="2200" dirty="0">
                <a:solidFill>
                  <a:srgbClr val="009900"/>
                </a:solidFill>
              </a:rPr>
              <a:t>0; la llave esta abierta </a:t>
            </a:r>
          </a:p>
          <a:p>
            <a:pPr marL="361950" lvl="2" algn="l">
              <a:spcBef>
                <a:spcPct val="50000"/>
              </a:spcBef>
              <a:buFontTx/>
              <a:buChar char="•"/>
            </a:pPr>
            <a:r>
              <a:rPr lang="es-AR" sz="2200" dirty="0">
                <a:solidFill>
                  <a:srgbClr val="009900"/>
                </a:solidFill>
              </a:rPr>
              <a:t> Si </a:t>
            </a:r>
            <a:r>
              <a:rPr lang="es-AR" sz="2200" i="1" dirty="0" smtClean="0">
                <a:solidFill>
                  <a:srgbClr val="009900"/>
                </a:solidFill>
              </a:rPr>
              <a:t>V</a:t>
            </a:r>
            <a:r>
              <a:rPr lang="es-AR" sz="2200" baseline="-25000" dirty="0" smtClean="0">
                <a:solidFill>
                  <a:srgbClr val="009900"/>
                </a:solidFill>
              </a:rPr>
              <a:t>s</a:t>
            </a:r>
            <a:r>
              <a:rPr lang="es-AR" sz="2200" dirty="0" smtClean="0">
                <a:solidFill>
                  <a:srgbClr val="009900"/>
                </a:solidFill>
              </a:rPr>
              <a:t> </a:t>
            </a:r>
            <a:r>
              <a:rPr lang="es-AR" sz="2200" dirty="0">
                <a:solidFill>
                  <a:srgbClr val="009900"/>
                </a:solidFill>
              </a:rPr>
              <a:t>&lt; </a:t>
            </a:r>
            <a:r>
              <a:rPr lang="es-AR" sz="2200" i="1" dirty="0" err="1">
                <a:solidFill>
                  <a:srgbClr val="009900"/>
                </a:solidFill>
              </a:rPr>
              <a:t>V</a:t>
            </a:r>
            <a:r>
              <a:rPr lang="es-AR" sz="2200" baseline="-25000" dirty="0" err="1">
                <a:solidFill>
                  <a:srgbClr val="009900"/>
                </a:solidFill>
              </a:rPr>
              <a:t>ref</a:t>
            </a:r>
            <a:r>
              <a:rPr lang="es-AR" sz="2200" dirty="0">
                <a:solidFill>
                  <a:srgbClr val="009900"/>
                </a:solidFill>
              </a:rPr>
              <a:t> </a:t>
            </a:r>
            <a:r>
              <a:rPr lang="es-AR" sz="2200" dirty="0" smtClean="0">
                <a:solidFill>
                  <a:srgbClr val="009900"/>
                </a:solidFill>
              </a:rPr>
              <a:t> la </a:t>
            </a:r>
            <a:r>
              <a:rPr lang="es-AR" sz="2200" dirty="0">
                <a:solidFill>
                  <a:srgbClr val="009900"/>
                </a:solidFill>
              </a:rPr>
              <a:t>salida del comparador </a:t>
            </a:r>
            <a:r>
              <a:rPr lang="es-AR" sz="2200" i="1" dirty="0" err="1">
                <a:solidFill>
                  <a:srgbClr val="009900"/>
                </a:solidFill>
              </a:rPr>
              <a:t>V</a:t>
            </a:r>
            <a:r>
              <a:rPr lang="es-AR" sz="2200" baseline="-25000" dirty="0" err="1">
                <a:solidFill>
                  <a:srgbClr val="009900"/>
                </a:solidFill>
              </a:rPr>
              <a:t>o</a:t>
            </a:r>
            <a:r>
              <a:rPr lang="es-AR" sz="2200" baseline="-25000" dirty="0">
                <a:solidFill>
                  <a:srgbClr val="009900"/>
                </a:solidFill>
              </a:rPr>
              <a:t> </a:t>
            </a:r>
            <a:r>
              <a:rPr lang="es-AR" sz="2200" dirty="0" smtClean="0">
                <a:solidFill>
                  <a:srgbClr val="009900"/>
                </a:solidFill>
              </a:rPr>
              <a:t>= 1; la </a:t>
            </a:r>
            <a:r>
              <a:rPr lang="es-AR" sz="2200" dirty="0">
                <a:solidFill>
                  <a:srgbClr val="009900"/>
                </a:solidFill>
              </a:rPr>
              <a:t>llave esta cerrada.</a:t>
            </a:r>
          </a:p>
          <a:p>
            <a:pPr algn="l">
              <a:spcBef>
                <a:spcPct val="50000"/>
              </a:spcBef>
              <a:buFontTx/>
              <a:buChar char="•"/>
            </a:pPr>
            <a:r>
              <a:rPr lang="es-AR" sz="2200" dirty="0">
                <a:solidFill>
                  <a:srgbClr val="009900"/>
                </a:solidFill>
              </a:rPr>
              <a:t> </a:t>
            </a:r>
            <a:r>
              <a:rPr lang="es-AR" sz="2200" i="1" dirty="0" smtClean="0">
                <a:solidFill>
                  <a:srgbClr val="009900"/>
                </a:solidFill>
              </a:rPr>
              <a:t>V</a:t>
            </a:r>
            <a:r>
              <a:rPr lang="es-AR" sz="2200" baseline="-25000" dirty="0" smtClean="0">
                <a:solidFill>
                  <a:srgbClr val="009900"/>
                </a:solidFill>
              </a:rPr>
              <a:t>s</a:t>
            </a:r>
            <a:r>
              <a:rPr lang="es-AR" sz="2200" dirty="0" smtClean="0">
                <a:solidFill>
                  <a:srgbClr val="009900"/>
                </a:solidFill>
              </a:rPr>
              <a:t> </a:t>
            </a:r>
            <a:r>
              <a:rPr lang="es-AR" sz="2200" dirty="0">
                <a:solidFill>
                  <a:srgbClr val="009900"/>
                </a:solidFill>
              </a:rPr>
              <a:t>se mantiene próxima a </a:t>
            </a:r>
            <a:r>
              <a:rPr lang="es-AR" sz="2200" i="1" dirty="0" err="1">
                <a:solidFill>
                  <a:srgbClr val="009900"/>
                </a:solidFill>
              </a:rPr>
              <a:t>V</a:t>
            </a:r>
            <a:r>
              <a:rPr lang="es-AR" sz="2200" baseline="-25000" dirty="0" err="1">
                <a:solidFill>
                  <a:srgbClr val="009900"/>
                </a:solidFill>
              </a:rPr>
              <a:t>ref</a:t>
            </a:r>
            <a:r>
              <a:rPr lang="es-AR" sz="2200" dirty="0">
                <a:solidFill>
                  <a:srgbClr val="009900"/>
                </a:solidFill>
              </a:rPr>
              <a:t>.</a:t>
            </a:r>
          </a:p>
        </p:txBody>
      </p:sp>
      <p:sp>
        <p:nvSpPr>
          <p:cNvPr id="6" name="Text Box 20"/>
          <p:cNvSpPr txBox="1">
            <a:spLocks noChangeArrowheads="1"/>
          </p:cNvSpPr>
          <p:nvPr/>
        </p:nvSpPr>
        <p:spPr bwMode="auto">
          <a:xfrm>
            <a:off x="558679" y="785359"/>
            <a:ext cx="5725297" cy="44151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r>
              <a:rPr lang="es-A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Convertidor Reductor tipo </a:t>
            </a:r>
            <a:r>
              <a:rPr lang="es-AR"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Buck</a:t>
            </a:r>
            <a:r>
              <a:rPr lang="es-AR"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b="0" i="1"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es-AR" sz="2400" b="0" i="1" baseline="-25000"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s-AR" sz="2400" b="0"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AR" sz="2400" b="0"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a:t>
            </a:r>
            <a:r>
              <a:rPr lang="es-AR" sz="2400" b="0" i="1"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es-AR" sz="2400" b="0" i="1" baseline="-25000" dirty="0"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endParaRPr lang="es-AR" sz="2400" b="0" i="1" baseline="-25000"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4166821" y="2836447"/>
            <a:ext cx="3821474" cy="2115651"/>
          </a:xfrm>
          <a:prstGeom prst="rect">
            <a:avLst/>
          </a:prstGeom>
        </p:spPr>
      </p:pic>
      <p:pic>
        <p:nvPicPr>
          <p:cNvPr id="7" name="Imagen 6"/>
          <p:cNvPicPr>
            <a:picLocks noChangeAspect="1"/>
          </p:cNvPicPr>
          <p:nvPr/>
        </p:nvPicPr>
        <p:blipFill>
          <a:blip r:embed="rId5"/>
          <a:stretch>
            <a:fillRect/>
          </a:stretch>
        </p:blipFill>
        <p:spPr>
          <a:xfrm>
            <a:off x="6763564" y="710133"/>
            <a:ext cx="5293446" cy="4788000"/>
          </a:xfrm>
          <a:prstGeom prst="rect">
            <a:avLst/>
          </a:prstGeom>
        </p:spPr>
      </p:pic>
      <p:pic>
        <p:nvPicPr>
          <p:cNvPr id="8" name="Imagen 7"/>
          <p:cNvPicPr>
            <a:picLocks noChangeAspect="1"/>
          </p:cNvPicPr>
          <p:nvPr/>
        </p:nvPicPr>
        <p:blipFill>
          <a:blip r:embed="rId6"/>
          <a:stretch>
            <a:fillRect/>
          </a:stretch>
        </p:blipFill>
        <p:spPr>
          <a:xfrm>
            <a:off x="380862" y="1379947"/>
            <a:ext cx="5010689" cy="23472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5858" name="Text Box 2"/>
          <p:cNvSpPr txBox="1">
            <a:spLocks noChangeArrowheads="1"/>
          </p:cNvSpPr>
          <p:nvPr/>
        </p:nvSpPr>
        <p:spPr bwMode="auto">
          <a:xfrm>
            <a:off x="916030" y="219779"/>
            <a:ext cx="8726488" cy="5556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a:t>
            </a:r>
            <a:r>
              <a:rPr lang="es-AR" sz="2400" dirty="0" smtClean="0">
                <a:solidFill>
                  <a:srgbClr val="FF3300"/>
                </a:solidFill>
              </a:rPr>
              <a:t>ideal: </a:t>
            </a:r>
            <a:r>
              <a:rPr lang="es-AR" sz="2400" dirty="0">
                <a:solidFill>
                  <a:srgbClr val="009900"/>
                </a:solidFill>
              </a:rPr>
              <a:t>Problema de </a:t>
            </a:r>
            <a:r>
              <a:rPr lang="es-AR" sz="2400" i="1" dirty="0" err="1">
                <a:solidFill>
                  <a:srgbClr val="009900"/>
                </a:solidFill>
                <a:latin typeface="Cambria" pitchFamily="18" charset="0"/>
              </a:rPr>
              <a:t>Chattering</a:t>
            </a:r>
            <a:endParaRPr lang="es-AR" i="1" dirty="0">
              <a:solidFill>
                <a:srgbClr val="009900"/>
              </a:solidFill>
              <a:latin typeface="Cambria" pitchFamily="18" charset="0"/>
            </a:endParaRPr>
          </a:p>
        </p:txBody>
      </p:sp>
      <p:sp>
        <p:nvSpPr>
          <p:cNvPr id="2" name="1 CuadroTexto"/>
          <p:cNvSpPr txBox="1"/>
          <p:nvPr/>
        </p:nvSpPr>
        <p:spPr>
          <a:xfrm>
            <a:off x="916030" y="935181"/>
            <a:ext cx="5392882"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a:solidFill>
                  <a:srgbClr val="009900"/>
                </a:solidFill>
              </a:rPr>
              <a:t>Elevada frecuencia de la acción de control</a:t>
            </a:r>
          </a:p>
        </p:txBody>
      </p:sp>
      <p:pic>
        <p:nvPicPr>
          <p:cNvPr id="3" name="Imagen 2"/>
          <p:cNvPicPr>
            <a:picLocks noChangeAspect="1"/>
          </p:cNvPicPr>
          <p:nvPr/>
        </p:nvPicPr>
        <p:blipFill rotWithShape="1">
          <a:blip r:embed="rId4"/>
          <a:srcRect l="4241" t="567" r="687" b="2458"/>
          <a:stretch/>
        </p:blipFill>
        <p:spPr>
          <a:xfrm>
            <a:off x="411892" y="1495068"/>
            <a:ext cx="11401168" cy="4950941"/>
          </a:xfrm>
          <a:prstGeom prst="rect">
            <a:avLst/>
          </a:prstGeom>
        </p:spPr>
      </p:pic>
      <p:sp>
        <p:nvSpPr>
          <p:cNvPr id="8" name="1 CuadroTexto"/>
          <p:cNvSpPr txBox="1"/>
          <p:nvPr/>
        </p:nvSpPr>
        <p:spPr>
          <a:xfrm>
            <a:off x="6686503" y="935181"/>
            <a:ext cx="4945324"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smtClean="0">
                <a:solidFill>
                  <a:srgbClr val="009900"/>
                </a:solidFill>
              </a:rPr>
              <a:t>Ondulación de tensión despreciable</a:t>
            </a:r>
            <a:endParaRPr lang="es-AR" sz="2000" dirty="0">
              <a:solidFill>
                <a:srgbClr val="009900"/>
              </a:solidFill>
            </a:endParaRPr>
          </a:p>
        </p:txBody>
      </p:sp>
      <p:pic>
        <p:nvPicPr>
          <p:cNvPr id="4" name="Imagen 3"/>
          <p:cNvPicPr>
            <a:picLocks noChangeAspect="1"/>
          </p:cNvPicPr>
          <p:nvPr/>
        </p:nvPicPr>
        <p:blipFill rotWithShape="1">
          <a:blip r:embed="rId5"/>
          <a:srcRect l="1639" t="1069" r="1365" b="2441"/>
          <a:stretch/>
        </p:blipFill>
        <p:spPr>
          <a:xfrm>
            <a:off x="6414614" y="1787610"/>
            <a:ext cx="4648842" cy="1968844"/>
          </a:xfrm>
          <a:prstGeom prst="rect">
            <a:avLst/>
          </a:prstGeom>
        </p:spPr>
      </p:pic>
      <p:sp>
        <p:nvSpPr>
          <p:cNvPr id="10" name="Text Box 11"/>
          <p:cNvSpPr txBox="1">
            <a:spLocks noChangeArrowheads="1"/>
          </p:cNvSpPr>
          <p:nvPr/>
        </p:nvSpPr>
        <p:spPr bwMode="auto">
          <a:xfrm>
            <a:off x="7208108" y="3175540"/>
            <a:ext cx="34846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35000"/>
              </a:spcBef>
              <a:buSzTx/>
            </a:pPr>
            <a:r>
              <a:rPr lang="es-AR" sz="2600" b="0"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ondulación</a:t>
            </a:r>
            <a:r>
              <a:rPr lang="es-AR" sz="2600" b="0" dirty="0" smtClean="0">
                <a:solidFill>
                  <a:srgbClr val="0000FF"/>
                </a:solidFill>
                <a:effectLst>
                  <a:outerShdw blurRad="38100" dist="38100" dir="2700000" algn="tl">
                    <a:srgbClr val="C0C0C0"/>
                  </a:outerShdw>
                </a:effectLst>
                <a:latin typeface="Times New Roman" pitchFamily="18" charset="0"/>
              </a:rPr>
              <a:t> </a:t>
            </a:r>
            <a:r>
              <a:rPr lang="es-AR" sz="2600" b="0" dirty="0">
                <a:solidFill>
                  <a:srgbClr val="0000FF"/>
                </a:solidFill>
                <a:effectLst>
                  <a:outerShdw blurRad="38100" dist="38100" dir="2700000" algn="tl">
                    <a:srgbClr val="C0C0C0"/>
                  </a:outerShdw>
                </a:effectLst>
                <a:latin typeface="Times New Roman" pitchFamily="18" charset="0"/>
              </a:rPr>
              <a:t>= </a:t>
            </a:r>
            <a:r>
              <a:rPr lang="es-AR" sz="2600" b="0" dirty="0" smtClean="0">
                <a:solidFill>
                  <a:srgbClr val="0000FF"/>
                </a:solidFill>
                <a:effectLst>
                  <a:outerShdw blurRad="38100" dist="38100" dir="2700000" algn="tl">
                    <a:srgbClr val="C0C0C0"/>
                  </a:outerShdw>
                </a:effectLst>
                <a:latin typeface="Times New Roman" pitchFamily="18" charset="0"/>
              </a:rPr>
              <a:t>2</a:t>
            </a:r>
            <a:r>
              <a:rPr lang="es-AR" sz="2600" b="0" dirty="0" smtClean="0">
                <a:solidFill>
                  <a:srgbClr val="0000FF"/>
                </a:solidFill>
                <a:effectLst>
                  <a:outerShdw blurRad="38100" dist="38100" dir="2700000" algn="tl">
                    <a:srgbClr val="C0C0C0"/>
                  </a:outerShdw>
                </a:effectLst>
                <a:latin typeface="+mj-lt"/>
              </a:rPr>
              <a:t>x</a:t>
            </a:r>
            <a:r>
              <a:rPr lang="es-AR" sz="2600" b="0" dirty="0" smtClean="0">
                <a:solidFill>
                  <a:srgbClr val="0000FF"/>
                </a:solidFill>
                <a:effectLst>
                  <a:outerShdw blurRad="38100" dist="38100" dir="2700000" algn="tl">
                    <a:srgbClr val="C0C0C0"/>
                  </a:outerShdw>
                </a:effectLst>
                <a:latin typeface="Times New Roman" pitchFamily="18" charset="0"/>
              </a:rPr>
              <a:t>10</a:t>
            </a:r>
            <a:r>
              <a:rPr lang="es-AR" sz="2600" b="0" baseline="30000" dirty="0" smtClean="0">
                <a:solidFill>
                  <a:srgbClr val="0000FF"/>
                </a:solidFill>
                <a:effectLst>
                  <a:outerShdw blurRad="38100" dist="38100" dir="2700000" algn="tl">
                    <a:srgbClr val="C0C0C0"/>
                  </a:outerShdw>
                </a:effectLst>
                <a:latin typeface="Times New Roman" pitchFamily="18" charset="0"/>
              </a:rPr>
              <a:t>-4</a:t>
            </a:r>
            <a:r>
              <a:rPr lang="es-AR" sz="2600" b="0" dirty="0" smtClean="0">
                <a:solidFill>
                  <a:srgbClr val="0000FF"/>
                </a:solidFill>
                <a:effectLst>
                  <a:outerShdw blurRad="38100" dist="38100" dir="2700000" algn="tl">
                    <a:srgbClr val="C0C0C0"/>
                  </a:outerShdw>
                </a:effectLst>
                <a:latin typeface="Times New Roman" pitchFamily="18" charset="0"/>
              </a:rPr>
              <a:t> %</a:t>
            </a:r>
            <a:endParaRPr lang="es-AR" sz="2600" b="0" dirty="0">
              <a:solidFill>
                <a:srgbClr val="0000FF"/>
              </a:solidFill>
              <a:effectLst>
                <a:outerShdw blurRad="38100" dist="38100" dir="2700000" algn="tl">
                  <a:srgbClr val="C0C0C0"/>
                </a:outerShdw>
              </a:effectLst>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0978" name="Text Box 2"/>
          <p:cNvSpPr txBox="1">
            <a:spLocks noChangeArrowheads="1"/>
          </p:cNvSpPr>
          <p:nvPr/>
        </p:nvSpPr>
        <p:spPr bwMode="auto">
          <a:xfrm>
            <a:off x="1698625" y="188915"/>
            <a:ext cx="8726488" cy="5556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básico: </a:t>
            </a:r>
            <a:r>
              <a:rPr lang="es-AR" sz="2400" dirty="0" smtClean="0">
                <a:solidFill>
                  <a:srgbClr val="009900"/>
                </a:solidFill>
              </a:rPr>
              <a:t>Perturbación </a:t>
            </a:r>
            <a:r>
              <a:rPr lang="es-AR" sz="2400" dirty="0">
                <a:solidFill>
                  <a:srgbClr val="009900"/>
                </a:solidFill>
              </a:rPr>
              <a:t>de Carga</a:t>
            </a:r>
            <a:endParaRPr lang="es-AR" dirty="0">
              <a:solidFill>
                <a:srgbClr val="009900"/>
              </a:solidFill>
            </a:endParaRPr>
          </a:p>
        </p:txBody>
      </p:sp>
      <p:sp>
        <p:nvSpPr>
          <p:cNvPr id="4" name="3 CuadroTexto"/>
          <p:cNvSpPr txBox="1"/>
          <p:nvPr/>
        </p:nvSpPr>
        <p:spPr>
          <a:xfrm>
            <a:off x="3202203" y="1031923"/>
            <a:ext cx="644324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smtClean="0">
                <a:solidFill>
                  <a:srgbClr val="009900"/>
                </a:solidFill>
              </a:rPr>
              <a:t>Buena </a:t>
            </a:r>
            <a:r>
              <a:rPr lang="es-AR" sz="2000" dirty="0">
                <a:solidFill>
                  <a:srgbClr val="009900"/>
                </a:solidFill>
              </a:rPr>
              <a:t>Respuesta ante Perturbaciones de Carga</a:t>
            </a:r>
          </a:p>
        </p:txBody>
      </p:sp>
      <p:pic>
        <p:nvPicPr>
          <p:cNvPr id="2" name="Imagen 1"/>
          <p:cNvPicPr>
            <a:picLocks noChangeAspect="1"/>
          </p:cNvPicPr>
          <p:nvPr/>
        </p:nvPicPr>
        <p:blipFill rotWithShape="1">
          <a:blip r:embed="rId4"/>
          <a:srcRect l="4721" r="1511" b="2441"/>
          <a:stretch/>
        </p:blipFill>
        <p:spPr>
          <a:xfrm>
            <a:off x="439544" y="1527089"/>
            <a:ext cx="11244649" cy="4980803"/>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4857" name="Rectangle 105"/>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dirty="0">
                <a:solidFill>
                  <a:schemeClr val="bg1"/>
                </a:solidFill>
                <a:effectLst>
                  <a:outerShdw blurRad="38100" dist="38100" dir="2700000" algn="tl">
                    <a:srgbClr val="000000"/>
                  </a:outerShdw>
                </a:effectLst>
              </a:rPr>
              <a:t>Temas de la Unidad 3</a:t>
            </a:r>
          </a:p>
        </p:txBody>
      </p:sp>
      <p:sp>
        <p:nvSpPr>
          <p:cNvPr id="714858" name="Text Box 106"/>
          <p:cNvSpPr txBox="1">
            <a:spLocks noChangeArrowheads="1"/>
          </p:cNvSpPr>
          <p:nvPr/>
        </p:nvSpPr>
        <p:spPr bwMode="auto">
          <a:xfrm>
            <a:off x="216847" y="1207234"/>
            <a:ext cx="11878962" cy="487924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ct val="50000"/>
              </a:spcBef>
              <a:buClr>
                <a:srgbClr val="FF3300"/>
              </a:buClr>
              <a:buFont typeface="Wingdings" pitchFamily="2" charset="2"/>
              <a:buChar char="þ"/>
            </a:pPr>
            <a:r>
              <a:rPr lang="es-AR" sz="2300" dirty="0">
                <a:effectLst>
                  <a:outerShdw blurRad="38100" dist="38100" dir="2700000" algn="tl">
                    <a:srgbClr val="C0C0C0"/>
                  </a:outerShdw>
                </a:effectLst>
                <a:latin typeface="Arial" charset="0"/>
              </a:rPr>
              <a:t>Acciones de Control Básicas.</a:t>
            </a:r>
          </a:p>
          <a:p>
            <a:pPr lvl="1">
              <a:lnSpc>
                <a:spcPct val="120000"/>
              </a:lnSpc>
              <a:spcBef>
                <a:spcPct val="50000"/>
              </a:spcBef>
              <a:buClr>
                <a:srgbClr val="FF3300"/>
              </a:buClr>
              <a:buFont typeface="Wingdings" pitchFamily="2" charset="2"/>
              <a:buChar char="þ"/>
            </a:pPr>
            <a:r>
              <a:rPr lang="es-AR" sz="2300" dirty="0">
                <a:effectLst>
                  <a:outerShdw blurRad="38100" dist="38100" dir="2700000" algn="tl">
                    <a:srgbClr val="C0C0C0"/>
                  </a:outerShdw>
                </a:effectLst>
                <a:latin typeface="Arial" charset="0"/>
              </a:rPr>
              <a:t> Controlador ON-OFF.</a:t>
            </a:r>
          </a:p>
          <a:p>
            <a:pPr lvl="1">
              <a:lnSpc>
                <a:spcPct val="120000"/>
              </a:lnSpc>
              <a:spcBef>
                <a:spcPct val="50000"/>
              </a:spcBef>
              <a:buClr>
                <a:srgbClr val="FF3300"/>
              </a:buClr>
              <a:buFont typeface="Wingdings" pitchFamily="2" charset="2"/>
              <a:buChar char="þ"/>
            </a:pPr>
            <a:r>
              <a:rPr lang="es-AR" sz="2300" dirty="0">
                <a:effectLst>
                  <a:outerShdw blurRad="38100" dist="38100" dir="2700000" algn="tl">
                    <a:srgbClr val="C0C0C0"/>
                  </a:outerShdw>
                </a:effectLst>
                <a:latin typeface="Arial" charset="0"/>
              </a:rPr>
              <a:t> Controladores P, PI, PD y PID.</a:t>
            </a:r>
          </a:p>
          <a:p>
            <a:pPr>
              <a:lnSpc>
                <a:spcPct val="120000"/>
              </a:lnSpc>
              <a:spcBef>
                <a:spcPct val="50000"/>
              </a:spcBef>
              <a:buClr>
                <a:srgbClr val="FF3300"/>
              </a:buClr>
              <a:buFont typeface="Wingdings" pitchFamily="2" charset="2"/>
              <a:buChar char="þ"/>
            </a:pPr>
            <a:r>
              <a:rPr lang="es-AR" sz="2300" dirty="0">
                <a:effectLst>
                  <a:outerShdw blurRad="38100" dist="38100" dir="2700000" algn="tl">
                    <a:srgbClr val="C0C0C0"/>
                  </a:outerShdw>
                </a:effectLst>
                <a:latin typeface="Arial" charset="0"/>
              </a:rPr>
              <a:t> Efectos de la acciones básicas en el desempeño.</a:t>
            </a:r>
          </a:p>
          <a:p>
            <a:pPr marL="541338" indent="-541338">
              <a:lnSpc>
                <a:spcPct val="120000"/>
              </a:lnSpc>
              <a:spcBef>
                <a:spcPct val="50000"/>
              </a:spcBef>
              <a:buClr>
                <a:srgbClr val="FF3300"/>
              </a:buClr>
              <a:buFont typeface="Wingdings" pitchFamily="2" charset="2"/>
              <a:buChar char="þ"/>
              <a:tabLst>
                <a:tab pos="541338" algn="l"/>
              </a:tabLst>
            </a:pPr>
            <a:r>
              <a:rPr lang="es-AR" sz="2300" dirty="0" smtClean="0">
                <a:effectLst>
                  <a:outerShdw blurRad="38100" dist="38100" dir="2700000" algn="tl">
                    <a:srgbClr val="C0C0C0"/>
                  </a:outerShdw>
                </a:effectLst>
                <a:latin typeface="Arial" charset="0"/>
              </a:rPr>
              <a:t>Aspectos </a:t>
            </a:r>
            <a:r>
              <a:rPr lang="es-AR" sz="2300" dirty="0">
                <a:effectLst>
                  <a:outerShdw blurRad="38100" dist="38100" dir="2700000" algn="tl">
                    <a:srgbClr val="C0C0C0"/>
                  </a:outerShdw>
                </a:effectLst>
                <a:latin typeface="Arial" charset="0"/>
              </a:rPr>
              <a:t>prácticos a tener en cuenta en las acciones </a:t>
            </a:r>
            <a:r>
              <a:rPr lang="es-AR" sz="2300" dirty="0" smtClean="0">
                <a:effectLst>
                  <a:outerShdw blurRad="38100" dist="38100" dir="2700000" algn="tl">
                    <a:srgbClr val="C0C0C0"/>
                  </a:outerShdw>
                </a:effectLst>
                <a:latin typeface="Arial" charset="0"/>
              </a:rPr>
              <a:t>integrales y derivativas.</a:t>
            </a:r>
          </a:p>
          <a:p>
            <a:pPr>
              <a:lnSpc>
                <a:spcPct val="120000"/>
              </a:lnSpc>
              <a:spcBef>
                <a:spcPct val="50000"/>
              </a:spcBef>
              <a:buClr>
                <a:srgbClr val="FF3300"/>
              </a:buClr>
              <a:buFont typeface="Wingdings" pitchFamily="2" charset="2"/>
              <a:buChar char="þ"/>
            </a:pPr>
            <a:r>
              <a:rPr lang="es-AR" sz="2300" dirty="0" smtClean="0">
                <a:effectLst>
                  <a:outerShdw blurRad="38100" dist="38100" dir="2700000" algn="tl">
                    <a:srgbClr val="C0C0C0"/>
                  </a:outerShdw>
                </a:effectLst>
                <a:latin typeface="Arial" charset="0"/>
              </a:rPr>
              <a:t> Controladores </a:t>
            </a:r>
            <a:r>
              <a:rPr lang="es-AR" sz="2300" dirty="0">
                <a:effectLst>
                  <a:outerShdw blurRad="38100" dist="38100" dir="2700000" algn="tl">
                    <a:srgbClr val="C0C0C0"/>
                  </a:outerShdw>
                </a:effectLst>
                <a:latin typeface="Arial" charset="0"/>
              </a:rPr>
              <a:t>P, I, PI, PD, PID – Implementación </a:t>
            </a:r>
            <a:r>
              <a:rPr lang="es-AR" sz="2300" dirty="0" smtClean="0">
                <a:effectLst>
                  <a:outerShdw blurRad="38100" dist="38100" dir="2700000" algn="tl">
                    <a:srgbClr val="C0C0C0"/>
                  </a:outerShdw>
                </a:effectLst>
                <a:latin typeface="Arial" charset="0"/>
              </a:rPr>
              <a:t>Electrónica.</a:t>
            </a:r>
          </a:p>
          <a:p>
            <a:pPr>
              <a:lnSpc>
                <a:spcPct val="120000"/>
              </a:lnSpc>
              <a:spcBef>
                <a:spcPct val="50000"/>
              </a:spcBef>
              <a:buClr>
                <a:srgbClr val="FF3300"/>
              </a:buClr>
              <a:buFont typeface="Wingdings" pitchFamily="2" charset="2"/>
              <a:buChar char="þ"/>
            </a:pPr>
            <a:r>
              <a:rPr lang="es-AR" sz="2300" dirty="0" smtClean="0">
                <a:effectLst>
                  <a:outerShdw blurRad="38100" dist="38100" dir="2700000" algn="tl">
                    <a:srgbClr val="C0C0C0"/>
                  </a:outerShdw>
                </a:effectLst>
                <a:latin typeface="Arial" charset="0"/>
              </a:rPr>
              <a:t> Estructuras </a:t>
            </a:r>
            <a:r>
              <a:rPr lang="es-AR" sz="2300" dirty="0">
                <a:effectLst>
                  <a:outerShdw blurRad="38100" dist="38100" dir="2700000" algn="tl">
                    <a:srgbClr val="C0C0C0"/>
                  </a:outerShdw>
                </a:effectLst>
                <a:latin typeface="Arial" charset="0"/>
              </a:rPr>
              <a:t>cero-polo y polo-cero. Asociaciones</a:t>
            </a:r>
            <a:r>
              <a:rPr lang="es-AR" sz="2300" dirty="0" smtClean="0">
                <a:effectLst>
                  <a:outerShdw blurRad="38100" dist="38100" dir="2700000" algn="tl">
                    <a:srgbClr val="C0C0C0"/>
                  </a:outerShdw>
                </a:effectLst>
                <a:latin typeface="Arial" charset="0"/>
              </a:rPr>
              <a:t>.</a:t>
            </a:r>
          </a:p>
          <a:p>
            <a:pPr marL="541338" indent="-541338">
              <a:lnSpc>
                <a:spcPct val="120000"/>
              </a:lnSpc>
              <a:spcBef>
                <a:spcPct val="50000"/>
              </a:spcBef>
              <a:buClr>
                <a:srgbClr val="FF3300"/>
              </a:buClr>
              <a:buFont typeface="Wingdings" pitchFamily="2" charset="2"/>
              <a:buChar char="þ"/>
              <a:tabLst>
                <a:tab pos="541338" algn="l"/>
              </a:tabLst>
            </a:pPr>
            <a:r>
              <a:rPr lang="es-AR" sz="2300" dirty="0">
                <a:effectLst>
                  <a:outerShdw blurRad="38100" dist="38100" dir="2700000" algn="tl">
                    <a:srgbClr val="C0C0C0"/>
                  </a:outerShdw>
                </a:effectLst>
                <a:latin typeface="Arial" charset="0"/>
              </a:rPr>
              <a:t>Sintonía de Controladores PID por </a:t>
            </a:r>
            <a:r>
              <a:rPr lang="es-AR" sz="2300" dirty="0" err="1">
                <a:effectLst>
                  <a:outerShdw blurRad="38100" dist="38100" dir="2700000" algn="tl">
                    <a:srgbClr val="C0C0C0"/>
                  </a:outerShdw>
                </a:effectLst>
                <a:latin typeface="Arial" charset="0"/>
              </a:rPr>
              <a:t>Ziegler-Nichols</a:t>
            </a:r>
            <a:r>
              <a:rPr lang="es-AR" sz="2300" dirty="0">
                <a:effectLst>
                  <a:outerShdw blurRad="38100" dist="38100" dir="2700000" algn="tl">
                    <a:srgbClr val="C0C0C0"/>
                  </a:outerShdw>
                </a:effectLst>
                <a:latin typeface="Arial"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4857"/>
                                        </p:tgtEl>
                                        <p:attrNameLst>
                                          <p:attrName>style.visibility</p:attrName>
                                        </p:attrNameLst>
                                      </p:cBhvr>
                                      <p:to>
                                        <p:strVal val="visible"/>
                                      </p:to>
                                    </p:set>
                                    <p:anim calcmode="lin" valueType="num">
                                      <p:cBhvr additive="base">
                                        <p:cTn id="7" dur="500" fill="hold"/>
                                        <p:tgtEl>
                                          <p:spTgt spid="714857"/>
                                        </p:tgtEl>
                                        <p:attrNameLst>
                                          <p:attrName>ppt_x</p:attrName>
                                        </p:attrNameLst>
                                      </p:cBhvr>
                                      <p:tavLst>
                                        <p:tav tm="0">
                                          <p:val>
                                            <p:strVal val="0-#ppt_w/2"/>
                                          </p:val>
                                        </p:tav>
                                        <p:tav tm="100000">
                                          <p:val>
                                            <p:strVal val="#ppt_x"/>
                                          </p:val>
                                        </p:tav>
                                      </p:tavLst>
                                    </p:anim>
                                    <p:anim calcmode="lin" valueType="num">
                                      <p:cBhvr additive="base">
                                        <p:cTn id="8" dur="500" fill="hold"/>
                                        <p:tgtEl>
                                          <p:spTgt spid="7148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14858">
                                            <p:txEl>
                                              <p:pRg st="0" end="0"/>
                                            </p:txEl>
                                          </p:spTgt>
                                        </p:tgtEl>
                                        <p:attrNameLst>
                                          <p:attrName>style.visibility</p:attrName>
                                        </p:attrNameLst>
                                      </p:cBhvr>
                                      <p:to>
                                        <p:strVal val="visible"/>
                                      </p:to>
                                    </p:set>
                                    <p:animEffect transition="in" filter="randombar(horizontal)">
                                      <p:cBhvr>
                                        <p:cTn id="12" dur="500"/>
                                        <p:tgtEl>
                                          <p:spTgt spid="714858">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14858">
                                            <p:txEl>
                                              <p:pRg st="1" end="1"/>
                                            </p:txEl>
                                          </p:spTgt>
                                        </p:tgtEl>
                                        <p:attrNameLst>
                                          <p:attrName>style.visibility</p:attrName>
                                        </p:attrNameLst>
                                      </p:cBhvr>
                                      <p:to>
                                        <p:strVal val="visible"/>
                                      </p:to>
                                    </p:set>
                                    <p:animEffect transition="in" filter="randombar(horizontal)">
                                      <p:cBhvr>
                                        <p:cTn id="15" dur="500"/>
                                        <p:tgtEl>
                                          <p:spTgt spid="714858">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14858">
                                            <p:txEl>
                                              <p:pRg st="2" end="2"/>
                                            </p:txEl>
                                          </p:spTgt>
                                        </p:tgtEl>
                                        <p:attrNameLst>
                                          <p:attrName>style.visibility</p:attrName>
                                        </p:attrNameLst>
                                      </p:cBhvr>
                                      <p:to>
                                        <p:strVal val="visible"/>
                                      </p:to>
                                    </p:set>
                                    <p:animEffect transition="in" filter="randombar(horizontal)">
                                      <p:cBhvr>
                                        <p:cTn id="18" dur="500"/>
                                        <p:tgtEl>
                                          <p:spTgt spid="714858">
                                            <p:txEl>
                                              <p:pRg st="2" end="2"/>
                                            </p:txEl>
                                          </p:spTgt>
                                        </p:tgtEl>
                                      </p:cBhvr>
                                    </p:animEffect>
                                  </p:childTnLst>
                                </p:cTn>
                              </p:par>
                            </p:childTnLst>
                          </p:cTn>
                        </p:par>
                        <p:par>
                          <p:cTn id="19" fill="hold" nodeType="afterGroup">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714858">
                                            <p:txEl>
                                              <p:pRg st="3" end="3"/>
                                            </p:txEl>
                                          </p:spTgt>
                                        </p:tgtEl>
                                        <p:attrNameLst>
                                          <p:attrName>style.visibility</p:attrName>
                                        </p:attrNameLst>
                                      </p:cBhvr>
                                      <p:to>
                                        <p:strVal val="visible"/>
                                      </p:to>
                                    </p:set>
                                    <p:animEffect transition="in" filter="randombar(horizontal)">
                                      <p:cBhvr>
                                        <p:cTn id="22" dur="500"/>
                                        <p:tgtEl>
                                          <p:spTgt spid="714858">
                                            <p:txEl>
                                              <p:pRg st="3" end="3"/>
                                            </p:txEl>
                                          </p:spTgt>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714858">
                                            <p:txEl>
                                              <p:pRg st="4" end="4"/>
                                            </p:txEl>
                                          </p:spTgt>
                                        </p:tgtEl>
                                        <p:attrNameLst>
                                          <p:attrName>style.visibility</p:attrName>
                                        </p:attrNameLst>
                                      </p:cBhvr>
                                      <p:to>
                                        <p:strVal val="visible"/>
                                      </p:to>
                                    </p:set>
                                    <p:animEffect transition="in" filter="randombar(horizontal)">
                                      <p:cBhvr>
                                        <p:cTn id="26" dur="500"/>
                                        <p:tgtEl>
                                          <p:spTgt spid="714858">
                                            <p:txEl>
                                              <p:pRg st="4" end="4"/>
                                            </p:txEl>
                                          </p:spTgt>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714858">
                                            <p:txEl>
                                              <p:pRg st="5" end="5"/>
                                            </p:txEl>
                                          </p:spTgt>
                                        </p:tgtEl>
                                        <p:attrNameLst>
                                          <p:attrName>style.visibility</p:attrName>
                                        </p:attrNameLst>
                                      </p:cBhvr>
                                      <p:to>
                                        <p:strVal val="visible"/>
                                      </p:to>
                                    </p:set>
                                    <p:animEffect transition="in" filter="randombar(horizontal)">
                                      <p:cBhvr>
                                        <p:cTn id="30" dur="500"/>
                                        <p:tgtEl>
                                          <p:spTgt spid="714858">
                                            <p:txEl>
                                              <p:pRg st="5" end="5"/>
                                            </p:txEl>
                                          </p:spTgt>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714858">
                                            <p:txEl>
                                              <p:pRg st="6" end="6"/>
                                            </p:txEl>
                                          </p:spTgt>
                                        </p:tgtEl>
                                        <p:attrNameLst>
                                          <p:attrName>style.visibility</p:attrName>
                                        </p:attrNameLst>
                                      </p:cBhvr>
                                      <p:to>
                                        <p:strVal val="visible"/>
                                      </p:to>
                                    </p:set>
                                    <p:animEffect transition="in" filter="randombar(horizontal)">
                                      <p:cBhvr>
                                        <p:cTn id="34" dur="500"/>
                                        <p:tgtEl>
                                          <p:spTgt spid="714858">
                                            <p:txEl>
                                              <p:pRg st="6" end="6"/>
                                            </p:txEl>
                                          </p:spTgt>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714858">
                                            <p:txEl>
                                              <p:pRg st="7" end="7"/>
                                            </p:txEl>
                                          </p:spTgt>
                                        </p:tgtEl>
                                        <p:attrNameLst>
                                          <p:attrName>style.visibility</p:attrName>
                                        </p:attrNameLst>
                                      </p:cBhvr>
                                      <p:to>
                                        <p:strVal val="visible"/>
                                      </p:to>
                                    </p:set>
                                    <p:animEffect transition="in" filter="randombar(horizontal)">
                                      <p:cBhvr>
                                        <p:cTn id="38" dur="500"/>
                                        <p:tgtEl>
                                          <p:spTgt spid="7148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857" grpId="0" animBg="1" autoUpdateAnimBg="0"/>
      <p:bldP spid="714858"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0978" name="Text Box 2"/>
          <p:cNvSpPr txBox="1">
            <a:spLocks noChangeArrowheads="1"/>
          </p:cNvSpPr>
          <p:nvPr/>
        </p:nvSpPr>
        <p:spPr bwMode="auto">
          <a:xfrm>
            <a:off x="594754" y="238342"/>
            <a:ext cx="8532770" cy="5556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a:t>
            </a:r>
            <a:r>
              <a:rPr lang="es-AR" sz="2400" dirty="0" smtClean="0">
                <a:solidFill>
                  <a:srgbClr val="FF3300"/>
                </a:solidFill>
              </a:rPr>
              <a:t>con Histéresis: Realimentación positiva</a:t>
            </a:r>
            <a:endParaRPr lang="es-AR" dirty="0">
              <a:solidFill>
                <a:srgbClr val="009900"/>
              </a:solidFill>
            </a:endParaRPr>
          </a:p>
        </p:txBody>
      </p:sp>
      <p:pic>
        <p:nvPicPr>
          <p:cNvPr id="9" name="Imagen 8"/>
          <p:cNvPicPr>
            <a:picLocks noChangeAspect="1"/>
          </p:cNvPicPr>
          <p:nvPr/>
        </p:nvPicPr>
        <p:blipFill>
          <a:blip r:embed="rId4"/>
          <a:stretch>
            <a:fillRect/>
          </a:stretch>
        </p:blipFill>
        <p:spPr>
          <a:xfrm>
            <a:off x="5513159" y="939215"/>
            <a:ext cx="3746169" cy="5803192"/>
          </a:xfrm>
          <a:prstGeom prst="rect">
            <a:avLst/>
          </a:prstGeom>
        </p:spPr>
      </p:pic>
      <p:pic>
        <p:nvPicPr>
          <p:cNvPr id="10" name="Imagen 9"/>
          <p:cNvPicPr>
            <a:picLocks noChangeAspect="1"/>
          </p:cNvPicPr>
          <p:nvPr/>
        </p:nvPicPr>
        <p:blipFill>
          <a:blip r:embed="rId5"/>
          <a:stretch>
            <a:fillRect/>
          </a:stretch>
        </p:blipFill>
        <p:spPr>
          <a:xfrm>
            <a:off x="9408986" y="1332508"/>
            <a:ext cx="2425950" cy="3838416"/>
          </a:xfrm>
          <a:prstGeom prst="rect">
            <a:avLst/>
          </a:prstGeom>
        </p:spPr>
      </p:pic>
      <p:sp>
        <p:nvSpPr>
          <p:cNvPr id="12" name="3 CuadroTexto"/>
          <p:cNvSpPr txBox="1"/>
          <p:nvPr/>
        </p:nvSpPr>
        <p:spPr>
          <a:xfrm>
            <a:off x="9199351" y="5407697"/>
            <a:ext cx="2523094"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smtClean="0">
                <a:solidFill>
                  <a:srgbClr val="009900"/>
                </a:solidFill>
              </a:rPr>
              <a:t>Ciclo de Histéresis o Característica Entrada-Salida</a:t>
            </a:r>
            <a:endParaRPr lang="es-AR" sz="2000" dirty="0">
              <a:solidFill>
                <a:srgbClr val="009900"/>
              </a:solidFill>
            </a:endParaRPr>
          </a:p>
        </p:txBody>
      </p:sp>
      <p:sp>
        <p:nvSpPr>
          <p:cNvPr id="11" name="1 CuadroTexto"/>
          <p:cNvSpPr txBox="1"/>
          <p:nvPr/>
        </p:nvSpPr>
        <p:spPr>
          <a:xfrm>
            <a:off x="193059" y="917619"/>
            <a:ext cx="11826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1800" dirty="0" smtClean="0">
                <a:solidFill>
                  <a:srgbClr val="009900"/>
                </a:solidFill>
              </a:rPr>
              <a:t>Figura 1</a:t>
            </a:r>
            <a:endParaRPr lang="es-AR" sz="1800" dirty="0">
              <a:solidFill>
                <a:srgbClr val="009900"/>
              </a:solidFill>
            </a:endParaRPr>
          </a:p>
        </p:txBody>
      </p:sp>
      <p:sp>
        <p:nvSpPr>
          <p:cNvPr id="15" name="1 CuadroTexto"/>
          <p:cNvSpPr txBox="1"/>
          <p:nvPr/>
        </p:nvSpPr>
        <p:spPr>
          <a:xfrm>
            <a:off x="169975" y="3819215"/>
            <a:ext cx="1182659"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1800" dirty="0" smtClean="0">
                <a:solidFill>
                  <a:srgbClr val="009900"/>
                </a:solidFill>
              </a:rPr>
              <a:t>Figura 2</a:t>
            </a:r>
            <a:endParaRPr lang="es-AR" sz="1800" dirty="0">
              <a:solidFill>
                <a:srgbClr val="009900"/>
              </a:solidFill>
            </a:endParaRPr>
          </a:p>
        </p:txBody>
      </p:sp>
      <p:pic>
        <p:nvPicPr>
          <p:cNvPr id="2" name="Imagen 1"/>
          <p:cNvPicPr>
            <a:picLocks noChangeAspect="1"/>
          </p:cNvPicPr>
          <p:nvPr/>
        </p:nvPicPr>
        <p:blipFill>
          <a:blip r:embed="rId6"/>
          <a:stretch>
            <a:fillRect/>
          </a:stretch>
        </p:blipFill>
        <p:spPr>
          <a:xfrm>
            <a:off x="732572" y="930977"/>
            <a:ext cx="4321234" cy="2880000"/>
          </a:xfrm>
          <a:prstGeom prst="rect">
            <a:avLst/>
          </a:prstGeom>
        </p:spPr>
      </p:pic>
      <p:pic>
        <p:nvPicPr>
          <p:cNvPr id="3" name="Imagen 2"/>
          <p:cNvPicPr>
            <a:picLocks noChangeAspect="1"/>
          </p:cNvPicPr>
          <p:nvPr/>
        </p:nvPicPr>
        <p:blipFill>
          <a:blip r:embed="rId7"/>
          <a:stretch>
            <a:fillRect/>
          </a:stretch>
        </p:blipFill>
        <p:spPr>
          <a:xfrm>
            <a:off x="659882" y="3860405"/>
            <a:ext cx="4321234" cy="2880000"/>
          </a:xfrm>
          <a:prstGeom prst="rect">
            <a:avLst/>
          </a:prstGeom>
        </p:spPr>
      </p:pic>
    </p:spTree>
    <p:custDataLst>
      <p:tags r:id="rId1"/>
    </p:custDataLst>
    <p:extLst>
      <p:ext uri="{BB962C8B-B14F-4D97-AF65-F5344CB8AC3E}">
        <p14:creationId xmlns:p14="http://schemas.microsoft.com/office/powerpoint/2010/main" val="26027471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0978" name="Text Box 2"/>
          <p:cNvSpPr txBox="1">
            <a:spLocks noChangeArrowheads="1"/>
          </p:cNvSpPr>
          <p:nvPr/>
        </p:nvSpPr>
        <p:spPr bwMode="auto">
          <a:xfrm>
            <a:off x="116883" y="46754"/>
            <a:ext cx="8532770" cy="55562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a:t>
            </a:r>
            <a:r>
              <a:rPr lang="es-AR" sz="2400" dirty="0" smtClean="0">
                <a:solidFill>
                  <a:srgbClr val="FF3300"/>
                </a:solidFill>
              </a:rPr>
              <a:t>con Histéresis: Realimentación positiva</a:t>
            </a:r>
            <a:endParaRPr lang="es-AR" dirty="0">
              <a:solidFill>
                <a:srgbClr val="009900"/>
              </a:solidFill>
            </a:endParaRPr>
          </a:p>
        </p:txBody>
      </p:sp>
      <p:sp>
        <p:nvSpPr>
          <p:cNvPr id="12" name="3 CuadroTexto"/>
          <p:cNvSpPr txBox="1"/>
          <p:nvPr/>
        </p:nvSpPr>
        <p:spPr>
          <a:xfrm>
            <a:off x="7116704" y="1102319"/>
            <a:ext cx="4450746"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smtClean="0">
                <a:solidFill>
                  <a:srgbClr val="009900"/>
                </a:solidFill>
              </a:rPr>
              <a:t>Ciclo de Histéresis o Característica Entrada-Salida de un detector de nivel de tensión No-Inversor</a:t>
            </a:r>
            <a:endParaRPr lang="es-AR" sz="2000" dirty="0">
              <a:solidFill>
                <a:srgbClr val="009900"/>
              </a:solidFill>
            </a:endParaRPr>
          </a:p>
        </p:txBody>
      </p:sp>
      <p:pic>
        <p:nvPicPr>
          <p:cNvPr id="3" name="Imagen 2"/>
          <p:cNvPicPr>
            <a:picLocks noChangeAspect="1"/>
          </p:cNvPicPr>
          <p:nvPr/>
        </p:nvPicPr>
        <p:blipFill>
          <a:blip r:embed="rId5"/>
          <a:stretch>
            <a:fillRect/>
          </a:stretch>
        </p:blipFill>
        <p:spPr>
          <a:xfrm>
            <a:off x="4203209" y="551851"/>
            <a:ext cx="2626698" cy="3060000"/>
          </a:xfrm>
          <a:prstGeom prst="rect">
            <a:avLst/>
          </a:prstGeom>
        </p:spPr>
      </p:pic>
      <p:pic>
        <p:nvPicPr>
          <p:cNvPr id="5" name="Imagen 4"/>
          <p:cNvPicPr>
            <a:picLocks noChangeAspect="1"/>
          </p:cNvPicPr>
          <p:nvPr/>
        </p:nvPicPr>
        <p:blipFill>
          <a:blip r:embed="rId6"/>
          <a:stretch>
            <a:fillRect/>
          </a:stretch>
        </p:blipFill>
        <p:spPr>
          <a:xfrm>
            <a:off x="774793" y="3546297"/>
            <a:ext cx="3608475" cy="3240000"/>
          </a:xfrm>
          <a:prstGeom prst="rect">
            <a:avLst/>
          </a:prstGeom>
        </p:spPr>
      </p:pic>
      <p:pic>
        <p:nvPicPr>
          <p:cNvPr id="7" name="Imagen 6"/>
          <p:cNvPicPr>
            <a:picLocks noChangeAspect="1"/>
          </p:cNvPicPr>
          <p:nvPr/>
        </p:nvPicPr>
        <p:blipFill>
          <a:blip r:embed="rId7"/>
          <a:stretch>
            <a:fillRect/>
          </a:stretch>
        </p:blipFill>
        <p:spPr>
          <a:xfrm>
            <a:off x="4572425" y="3586869"/>
            <a:ext cx="2626698" cy="3060000"/>
          </a:xfrm>
          <a:prstGeom prst="rect">
            <a:avLst/>
          </a:prstGeom>
        </p:spPr>
      </p:pic>
      <p:sp>
        <p:nvSpPr>
          <p:cNvPr id="8" name="3 CuadroTexto"/>
          <p:cNvSpPr txBox="1"/>
          <p:nvPr/>
        </p:nvSpPr>
        <p:spPr>
          <a:xfrm>
            <a:off x="7199123" y="4061209"/>
            <a:ext cx="4450746" cy="101566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2000" dirty="0" smtClean="0">
                <a:solidFill>
                  <a:srgbClr val="009900"/>
                </a:solidFill>
              </a:rPr>
              <a:t>Ciclo de Histéresis o Característica Entrada-Salida de un detector de nivel de tensión Inversor</a:t>
            </a:r>
            <a:endParaRPr lang="es-AR" sz="2000" dirty="0">
              <a:solidFill>
                <a:srgbClr val="009900"/>
              </a:solidFill>
            </a:endParaRPr>
          </a:p>
        </p:txBody>
      </p:sp>
      <p:sp>
        <p:nvSpPr>
          <p:cNvPr id="9" name="Text Box 3"/>
          <p:cNvSpPr txBox="1">
            <a:spLocks noChangeArrowheads="1"/>
          </p:cNvSpPr>
          <p:nvPr/>
        </p:nvSpPr>
        <p:spPr bwMode="auto">
          <a:xfrm>
            <a:off x="6514746" y="2268340"/>
            <a:ext cx="5654662" cy="48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a:solidFill>
                  <a:srgbClr val="FF0000"/>
                </a:solidFill>
                <a:latin typeface="Times New Roman" panose="02020603050405020304" pitchFamily="18" charset="0"/>
                <a:cs typeface="Times New Roman" panose="02020603050405020304" pitchFamily="18" charset="0"/>
              </a:rPr>
              <a:t>  </a:t>
            </a:r>
            <a:r>
              <a:rPr lang="es-AR" sz="2000" dirty="0" smtClean="0">
                <a:solidFill>
                  <a:srgbClr val="FF0000"/>
                </a:solidFill>
                <a:latin typeface="Times New Roman" panose="02020603050405020304" pitchFamily="18" charset="0"/>
                <a:cs typeface="Times New Roman" panose="02020603050405020304" pitchFamily="18" charset="0"/>
              </a:rPr>
              <a:t>Obsérvese que cuando </a:t>
            </a:r>
            <a:r>
              <a:rPr lang="es-AR" sz="2000" i="1" dirty="0" smtClean="0">
                <a:solidFill>
                  <a:srgbClr val="FF0000"/>
                </a:solidFill>
                <a:latin typeface="Times New Roman" panose="02020603050405020304" pitchFamily="18" charset="0"/>
                <a:cs typeface="Times New Roman" panose="02020603050405020304" pitchFamily="18" charset="0"/>
              </a:rPr>
              <a:t>v</a:t>
            </a:r>
            <a:r>
              <a:rPr lang="es-AR" sz="2000" i="1" baseline="-25000" dirty="0" smtClean="0">
                <a:solidFill>
                  <a:srgbClr val="FF0000"/>
                </a:solidFill>
                <a:latin typeface="Times New Roman" panose="02020603050405020304" pitchFamily="18" charset="0"/>
                <a:cs typeface="Times New Roman" panose="02020603050405020304" pitchFamily="18" charset="0"/>
              </a:rPr>
              <a:t>i</a:t>
            </a:r>
            <a:r>
              <a:rPr lang="es-AR" sz="2000" dirty="0" smtClean="0">
                <a:solidFill>
                  <a:srgbClr val="FF0000"/>
                </a:solidFill>
                <a:latin typeface="Times New Roman" panose="02020603050405020304" pitchFamily="18" charset="0"/>
                <a:cs typeface="Times New Roman" panose="02020603050405020304" pitchFamily="18" charset="0"/>
              </a:rPr>
              <a:t> </a:t>
            </a:r>
            <a:r>
              <a:rPr lang="pt-BR" sz="2000" dirty="0" smtClean="0">
                <a:solidFill>
                  <a:srgbClr val="FF0000"/>
                </a:solidFill>
                <a:latin typeface="Times New Roman" panose="02020603050405020304" pitchFamily="18" charset="0"/>
                <a:cs typeface="Times New Roman" panose="02020603050405020304" pitchFamily="18" charset="0"/>
              </a:rPr>
              <a:t>&gt; </a:t>
            </a:r>
            <a:r>
              <a:rPr lang="pt-BR" sz="2000" i="1" dirty="0" smtClean="0">
                <a:solidFill>
                  <a:srgbClr val="FF0000"/>
                </a:solidFill>
                <a:latin typeface="Times New Roman" panose="02020603050405020304" pitchFamily="18" charset="0"/>
                <a:cs typeface="Times New Roman" panose="02020603050405020304" pitchFamily="18" charset="0"/>
              </a:rPr>
              <a:t>V</a:t>
            </a:r>
            <a:r>
              <a:rPr lang="pt-BR" sz="2000" baseline="-25000" dirty="0" smtClean="0">
                <a:solidFill>
                  <a:srgbClr val="FF0000"/>
                </a:solidFill>
                <a:latin typeface="Times New Roman" panose="02020603050405020304" pitchFamily="18" charset="0"/>
                <a:cs typeface="Times New Roman" panose="02020603050405020304" pitchFamily="18" charset="0"/>
              </a:rPr>
              <a:t>AS</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i="1" dirty="0" err="1" smtClean="0">
                <a:solidFill>
                  <a:srgbClr val="FF0000"/>
                </a:solidFill>
                <a:latin typeface="Times New Roman" panose="02020603050405020304" pitchFamily="18" charset="0"/>
                <a:cs typeface="Times New Roman" panose="02020603050405020304" pitchFamily="18" charset="0"/>
              </a:rPr>
              <a:t>V</a:t>
            </a:r>
            <a:r>
              <a:rPr lang="pt-BR" sz="2000" i="1" baseline="-25000" dirty="0" err="1" smtClean="0">
                <a:solidFill>
                  <a:srgbClr val="FF0000"/>
                </a:solidFill>
                <a:latin typeface="Times New Roman" panose="02020603050405020304" pitchFamily="18" charset="0"/>
                <a:cs typeface="Times New Roman" panose="02020603050405020304" pitchFamily="18" charset="0"/>
              </a:rPr>
              <a:t>o</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dirty="0" err="1" smtClean="0">
                <a:solidFill>
                  <a:srgbClr val="FF0000"/>
                </a:solidFill>
                <a:latin typeface="Times New Roman" panose="02020603050405020304" pitchFamily="18" charset="0"/>
                <a:cs typeface="Times New Roman" panose="02020603050405020304" pitchFamily="18" charset="0"/>
              </a:rPr>
              <a:t>va</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dirty="0" err="1" smtClean="0">
                <a:solidFill>
                  <a:srgbClr val="FF0000"/>
                </a:solidFill>
                <a:latin typeface="Times New Roman" panose="02020603050405020304" pitchFamily="18" charset="0"/>
                <a:cs typeface="Times New Roman" panose="02020603050405020304" pitchFamily="18" charset="0"/>
              </a:rPr>
              <a:t>hacia</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i="1" dirty="0" err="1" smtClean="0">
                <a:solidFill>
                  <a:srgbClr val="FF0000"/>
                </a:solidFill>
                <a:latin typeface="Times New Roman" panose="02020603050405020304" pitchFamily="18" charset="0"/>
                <a:cs typeface="Times New Roman" panose="02020603050405020304" pitchFamily="18" charset="0"/>
              </a:rPr>
              <a:t>V</a:t>
            </a:r>
            <a:r>
              <a:rPr lang="pt-BR" sz="2000" i="1" baseline="-25000" dirty="0" err="1" smtClean="0">
                <a:solidFill>
                  <a:srgbClr val="FF0000"/>
                </a:solidFill>
                <a:latin typeface="Times New Roman" panose="02020603050405020304" pitchFamily="18" charset="0"/>
                <a:cs typeface="Times New Roman" panose="02020603050405020304" pitchFamily="18" charset="0"/>
              </a:rPr>
              <a:t>cc</a:t>
            </a:r>
            <a:r>
              <a:rPr lang="pt-BR" sz="2000" dirty="0" smtClean="0">
                <a:solidFill>
                  <a:srgbClr val="FF0000"/>
                </a:solidFill>
                <a:latin typeface="Times New Roman" panose="02020603050405020304" pitchFamily="18" charset="0"/>
                <a:cs typeface="Times New Roman" panose="02020603050405020304" pitchFamily="18" charset="0"/>
              </a:rPr>
              <a:t>.</a:t>
            </a:r>
            <a:endParaRPr lang="es-AR" sz="2000" dirty="0">
              <a:solidFill>
                <a:srgbClr val="FF0000"/>
              </a:solidFill>
              <a:latin typeface="Times New Roman" panose="02020603050405020304" pitchFamily="18" charset="0"/>
              <a:cs typeface="Times New Roman" panose="02020603050405020304" pitchFamily="18" charset="0"/>
            </a:endParaRPr>
          </a:p>
        </p:txBody>
      </p:sp>
      <p:sp>
        <p:nvSpPr>
          <p:cNvPr id="10" name="Text Box 3"/>
          <p:cNvSpPr txBox="1">
            <a:spLocks noChangeArrowheads="1"/>
          </p:cNvSpPr>
          <p:nvPr/>
        </p:nvSpPr>
        <p:spPr bwMode="auto">
          <a:xfrm>
            <a:off x="6583859" y="5425554"/>
            <a:ext cx="5681275" cy="43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a:solidFill>
                  <a:srgbClr val="FF0000"/>
                </a:solidFill>
                <a:latin typeface="Times New Roman" panose="02020603050405020304" pitchFamily="18" charset="0"/>
                <a:cs typeface="Times New Roman" panose="02020603050405020304" pitchFamily="18" charset="0"/>
              </a:rPr>
              <a:t>  </a:t>
            </a:r>
            <a:r>
              <a:rPr lang="es-AR" sz="2000" dirty="0" smtClean="0">
                <a:solidFill>
                  <a:srgbClr val="FF0000"/>
                </a:solidFill>
                <a:latin typeface="Times New Roman" panose="02020603050405020304" pitchFamily="18" charset="0"/>
                <a:cs typeface="Times New Roman" panose="02020603050405020304" pitchFamily="18" charset="0"/>
              </a:rPr>
              <a:t>Obsérvese que cuando </a:t>
            </a:r>
            <a:r>
              <a:rPr lang="es-AR" sz="2000" i="1" dirty="0" smtClean="0">
                <a:solidFill>
                  <a:srgbClr val="FF0000"/>
                </a:solidFill>
                <a:latin typeface="Times New Roman" panose="02020603050405020304" pitchFamily="18" charset="0"/>
                <a:cs typeface="Times New Roman" panose="02020603050405020304" pitchFamily="18" charset="0"/>
              </a:rPr>
              <a:t>v</a:t>
            </a:r>
            <a:r>
              <a:rPr lang="es-AR" sz="2000" i="1" baseline="-25000" dirty="0" smtClean="0">
                <a:solidFill>
                  <a:srgbClr val="FF0000"/>
                </a:solidFill>
                <a:latin typeface="Times New Roman" panose="02020603050405020304" pitchFamily="18" charset="0"/>
                <a:cs typeface="Times New Roman" panose="02020603050405020304" pitchFamily="18" charset="0"/>
              </a:rPr>
              <a:t>i</a:t>
            </a:r>
            <a:r>
              <a:rPr lang="es-AR" sz="2000" dirty="0" smtClean="0">
                <a:solidFill>
                  <a:srgbClr val="FF0000"/>
                </a:solidFill>
                <a:latin typeface="Times New Roman" panose="02020603050405020304" pitchFamily="18" charset="0"/>
                <a:cs typeface="Times New Roman" panose="02020603050405020304" pitchFamily="18" charset="0"/>
              </a:rPr>
              <a:t> </a:t>
            </a:r>
            <a:r>
              <a:rPr lang="pt-BR" sz="2000" dirty="0" smtClean="0">
                <a:solidFill>
                  <a:srgbClr val="FF0000"/>
                </a:solidFill>
                <a:latin typeface="Times New Roman" panose="02020603050405020304" pitchFamily="18" charset="0"/>
                <a:cs typeface="Times New Roman" panose="02020603050405020304" pitchFamily="18" charset="0"/>
              </a:rPr>
              <a:t>&gt; </a:t>
            </a:r>
            <a:r>
              <a:rPr lang="pt-BR" sz="2000" i="1" dirty="0" smtClean="0">
                <a:solidFill>
                  <a:srgbClr val="FF0000"/>
                </a:solidFill>
                <a:latin typeface="Times New Roman" panose="02020603050405020304" pitchFamily="18" charset="0"/>
                <a:cs typeface="Times New Roman" panose="02020603050405020304" pitchFamily="18" charset="0"/>
              </a:rPr>
              <a:t>V</a:t>
            </a:r>
            <a:r>
              <a:rPr lang="pt-BR" sz="2000" baseline="-25000" dirty="0" smtClean="0">
                <a:solidFill>
                  <a:srgbClr val="FF0000"/>
                </a:solidFill>
                <a:latin typeface="Times New Roman" panose="02020603050405020304" pitchFamily="18" charset="0"/>
                <a:cs typeface="Times New Roman" panose="02020603050405020304" pitchFamily="18" charset="0"/>
              </a:rPr>
              <a:t>AS</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i="1" dirty="0" err="1" smtClean="0">
                <a:solidFill>
                  <a:srgbClr val="FF0000"/>
                </a:solidFill>
                <a:latin typeface="Times New Roman" panose="02020603050405020304" pitchFamily="18" charset="0"/>
                <a:cs typeface="Times New Roman" panose="02020603050405020304" pitchFamily="18" charset="0"/>
              </a:rPr>
              <a:t>V</a:t>
            </a:r>
            <a:r>
              <a:rPr lang="pt-BR" sz="2000" i="1" baseline="-25000" dirty="0" err="1" smtClean="0">
                <a:solidFill>
                  <a:srgbClr val="FF0000"/>
                </a:solidFill>
                <a:latin typeface="Times New Roman" panose="02020603050405020304" pitchFamily="18" charset="0"/>
                <a:cs typeface="Times New Roman" panose="02020603050405020304" pitchFamily="18" charset="0"/>
              </a:rPr>
              <a:t>o</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dirty="0" err="1" smtClean="0">
                <a:solidFill>
                  <a:srgbClr val="FF0000"/>
                </a:solidFill>
                <a:latin typeface="Times New Roman" panose="02020603050405020304" pitchFamily="18" charset="0"/>
                <a:cs typeface="Times New Roman" panose="02020603050405020304" pitchFamily="18" charset="0"/>
              </a:rPr>
              <a:t>va</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dirty="0" err="1" smtClean="0">
                <a:solidFill>
                  <a:srgbClr val="FF0000"/>
                </a:solidFill>
                <a:latin typeface="Times New Roman" panose="02020603050405020304" pitchFamily="18" charset="0"/>
                <a:cs typeface="Times New Roman" panose="02020603050405020304" pitchFamily="18" charset="0"/>
              </a:rPr>
              <a:t>hacia</a:t>
            </a:r>
            <a:r>
              <a:rPr lang="pt-BR" sz="2000" dirty="0" smtClean="0">
                <a:solidFill>
                  <a:srgbClr val="FF0000"/>
                </a:solidFill>
                <a:latin typeface="Times New Roman" panose="02020603050405020304" pitchFamily="18" charset="0"/>
                <a:cs typeface="Times New Roman" panose="02020603050405020304" pitchFamily="18" charset="0"/>
              </a:rPr>
              <a:t> -</a:t>
            </a:r>
            <a:r>
              <a:rPr lang="pt-BR" sz="2000" i="1" dirty="0" err="1" smtClean="0">
                <a:solidFill>
                  <a:srgbClr val="FF0000"/>
                </a:solidFill>
                <a:latin typeface="Times New Roman" panose="02020603050405020304" pitchFamily="18" charset="0"/>
                <a:cs typeface="Times New Roman" panose="02020603050405020304" pitchFamily="18" charset="0"/>
              </a:rPr>
              <a:t>V</a:t>
            </a:r>
            <a:r>
              <a:rPr lang="pt-BR" sz="2000" i="1" baseline="-25000" dirty="0" err="1" smtClean="0">
                <a:solidFill>
                  <a:srgbClr val="FF0000"/>
                </a:solidFill>
                <a:latin typeface="Times New Roman" panose="02020603050405020304" pitchFamily="18" charset="0"/>
                <a:cs typeface="Times New Roman" panose="02020603050405020304" pitchFamily="18" charset="0"/>
              </a:rPr>
              <a:t>cc</a:t>
            </a:r>
            <a:r>
              <a:rPr lang="pt-BR" sz="2000" dirty="0" smtClean="0">
                <a:solidFill>
                  <a:srgbClr val="FF0000"/>
                </a:solidFill>
                <a:latin typeface="Times New Roman" panose="02020603050405020304" pitchFamily="18" charset="0"/>
                <a:cs typeface="Times New Roman" panose="02020603050405020304" pitchFamily="18" charset="0"/>
              </a:rPr>
              <a:t>.</a:t>
            </a:r>
            <a:endParaRPr lang="es-AR" sz="2000" dirty="0">
              <a:solidFill>
                <a:srgbClr val="FF0000"/>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8"/>
          <a:stretch>
            <a:fillRect/>
          </a:stretch>
        </p:blipFill>
        <p:spPr>
          <a:xfrm>
            <a:off x="500157" y="461851"/>
            <a:ext cx="3608474" cy="3240000"/>
          </a:xfrm>
          <a:prstGeom prst="rect">
            <a:avLst/>
          </a:prstGeom>
        </p:spPr>
      </p:pic>
      <p:sp>
        <p:nvSpPr>
          <p:cNvPr id="11" name="3 CuadroTexto"/>
          <p:cNvSpPr txBox="1"/>
          <p:nvPr/>
        </p:nvSpPr>
        <p:spPr>
          <a:xfrm>
            <a:off x="7747130" y="551851"/>
            <a:ext cx="318989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Valor de Referencia ≠ 0V</a:t>
            </a:r>
            <a:endParaRPr lang="es-AR" sz="2000" dirty="0">
              <a:solidFill>
                <a:srgbClr val="009900"/>
              </a:solidFill>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1336027258"/>
              </p:ext>
            </p:extLst>
          </p:nvPr>
        </p:nvGraphicFramePr>
        <p:xfrm>
          <a:off x="7160852" y="2812737"/>
          <a:ext cx="4362450" cy="719138"/>
        </p:xfrm>
        <a:graphic>
          <a:graphicData uri="http://schemas.openxmlformats.org/presentationml/2006/ole">
            <mc:AlternateContent xmlns:mc="http://schemas.openxmlformats.org/markup-compatibility/2006">
              <mc:Choice xmlns:v="urn:schemas-microsoft-com:vml" Requires="v">
                <p:oleObj spid="_x0000_s1839281" name="Equation" r:id="rId9" imgW="2387520" imgH="393480" progId="Equation.DSMT4">
                  <p:embed/>
                </p:oleObj>
              </mc:Choice>
              <mc:Fallback>
                <p:oleObj name="Equation" r:id="rId9" imgW="2387520" imgH="393480" progId="Equation.DSMT4">
                  <p:embed/>
                  <p:pic>
                    <p:nvPicPr>
                      <p:cNvPr id="0" name=""/>
                      <p:cNvPicPr>
                        <a:picLocks noChangeAspect="1" noChangeArrowheads="1"/>
                      </p:cNvPicPr>
                      <p:nvPr/>
                    </p:nvPicPr>
                    <p:blipFill>
                      <a:blip r:embed="rId10"/>
                      <a:srcRect/>
                      <a:stretch>
                        <a:fillRect/>
                      </a:stretch>
                    </p:blipFill>
                    <p:spPr bwMode="auto">
                      <a:xfrm>
                        <a:off x="7160852" y="2812737"/>
                        <a:ext cx="4362450" cy="719138"/>
                      </a:xfrm>
                      <a:prstGeom prst="rect">
                        <a:avLst/>
                      </a:prstGeom>
                      <a:solidFill>
                        <a:srgbClr val="FFC000"/>
                      </a:solidFill>
                      <a:extLst/>
                    </p:spPr>
                  </p:pic>
                </p:oleObj>
              </mc:Fallback>
            </mc:AlternateContent>
          </a:graphicData>
        </a:graphic>
      </p:graphicFrame>
      <p:sp>
        <p:nvSpPr>
          <p:cNvPr id="14" name="Text Box 3"/>
          <p:cNvSpPr txBox="1">
            <a:spLocks noChangeArrowheads="1"/>
          </p:cNvSpPr>
          <p:nvPr/>
        </p:nvSpPr>
        <p:spPr bwMode="auto">
          <a:xfrm>
            <a:off x="6583859" y="5905998"/>
            <a:ext cx="5517525" cy="64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a:solidFill>
                  <a:srgbClr val="FF0000"/>
                </a:solidFill>
                <a:latin typeface="Times New Roman" panose="02020603050405020304" pitchFamily="18" charset="0"/>
                <a:cs typeface="Times New Roman" panose="02020603050405020304" pitchFamily="18" charset="0"/>
              </a:rPr>
              <a:t>  </a:t>
            </a:r>
            <a:r>
              <a:rPr lang="es-AR" sz="2000" b="0" dirty="0" smtClean="0">
                <a:solidFill>
                  <a:srgbClr val="FF0000"/>
                </a:solidFill>
                <a:latin typeface="Times New Roman" panose="02020603050405020304" pitchFamily="18" charset="0"/>
                <a:cs typeface="Times New Roman" panose="02020603050405020304" pitchFamily="18" charset="0"/>
              </a:rPr>
              <a:t>Se define una </a:t>
            </a:r>
            <a:r>
              <a:rPr lang="es-AR" sz="2000" b="0" i="1" dirty="0" err="1" smtClean="0">
                <a:solidFill>
                  <a:srgbClr val="FF0000"/>
                </a:solidFill>
                <a:latin typeface="Times New Roman" panose="02020603050405020304" pitchFamily="18" charset="0"/>
                <a:cs typeface="Times New Roman" panose="02020603050405020304" pitchFamily="18" charset="0"/>
              </a:rPr>
              <a:t>V</a:t>
            </a:r>
            <a:r>
              <a:rPr lang="es-AR" sz="2000" b="0" i="1" baseline="-25000" dirty="0" err="1" smtClean="0">
                <a:solidFill>
                  <a:srgbClr val="FF0000"/>
                </a:solidFill>
                <a:latin typeface="Times New Roman" panose="02020603050405020304" pitchFamily="18" charset="0"/>
                <a:cs typeface="Times New Roman" panose="02020603050405020304" pitchFamily="18" charset="0"/>
              </a:rPr>
              <a:t>centro</a:t>
            </a:r>
            <a:r>
              <a:rPr lang="es-AR" sz="2000" b="0" dirty="0" smtClean="0">
                <a:solidFill>
                  <a:srgbClr val="FF0000"/>
                </a:solidFill>
                <a:latin typeface="Times New Roman" panose="02020603050405020304" pitchFamily="18" charset="0"/>
                <a:cs typeface="Times New Roman" panose="02020603050405020304" pitchFamily="18" charset="0"/>
              </a:rPr>
              <a:t> que es la tensión en la cual se centra la ventana de histéresis</a:t>
            </a:r>
            <a:r>
              <a:rPr lang="pt-BR" sz="2000" b="0" dirty="0" smtClean="0">
                <a:solidFill>
                  <a:srgbClr val="FF0000"/>
                </a:solidFill>
                <a:latin typeface="Times New Roman" panose="02020603050405020304" pitchFamily="18" charset="0"/>
                <a:cs typeface="Times New Roman" panose="02020603050405020304" pitchFamily="18" charset="0"/>
              </a:rPr>
              <a:t>.</a:t>
            </a:r>
            <a:endParaRPr lang="es-AR" sz="2000" b="0"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0067326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0978" name="Text Box 2"/>
          <p:cNvSpPr txBox="1">
            <a:spLocks noChangeArrowheads="1"/>
          </p:cNvSpPr>
          <p:nvPr/>
        </p:nvSpPr>
        <p:spPr bwMode="auto">
          <a:xfrm>
            <a:off x="240439" y="164637"/>
            <a:ext cx="4801030" cy="5556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a:t>
            </a:r>
            <a:r>
              <a:rPr lang="es-AR" sz="2400" dirty="0" smtClean="0">
                <a:solidFill>
                  <a:srgbClr val="FF3300"/>
                </a:solidFill>
              </a:rPr>
              <a:t>con Histéresis</a:t>
            </a:r>
            <a:endParaRPr lang="es-AR" dirty="0">
              <a:solidFill>
                <a:srgbClr val="009900"/>
              </a:solidFill>
            </a:endParaRPr>
          </a:p>
        </p:txBody>
      </p:sp>
      <p:sp>
        <p:nvSpPr>
          <p:cNvPr id="11" name="3 CuadroTexto"/>
          <p:cNvSpPr txBox="1"/>
          <p:nvPr/>
        </p:nvSpPr>
        <p:spPr>
          <a:xfrm>
            <a:off x="5107492" y="720262"/>
            <a:ext cx="6787011"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1800" dirty="0" smtClean="0">
                <a:solidFill>
                  <a:srgbClr val="009900"/>
                </a:solidFill>
              </a:rPr>
              <a:t>Detector de nivel de tensión </a:t>
            </a:r>
            <a:r>
              <a:rPr lang="es-AR" sz="1800" u="sng" dirty="0" smtClean="0">
                <a:solidFill>
                  <a:srgbClr val="009900"/>
                </a:solidFill>
              </a:rPr>
              <a:t>Inversor</a:t>
            </a:r>
            <a:r>
              <a:rPr lang="es-AR" sz="1800" dirty="0" smtClean="0">
                <a:solidFill>
                  <a:srgbClr val="009900"/>
                </a:solidFill>
              </a:rPr>
              <a:t> con tensión de referencia externa y alimentación asimétrica</a:t>
            </a:r>
            <a:endParaRPr lang="es-AR" sz="1800" dirty="0">
              <a:solidFill>
                <a:srgbClr val="009900"/>
              </a:solidFill>
            </a:endParaRPr>
          </a:p>
        </p:txBody>
      </p:sp>
      <p:pic>
        <p:nvPicPr>
          <p:cNvPr id="5" name="Imagen 4"/>
          <p:cNvPicPr>
            <a:picLocks noChangeAspect="1"/>
          </p:cNvPicPr>
          <p:nvPr/>
        </p:nvPicPr>
        <p:blipFill>
          <a:blip r:embed="rId4"/>
          <a:stretch>
            <a:fillRect/>
          </a:stretch>
        </p:blipFill>
        <p:spPr>
          <a:xfrm>
            <a:off x="4684788" y="1461523"/>
            <a:ext cx="3816210" cy="2257857"/>
          </a:xfrm>
          <a:prstGeom prst="rect">
            <a:avLst/>
          </a:prstGeom>
        </p:spPr>
      </p:pic>
      <p:pic>
        <p:nvPicPr>
          <p:cNvPr id="7" name="Imagen 6"/>
          <p:cNvPicPr>
            <a:picLocks noChangeAspect="1"/>
          </p:cNvPicPr>
          <p:nvPr/>
        </p:nvPicPr>
        <p:blipFill>
          <a:blip r:embed="rId5"/>
          <a:stretch>
            <a:fillRect/>
          </a:stretch>
        </p:blipFill>
        <p:spPr>
          <a:xfrm>
            <a:off x="8554923" y="1316618"/>
            <a:ext cx="2970801" cy="2402762"/>
          </a:xfrm>
          <a:prstGeom prst="rect">
            <a:avLst/>
          </a:prstGeom>
        </p:spPr>
      </p:pic>
      <p:pic>
        <p:nvPicPr>
          <p:cNvPr id="13" name="Imagen 12"/>
          <p:cNvPicPr>
            <a:picLocks noChangeAspect="1"/>
          </p:cNvPicPr>
          <p:nvPr/>
        </p:nvPicPr>
        <p:blipFill>
          <a:blip r:embed="rId6"/>
          <a:stretch>
            <a:fillRect/>
          </a:stretch>
        </p:blipFill>
        <p:spPr>
          <a:xfrm>
            <a:off x="427745" y="849103"/>
            <a:ext cx="4034094" cy="3528000"/>
          </a:xfrm>
          <a:prstGeom prst="rect">
            <a:avLst/>
          </a:prstGeom>
        </p:spPr>
      </p:pic>
      <p:pic>
        <p:nvPicPr>
          <p:cNvPr id="14" name="Imagen 13"/>
          <p:cNvPicPr>
            <a:picLocks noChangeAspect="1"/>
          </p:cNvPicPr>
          <p:nvPr/>
        </p:nvPicPr>
        <p:blipFill>
          <a:blip r:embed="rId7"/>
          <a:stretch>
            <a:fillRect/>
          </a:stretch>
        </p:blipFill>
        <p:spPr>
          <a:xfrm>
            <a:off x="240439" y="4110797"/>
            <a:ext cx="4408706" cy="2545269"/>
          </a:xfrm>
          <a:prstGeom prst="rect">
            <a:avLst/>
          </a:prstGeom>
        </p:spPr>
      </p:pic>
      <p:pic>
        <p:nvPicPr>
          <p:cNvPr id="15" name="Imagen 14"/>
          <p:cNvPicPr>
            <a:picLocks noChangeAspect="1"/>
          </p:cNvPicPr>
          <p:nvPr/>
        </p:nvPicPr>
        <p:blipFill>
          <a:blip r:embed="rId8"/>
          <a:stretch>
            <a:fillRect/>
          </a:stretch>
        </p:blipFill>
        <p:spPr>
          <a:xfrm>
            <a:off x="4684788" y="3814310"/>
            <a:ext cx="4091201" cy="2191930"/>
          </a:xfrm>
          <a:prstGeom prst="rect">
            <a:avLst/>
          </a:prstGeom>
        </p:spPr>
      </p:pic>
      <p:pic>
        <p:nvPicPr>
          <p:cNvPr id="16" name="Imagen 15"/>
          <p:cNvPicPr>
            <a:picLocks noChangeAspect="1"/>
          </p:cNvPicPr>
          <p:nvPr/>
        </p:nvPicPr>
        <p:blipFill>
          <a:blip r:embed="rId9"/>
          <a:stretch>
            <a:fillRect/>
          </a:stretch>
        </p:blipFill>
        <p:spPr>
          <a:xfrm>
            <a:off x="8604351" y="3793996"/>
            <a:ext cx="2760357" cy="2232557"/>
          </a:xfrm>
          <a:prstGeom prst="rect">
            <a:avLst/>
          </a:prstGeom>
        </p:spPr>
      </p:pic>
      <p:sp>
        <p:nvSpPr>
          <p:cNvPr id="18" name="3 CuadroTexto"/>
          <p:cNvSpPr txBox="1"/>
          <p:nvPr/>
        </p:nvSpPr>
        <p:spPr>
          <a:xfrm>
            <a:off x="4684788" y="6101169"/>
            <a:ext cx="6787011"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r>
              <a:rPr lang="es-AR" sz="1800" dirty="0" smtClean="0">
                <a:solidFill>
                  <a:srgbClr val="009900"/>
                </a:solidFill>
              </a:rPr>
              <a:t>Detector de nivel de tensión </a:t>
            </a:r>
            <a:r>
              <a:rPr lang="es-AR" sz="1800" u="sng" dirty="0" smtClean="0">
                <a:solidFill>
                  <a:srgbClr val="009900"/>
                </a:solidFill>
              </a:rPr>
              <a:t>No Inversor</a:t>
            </a:r>
            <a:r>
              <a:rPr lang="es-AR" sz="1800" dirty="0" smtClean="0">
                <a:solidFill>
                  <a:srgbClr val="009900"/>
                </a:solidFill>
              </a:rPr>
              <a:t> con tensión de referencia externa y alimentación asimétrica</a:t>
            </a:r>
            <a:endParaRPr lang="es-AR" sz="1800" dirty="0">
              <a:solidFill>
                <a:srgbClr val="009900"/>
              </a:solidFill>
            </a:endParaRPr>
          </a:p>
        </p:txBody>
      </p:sp>
    </p:spTree>
    <p:custDataLst>
      <p:tags r:id="rId1"/>
    </p:custDataLst>
    <p:extLst>
      <p:ext uri="{BB962C8B-B14F-4D97-AF65-F5344CB8AC3E}">
        <p14:creationId xmlns:p14="http://schemas.microsoft.com/office/powerpoint/2010/main" val="9492493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746983431"/>
              </p:ext>
            </p:extLst>
          </p:nvPr>
        </p:nvGraphicFramePr>
        <p:xfrm>
          <a:off x="4129088" y="2116138"/>
          <a:ext cx="3908425" cy="884237"/>
        </p:xfrm>
        <a:graphic>
          <a:graphicData uri="http://schemas.openxmlformats.org/presentationml/2006/ole">
            <mc:AlternateContent xmlns:mc="http://schemas.openxmlformats.org/markup-compatibility/2006">
              <mc:Choice xmlns:v="urn:schemas-microsoft-com:vml" Requires="v">
                <p:oleObj spid="_x0000_s1907024" name="Equation" r:id="rId5" imgW="2133360" imgH="482400" progId="Equation.DSMT4">
                  <p:embed/>
                </p:oleObj>
              </mc:Choice>
              <mc:Fallback>
                <p:oleObj name="Equation" r:id="rId5" imgW="2133360" imgH="482400" progId="Equation.DSMT4">
                  <p:embed/>
                  <p:pic>
                    <p:nvPicPr>
                      <p:cNvPr id="0" name="Object 1"/>
                      <p:cNvPicPr>
                        <a:picLocks noChangeAspect="1" noChangeArrowheads="1"/>
                      </p:cNvPicPr>
                      <p:nvPr/>
                    </p:nvPicPr>
                    <p:blipFill>
                      <a:blip r:embed="rId6"/>
                      <a:srcRect/>
                      <a:stretch>
                        <a:fillRect/>
                      </a:stretch>
                    </p:blipFill>
                    <p:spPr bwMode="auto">
                      <a:xfrm>
                        <a:off x="4129088" y="2116138"/>
                        <a:ext cx="3908425" cy="884237"/>
                      </a:xfrm>
                      <a:prstGeom prst="rect">
                        <a:avLst/>
                      </a:prstGeom>
                      <a:noFill/>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662541859"/>
              </p:ext>
            </p:extLst>
          </p:nvPr>
        </p:nvGraphicFramePr>
        <p:xfrm>
          <a:off x="8794321" y="583834"/>
          <a:ext cx="3125564" cy="2013075"/>
        </p:xfrm>
        <a:graphic>
          <a:graphicData uri="http://schemas.openxmlformats.org/presentationml/2006/ole">
            <mc:AlternateContent xmlns:mc="http://schemas.openxmlformats.org/markup-compatibility/2006">
              <mc:Choice xmlns:v="urn:schemas-microsoft-com:vml" Requires="v">
                <p:oleObj spid="_x0000_s1907025" name="Visio" r:id="rId7" imgW="2245157" imgH="1447495" progId="Visio.Drawing.11">
                  <p:embed/>
                </p:oleObj>
              </mc:Choice>
              <mc:Fallback>
                <p:oleObj name="Visio" r:id="rId7" imgW="2245157" imgH="1447495" progId="Visio.Drawing.11">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321" y="583834"/>
                        <a:ext cx="3125564" cy="2013075"/>
                      </a:xfrm>
                      <a:prstGeom prst="rect">
                        <a:avLst/>
                      </a:prstGeom>
                      <a:noFill/>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2028009247"/>
              </p:ext>
            </p:extLst>
          </p:nvPr>
        </p:nvGraphicFramePr>
        <p:xfrm>
          <a:off x="8885552" y="3132353"/>
          <a:ext cx="3220936" cy="1927489"/>
        </p:xfrm>
        <a:graphic>
          <a:graphicData uri="http://schemas.openxmlformats.org/presentationml/2006/ole">
            <mc:AlternateContent xmlns:mc="http://schemas.openxmlformats.org/markup-compatibility/2006">
              <mc:Choice xmlns:v="urn:schemas-microsoft-com:vml" Requires="v">
                <p:oleObj spid="_x0000_s1907026" name="Visio" r:id="rId9" imgW="2416454" imgH="1447495" progId="Visio.Drawing.11">
                  <p:embed/>
                </p:oleObj>
              </mc:Choice>
              <mc:Fallback>
                <p:oleObj name="Visio" r:id="rId9" imgW="2416454" imgH="1447495" progId="Visio.Drawing.11">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5552" y="3132353"/>
                        <a:ext cx="3220936" cy="1927489"/>
                      </a:xfrm>
                      <a:prstGeom prst="rect">
                        <a:avLst/>
                      </a:prstGeom>
                      <a:noFill/>
                    </p:spPr>
                  </p:pic>
                </p:oleObj>
              </mc:Fallback>
            </mc:AlternateContent>
          </a:graphicData>
        </a:graphic>
      </p:graphicFrame>
      <p:sp>
        <p:nvSpPr>
          <p:cNvPr id="19" name="Text Box 3"/>
          <p:cNvSpPr txBox="1">
            <a:spLocks noChangeArrowheads="1"/>
          </p:cNvSpPr>
          <p:nvPr/>
        </p:nvSpPr>
        <p:spPr bwMode="auto">
          <a:xfrm>
            <a:off x="3600769" y="849103"/>
            <a:ext cx="4575170"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A) Cuando se inicia,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&lt;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cc</a:t>
            </a:r>
            <a:endParaRPr lang="es-AR" sz="2000" dirty="0" smtClean="0">
              <a:solidFill>
                <a:srgbClr val="009900"/>
              </a:solidFill>
              <a:latin typeface="Times New Roman" panose="02020603050405020304" pitchFamily="18" charset="0"/>
              <a:cs typeface="Times New Roman" panose="02020603050405020304" pitchFamily="18" charset="0"/>
            </a:endParaRPr>
          </a:p>
        </p:txBody>
      </p:sp>
      <p:pic>
        <p:nvPicPr>
          <p:cNvPr id="31" name="Imagen 30"/>
          <p:cNvPicPr>
            <a:picLocks noChangeAspect="1"/>
          </p:cNvPicPr>
          <p:nvPr/>
        </p:nvPicPr>
        <p:blipFill>
          <a:blip r:embed="rId11"/>
          <a:stretch>
            <a:fillRect/>
          </a:stretch>
        </p:blipFill>
        <p:spPr>
          <a:xfrm>
            <a:off x="221496" y="915156"/>
            <a:ext cx="3482493" cy="3045600"/>
          </a:xfrm>
          <a:prstGeom prst="rect">
            <a:avLst/>
          </a:prstGeom>
        </p:spPr>
      </p:pic>
      <p:sp>
        <p:nvSpPr>
          <p:cNvPr id="33" name="Text Box 3"/>
          <p:cNvSpPr txBox="1">
            <a:spLocks noChangeArrowheads="1"/>
          </p:cNvSpPr>
          <p:nvPr/>
        </p:nvSpPr>
        <p:spPr bwMode="auto">
          <a:xfrm>
            <a:off x="3629345" y="1399611"/>
            <a:ext cx="5404587" cy="71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El potencial en el punto A en el límite superior de la banda de histéresis es</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sp>
        <p:nvSpPr>
          <p:cNvPr id="34" name="Text Box 3"/>
          <p:cNvSpPr txBox="1">
            <a:spLocks noChangeArrowheads="1"/>
          </p:cNvSpPr>
          <p:nvPr/>
        </p:nvSpPr>
        <p:spPr bwMode="auto">
          <a:xfrm>
            <a:off x="1313183" y="3125477"/>
            <a:ext cx="4850549"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B) En la segunda etapa,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&gt;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0 V</a:t>
            </a:r>
          </a:p>
        </p:txBody>
      </p:sp>
      <p:sp>
        <p:nvSpPr>
          <p:cNvPr id="35" name="Text Box 3"/>
          <p:cNvSpPr txBox="1">
            <a:spLocks noChangeArrowheads="1"/>
          </p:cNvSpPr>
          <p:nvPr/>
        </p:nvSpPr>
        <p:spPr bwMode="auto">
          <a:xfrm>
            <a:off x="1313184" y="3542615"/>
            <a:ext cx="5404587" cy="71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El potencial en el punto A en el límite inferior de la banda de histéresis es</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36" name="Objeto 35"/>
          <p:cNvGraphicFramePr>
            <a:graphicFrameLocks noChangeAspect="1"/>
          </p:cNvGraphicFramePr>
          <p:nvPr>
            <p:extLst>
              <p:ext uri="{D42A27DB-BD31-4B8C-83A1-F6EECF244321}">
                <p14:modId xmlns:p14="http://schemas.microsoft.com/office/powerpoint/2010/main" val="3746022724"/>
              </p:ext>
            </p:extLst>
          </p:nvPr>
        </p:nvGraphicFramePr>
        <p:xfrm>
          <a:off x="6778883" y="3328282"/>
          <a:ext cx="2187575" cy="884238"/>
        </p:xfrm>
        <a:graphic>
          <a:graphicData uri="http://schemas.openxmlformats.org/presentationml/2006/ole">
            <mc:AlternateContent xmlns:mc="http://schemas.openxmlformats.org/markup-compatibility/2006">
              <mc:Choice xmlns:v="urn:schemas-microsoft-com:vml" Requires="v">
                <p:oleObj spid="_x0000_s1907027" name="Equation" r:id="rId12" imgW="1193760" imgH="482400" progId="Equation.DSMT4">
                  <p:embed/>
                </p:oleObj>
              </mc:Choice>
              <mc:Fallback>
                <p:oleObj name="Equation" r:id="rId12" imgW="1193760" imgH="482400" progId="Equation.DSMT4">
                  <p:embed/>
                  <p:pic>
                    <p:nvPicPr>
                      <p:cNvPr id="0" name=""/>
                      <p:cNvPicPr>
                        <a:picLocks noChangeAspect="1" noChangeArrowheads="1"/>
                      </p:cNvPicPr>
                      <p:nvPr/>
                    </p:nvPicPr>
                    <p:blipFill>
                      <a:blip r:embed="rId13"/>
                      <a:srcRect/>
                      <a:stretch>
                        <a:fillRect/>
                      </a:stretch>
                    </p:blipFill>
                    <p:spPr bwMode="auto">
                      <a:xfrm>
                        <a:off x="6778883" y="3328282"/>
                        <a:ext cx="2187575" cy="884238"/>
                      </a:xfrm>
                      <a:prstGeom prst="rect">
                        <a:avLst/>
                      </a:prstGeom>
                      <a:noFill/>
                    </p:spPr>
                  </p:pic>
                </p:oleObj>
              </mc:Fallback>
            </mc:AlternateContent>
          </a:graphicData>
        </a:graphic>
      </p:graphicFrame>
      <p:graphicFrame>
        <p:nvGraphicFramePr>
          <p:cNvPr id="37" name="Objeto 36"/>
          <p:cNvGraphicFramePr>
            <a:graphicFrameLocks noChangeAspect="1"/>
          </p:cNvGraphicFramePr>
          <p:nvPr>
            <p:extLst>
              <p:ext uri="{D42A27DB-BD31-4B8C-83A1-F6EECF244321}">
                <p14:modId xmlns:p14="http://schemas.microsoft.com/office/powerpoint/2010/main" val="26561439"/>
              </p:ext>
            </p:extLst>
          </p:nvPr>
        </p:nvGraphicFramePr>
        <p:xfrm>
          <a:off x="639763" y="4832350"/>
          <a:ext cx="4086225" cy="882650"/>
        </p:xfrm>
        <a:graphic>
          <a:graphicData uri="http://schemas.openxmlformats.org/presentationml/2006/ole">
            <mc:AlternateContent xmlns:mc="http://schemas.openxmlformats.org/markup-compatibility/2006">
              <mc:Choice xmlns:v="urn:schemas-microsoft-com:vml" Requires="v">
                <p:oleObj spid="_x0000_s1907028" name="Equation" r:id="rId14" imgW="2234880" imgH="482400" progId="Equation.DSMT4">
                  <p:embed/>
                </p:oleObj>
              </mc:Choice>
              <mc:Fallback>
                <p:oleObj name="Equation" r:id="rId14" imgW="2234880" imgH="482400" progId="Equation.DSMT4">
                  <p:embed/>
                  <p:pic>
                    <p:nvPicPr>
                      <p:cNvPr id="0" name="Object 31"/>
                      <p:cNvPicPr>
                        <a:picLocks noChangeAspect="1" noChangeArrowheads="1"/>
                      </p:cNvPicPr>
                      <p:nvPr/>
                    </p:nvPicPr>
                    <p:blipFill>
                      <a:blip r:embed="rId15"/>
                      <a:srcRect/>
                      <a:stretch>
                        <a:fillRect/>
                      </a:stretch>
                    </p:blipFill>
                    <p:spPr bwMode="auto">
                      <a:xfrm>
                        <a:off x="639763" y="4832350"/>
                        <a:ext cx="408622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3"/>
          <p:cNvSpPr txBox="1">
            <a:spLocks noChangeArrowheads="1"/>
          </p:cNvSpPr>
          <p:nvPr/>
        </p:nvSpPr>
        <p:spPr bwMode="auto">
          <a:xfrm>
            <a:off x="186087" y="4442073"/>
            <a:ext cx="5942236"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La ventana de histéresis finalmente está dada por</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sp>
        <p:nvSpPr>
          <p:cNvPr id="40" name="Text Box 3"/>
          <p:cNvSpPr txBox="1">
            <a:spLocks noChangeArrowheads="1"/>
          </p:cNvSpPr>
          <p:nvPr/>
        </p:nvSpPr>
        <p:spPr bwMode="auto">
          <a:xfrm>
            <a:off x="186087" y="5883006"/>
            <a:ext cx="6997307"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El </a:t>
            </a:r>
            <a:r>
              <a:rPr lang="es-AR" sz="2000" dirty="0">
                <a:solidFill>
                  <a:srgbClr val="009900"/>
                </a:solidFill>
                <a:latin typeface="Times New Roman" panose="02020603050405020304" pitchFamily="18" charset="0"/>
                <a:cs typeface="Times New Roman" panose="02020603050405020304" pitchFamily="18" charset="0"/>
              </a:rPr>
              <a:t>potencial del punto “A” oscilará </a:t>
            </a:r>
            <a:r>
              <a:rPr lang="es-AR" sz="2000" dirty="0" smtClean="0">
                <a:solidFill>
                  <a:srgbClr val="009900"/>
                </a:solidFill>
                <a:latin typeface="Times New Roman" panose="02020603050405020304" pitchFamily="18" charset="0"/>
                <a:cs typeface="Times New Roman" panose="02020603050405020304" pitchFamily="18" charset="0"/>
              </a:rPr>
              <a:t>aproximadamente, entre:</a:t>
            </a:r>
          </a:p>
        </p:txBody>
      </p:sp>
      <p:graphicFrame>
        <p:nvGraphicFramePr>
          <p:cNvPr id="41" name="Objeto 40"/>
          <p:cNvGraphicFramePr>
            <a:graphicFrameLocks noChangeAspect="1"/>
          </p:cNvGraphicFramePr>
          <p:nvPr>
            <p:extLst>
              <p:ext uri="{D42A27DB-BD31-4B8C-83A1-F6EECF244321}">
                <p14:modId xmlns:p14="http://schemas.microsoft.com/office/powerpoint/2010/main" val="3625359604"/>
              </p:ext>
            </p:extLst>
          </p:nvPr>
        </p:nvGraphicFramePr>
        <p:xfrm>
          <a:off x="7242288" y="5715000"/>
          <a:ext cx="2854325" cy="882650"/>
        </p:xfrm>
        <a:graphic>
          <a:graphicData uri="http://schemas.openxmlformats.org/presentationml/2006/ole">
            <mc:AlternateContent xmlns:mc="http://schemas.openxmlformats.org/markup-compatibility/2006">
              <mc:Choice xmlns:v="urn:schemas-microsoft-com:vml" Requires="v">
                <p:oleObj spid="_x0000_s1907029" name="Equation" r:id="rId16" imgW="1562040" imgH="482400" progId="Equation.DSMT4">
                  <p:embed/>
                </p:oleObj>
              </mc:Choice>
              <mc:Fallback>
                <p:oleObj name="Equation" r:id="rId16" imgW="1562040" imgH="482400" progId="Equation.DSMT4">
                  <p:embed/>
                  <p:pic>
                    <p:nvPicPr>
                      <p:cNvPr id="0" name=""/>
                      <p:cNvPicPr>
                        <a:picLocks noChangeAspect="1" noChangeArrowheads="1"/>
                      </p:cNvPicPr>
                      <p:nvPr/>
                    </p:nvPicPr>
                    <p:blipFill>
                      <a:blip r:embed="rId17"/>
                      <a:srcRect/>
                      <a:stretch>
                        <a:fillRect/>
                      </a:stretch>
                    </p:blipFill>
                    <p:spPr bwMode="auto">
                      <a:xfrm>
                        <a:off x="7242288" y="5715000"/>
                        <a:ext cx="285432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tensión de referencia externa y alimentación asimétrica</a:t>
            </a:r>
            <a:endParaRPr lang="es-AR" sz="2000" dirty="0">
              <a:solidFill>
                <a:srgbClr val="009900"/>
              </a:solidFill>
            </a:endParaRPr>
          </a:p>
        </p:txBody>
      </p:sp>
    </p:spTree>
    <p:custDataLst>
      <p:tags r:id="rId2"/>
    </p:custDataLst>
    <p:extLst>
      <p:ext uri="{BB962C8B-B14F-4D97-AF65-F5344CB8AC3E}">
        <p14:creationId xmlns:p14="http://schemas.microsoft.com/office/powerpoint/2010/main" val="38843997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tensión de referencia externa y alimentación asimétrica</a:t>
            </a:r>
            <a:endParaRPr lang="es-AR" sz="2000" dirty="0">
              <a:solidFill>
                <a:srgbClr val="00990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457220496"/>
              </p:ext>
            </p:extLst>
          </p:nvPr>
        </p:nvGraphicFramePr>
        <p:xfrm>
          <a:off x="4123300" y="1765952"/>
          <a:ext cx="3532187" cy="503238"/>
        </p:xfrm>
        <a:graphic>
          <a:graphicData uri="http://schemas.openxmlformats.org/presentationml/2006/ole">
            <mc:AlternateContent xmlns:mc="http://schemas.openxmlformats.org/markup-compatibility/2006">
              <mc:Choice xmlns:v="urn:schemas-microsoft-com:vml" Requires="v">
                <p:oleObj spid="_x0000_s1824393" name="Equation" r:id="rId5" imgW="1688760" imgH="241200" progId="Equation.DSMT4">
                  <p:embed/>
                </p:oleObj>
              </mc:Choice>
              <mc:Fallback>
                <p:oleObj name="Equation" r:id="rId5" imgW="1688760" imgH="241200" progId="Equation.DSMT4">
                  <p:embed/>
                  <p:pic>
                    <p:nvPicPr>
                      <p:cNvPr id="0" name=""/>
                      <p:cNvPicPr>
                        <a:picLocks noChangeAspect="1" noChangeArrowheads="1"/>
                      </p:cNvPicPr>
                      <p:nvPr/>
                    </p:nvPicPr>
                    <p:blipFill>
                      <a:blip r:embed="rId6"/>
                      <a:srcRect/>
                      <a:stretch>
                        <a:fillRect/>
                      </a:stretch>
                    </p:blipFill>
                    <p:spPr bwMode="auto">
                      <a:xfrm>
                        <a:off x="4123300" y="1765952"/>
                        <a:ext cx="3532187" cy="503238"/>
                      </a:xfrm>
                      <a:prstGeom prst="rect">
                        <a:avLst/>
                      </a:prstGeom>
                      <a:noFill/>
                    </p:spPr>
                  </p:pic>
                </p:oleObj>
              </mc:Fallback>
            </mc:AlternateContent>
          </a:graphicData>
        </a:graphic>
      </p:graphicFrame>
      <p:sp>
        <p:nvSpPr>
          <p:cNvPr id="19" name="Text Box 3"/>
          <p:cNvSpPr txBox="1">
            <a:spLocks noChangeArrowheads="1"/>
          </p:cNvSpPr>
          <p:nvPr/>
        </p:nvSpPr>
        <p:spPr bwMode="auto">
          <a:xfrm>
            <a:off x="3703989" y="676480"/>
            <a:ext cx="3951498"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Especificaciones para el diseño:</a:t>
            </a:r>
          </a:p>
        </p:txBody>
      </p:sp>
      <p:pic>
        <p:nvPicPr>
          <p:cNvPr id="31" name="Imagen 30"/>
          <p:cNvPicPr>
            <a:picLocks noChangeAspect="1"/>
          </p:cNvPicPr>
          <p:nvPr/>
        </p:nvPicPr>
        <p:blipFill>
          <a:blip r:embed="rId7"/>
          <a:stretch>
            <a:fillRect/>
          </a:stretch>
        </p:blipFill>
        <p:spPr>
          <a:xfrm>
            <a:off x="221496" y="915156"/>
            <a:ext cx="3482493" cy="3045600"/>
          </a:xfrm>
          <a:prstGeom prst="rect">
            <a:avLst/>
          </a:prstGeom>
        </p:spPr>
      </p:pic>
      <p:sp>
        <p:nvSpPr>
          <p:cNvPr id="16" name="Text Box 3"/>
          <p:cNvSpPr txBox="1">
            <a:spLocks noChangeArrowheads="1"/>
          </p:cNvSpPr>
          <p:nvPr/>
        </p:nvSpPr>
        <p:spPr bwMode="auto">
          <a:xfrm>
            <a:off x="3703989" y="1288600"/>
            <a:ext cx="8098544"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Para garantizar una acción de compensación efectiva, se requiere que</a:t>
            </a:r>
          </a:p>
        </p:txBody>
      </p:sp>
      <p:sp>
        <p:nvSpPr>
          <p:cNvPr id="17" name="Text Box 3"/>
          <p:cNvSpPr txBox="1">
            <a:spLocks noChangeArrowheads="1"/>
          </p:cNvSpPr>
          <p:nvPr/>
        </p:nvSpPr>
        <p:spPr bwMode="auto">
          <a:xfrm>
            <a:off x="3703989" y="2403957"/>
            <a:ext cx="8098544" cy="6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Esto garantiza que el comparador llevará la salida </a:t>
            </a:r>
            <a:r>
              <a:rPr lang="es-AR" sz="1800" b="0" i="1" dirty="0" err="1" smtClean="0">
                <a:solidFill>
                  <a:srgbClr val="009900"/>
                </a:solidFill>
                <a:latin typeface="+mj-lt"/>
                <a:cs typeface="Times New Roman" panose="02020603050405020304" pitchFamily="18" charset="0"/>
              </a:rPr>
              <a:t>v</a:t>
            </a:r>
            <a:r>
              <a:rPr lang="es-AR" sz="1800" b="0" i="1" baseline="-25000" dirty="0" err="1" smtClean="0">
                <a:solidFill>
                  <a:srgbClr val="009900"/>
                </a:solidFill>
                <a:latin typeface="+mj-lt"/>
                <a:cs typeface="Times New Roman" panose="02020603050405020304" pitchFamily="18" charset="0"/>
              </a:rPr>
              <a:t>o</a:t>
            </a:r>
            <a:r>
              <a:rPr lang="es-AR" sz="1800" b="0" dirty="0" smtClean="0">
                <a:solidFill>
                  <a:srgbClr val="009900"/>
                </a:solidFill>
                <a:latin typeface="+mj-lt"/>
                <a:cs typeface="Times New Roman" panose="02020603050405020304" pitchFamily="18" charset="0"/>
              </a:rPr>
              <a:t> al valor de +</a:t>
            </a:r>
            <a:r>
              <a:rPr lang="es-AR" sz="1800" b="0" i="1" dirty="0" err="1" smtClean="0">
                <a:solidFill>
                  <a:srgbClr val="009900"/>
                </a:solidFill>
                <a:latin typeface="+mj-lt"/>
                <a:cs typeface="Times New Roman" panose="02020603050405020304" pitchFamily="18" charset="0"/>
              </a:rPr>
              <a:t>V</a:t>
            </a:r>
            <a:r>
              <a:rPr lang="es-AR" sz="1800" b="0" i="1" baseline="-25000" dirty="0" err="1" smtClean="0">
                <a:solidFill>
                  <a:srgbClr val="009900"/>
                </a:solidFill>
                <a:latin typeface="+mj-lt"/>
                <a:cs typeface="Times New Roman" panose="02020603050405020304" pitchFamily="18" charset="0"/>
              </a:rPr>
              <a:t>cc</a:t>
            </a:r>
            <a:r>
              <a:rPr lang="es-AR" sz="1800" b="0" dirty="0" smtClean="0">
                <a:solidFill>
                  <a:srgbClr val="009900"/>
                </a:solidFill>
                <a:latin typeface="+mj-lt"/>
                <a:cs typeface="Times New Roman" panose="02020603050405020304" pitchFamily="18" charset="0"/>
              </a:rPr>
              <a:t> y no a un valor menor.  </a:t>
            </a:r>
          </a:p>
        </p:txBody>
      </p:sp>
      <p:sp>
        <p:nvSpPr>
          <p:cNvPr id="20" name="Text Box 3"/>
          <p:cNvSpPr txBox="1">
            <a:spLocks noChangeArrowheads="1"/>
          </p:cNvSpPr>
          <p:nvPr/>
        </p:nvSpPr>
        <p:spPr bwMode="auto">
          <a:xfrm>
            <a:off x="1630466" y="3205344"/>
            <a:ext cx="10561534" cy="67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Especificar el porcentaje de histéresis respecto de la ondulación deseada de la variable controlada del proceso, en torno al valor de referencia.</a:t>
            </a:r>
          </a:p>
        </p:txBody>
      </p:sp>
      <p:sp>
        <p:nvSpPr>
          <p:cNvPr id="21" name="Text Box 3"/>
          <p:cNvSpPr txBox="1">
            <a:spLocks noChangeArrowheads="1"/>
          </p:cNvSpPr>
          <p:nvPr/>
        </p:nvSpPr>
        <p:spPr bwMode="auto">
          <a:xfrm>
            <a:off x="221496" y="4191324"/>
            <a:ext cx="11239671" cy="4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Especificar la tensión de alimentación </a:t>
            </a:r>
            <a:r>
              <a:rPr lang="es-AR" sz="1800" b="0" i="1" dirty="0" err="1">
                <a:solidFill>
                  <a:srgbClr val="009900"/>
                </a:solidFill>
                <a:cs typeface="Times New Roman" panose="02020603050405020304" pitchFamily="18" charset="0"/>
              </a:rPr>
              <a:t>V</a:t>
            </a:r>
            <a:r>
              <a:rPr lang="es-AR" sz="1800" b="0" i="1" baseline="-25000" dirty="0" err="1">
                <a:solidFill>
                  <a:srgbClr val="009900"/>
                </a:solidFill>
                <a:cs typeface="Times New Roman" panose="02020603050405020304" pitchFamily="18" charset="0"/>
              </a:rPr>
              <a:t>cc</a:t>
            </a:r>
            <a:r>
              <a:rPr lang="es-AR" sz="1800" b="0" dirty="0" smtClean="0">
                <a:solidFill>
                  <a:srgbClr val="009900"/>
                </a:solidFill>
                <a:latin typeface="+mj-lt"/>
                <a:cs typeface="Times New Roman" panose="02020603050405020304" pitchFamily="18" charset="0"/>
              </a:rPr>
              <a:t> que determinará el estado alto de la salida del comparador.</a:t>
            </a:r>
          </a:p>
        </p:txBody>
      </p:sp>
      <p:sp>
        <p:nvSpPr>
          <p:cNvPr id="22" name="Text Box 3"/>
          <p:cNvSpPr txBox="1">
            <a:spLocks noChangeArrowheads="1"/>
          </p:cNvSpPr>
          <p:nvPr/>
        </p:nvSpPr>
        <p:spPr bwMode="auto">
          <a:xfrm>
            <a:off x="221495" y="5238566"/>
            <a:ext cx="7209207" cy="4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Una relación práctica muy útil para determinar </a:t>
            </a:r>
            <a:r>
              <a:rPr lang="es-AR" sz="1800" b="0" i="1" dirty="0" smtClean="0">
                <a:solidFill>
                  <a:srgbClr val="009900"/>
                </a:solidFill>
                <a:latin typeface="+mj-lt"/>
                <a:cs typeface="Times New Roman" panose="02020603050405020304" pitchFamily="18" charset="0"/>
              </a:rPr>
              <a:t>R</a:t>
            </a:r>
            <a:r>
              <a:rPr lang="es-AR" sz="1800" b="0" baseline="-25000" dirty="0" smtClean="0">
                <a:solidFill>
                  <a:srgbClr val="009900"/>
                </a:solidFill>
                <a:latin typeface="+mj-lt"/>
                <a:cs typeface="Times New Roman" panose="02020603050405020304" pitchFamily="18" charset="0"/>
              </a:rPr>
              <a:t>2</a:t>
            </a:r>
            <a:r>
              <a:rPr lang="es-AR" sz="1800" b="0" dirty="0" smtClean="0">
                <a:solidFill>
                  <a:srgbClr val="009900"/>
                </a:solidFill>
                <a:latin typeface="+mj-lt"/>
                <a:cs typeface="Times New Roman" panose="02020603050405020304" pitchFamily="18" charset="0"/>
              </a:rPr>
              <a:t>, es la siguiente: </a:t>
            </a:r>
          </a:p>
        </p:txBody>
      </p:sp>
      <p:graphicFrame>
        <p:nvGraphicFramePr>
          <p:cNvPr id="23" name="Objeto 22"/>
          <p:cNvGraphicFramePr>
            <a:graphicFrameLocks noChangeAspect="1"/>
          </p:cNvGraphicFramePr>
          <p:nvPr>
            <p:extLst>
              <p:ext uri="{D42A27DB-BD31-4B8C-83A1-F6EECF244321}">
                <p14:modId xmlns:p14="http://schemas.microsoft.com/office/powerpoint/2010/main" val="2246471017"/>
              </p:ext>
            </p:extLst>
          </p:nvPr>
        </p:nvGraphicFramePr>
        <p:xfrm>
          <a:off x="7352373" y="5197781"/>
          <a:ext cx="2576513" cy="477837"/>
        </p:xfrm>
        <a:graphic>
          <a:graphicData uri="http://schemas.openxmlformats.org/presentationml/2006/ole">
            <mc:AlternateContent xmlns:mc="http://schemas.openxmlformats.org/markup-compatibility/2006">
              <mc:Choice xmlns:v="urn:schemas-microsoft-com:vml" Requires="v">
                <p:oleObj spid="_x0000_s1824394" name="Equation" r:id="rId8" imgW="1231560" imgH="228600" progId="Equation.DSMT4">
                  <p:embed/>
                </p:oleObj>
              </mc:Choice>
              <mc:Fallback>
                <p:oleObj name="Equation" r:id="rId8" imgW="1231560" imgH="228600" progId="Equation.DSMT4">
                  <p:embed/>
                  <p:pic>
                    <p:nvPicPr>
                      <p:cNvPr id="0" name=""/>
                      <p:cNvPicPr>
                        <a:picLocks noChangeAspect="1" noChangeArrowheads="1"/>
                      </p:cNvPicPr>
                      <p:nvPr/>
                    </p:nvPicPr>
                    <p:blipFill>
                      <a:blip r:embed="rId9"/>
                      <a:srcRect/>
                      <a:stretch>
                        <a:fillRect/>
                      </a:stretch>
                    </p:blipFill>
                    <p:spPr bwMode="auto">
                      <a:xfrm>
                        <a:off x="7352373" y="5197781"/>
                        <a:ext cx="2576513" cy="477837"/>
                      </a:xfrm>
                      <a:prstGeom prst="rect">
                        <a:avLst/>
                      </a:prstGeom>
                      <a:noFill/>
                    </p:spPr>
                  </p:pic>
                </p:oleObj>
              </mc:Fallback>
            </mc:AlternateContent>
          </a:graphicData>
        </a:graphic>
      </p:graphicFrame>
      <p:sp>
        <p:nvSpPr>
          <p:cNvPr id="24" name="Text Box 3"/>
          <p:cNvSpPr txBox="1">
            <a:spLocks noChangeArrowheads="1"/>
          </p:cNvSpPr>
          <p:nvPr/>
        </p:nvSpPr>
        <p:spPr bwMode="auto">
          <a:xfrm>
            <a:off x="221496" y="4724853"/>
            <a:ext cx="3901804" cy="4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i="1" dirty="0" smtClean="0">
                <a:solidFill>
                  <a:srgbClr val="009900"/>
                </a:solidFill>
                <a:latin typeface="+mj-lt"/>
                <a:cs typeface="Times New Roman" panose="02020603050405020304" pitchFamily="18" charset="0"/>
              </a:rPr>
              <a:t>R</a:t>
            </a:r>
            <a:r>
              <a:rPr lang="es-AR" sz="1800" b="0" baseline="-25000" dirty="0" smtClean="0">
                <a:solidFill>
                  <a:srgbClr val="009900"/>
                </a:solidFill>
                <a:latin typeface="+mj-lt"/>
                <a:cs typeface="Times New Roman" panose="02020603050405020304" pitchFamily="18" charset="0"/>
              </a:rPr>
              <a:t>1</a:t>
            </a:r>
            <a:r>
              <a:rPr lang="es-AR" sz="1800" b="0" dirty="0" smtClean="0">
                <a:solidFill>
                  <a:srgbClr val="009900"/>
                </a:solidFill>
                <a:latin typeface="+mj-lt"/>
                <a:cs typeface="Times New Roman" panose="02020603050405020304" pitchFamily="18" charset="0"/>
              </a:rPr>
              <a:t> se selecciona de la relación: </a:t>
            </a:r>
          </a:p>
        </p:txBody>
      </p:sp>
      <p:graphicFrame>
        <p:nvGraphicFramePr>
          <p:cNvPr id="25" name="Objeto 24"/>
          <p:cNvGraphicFramePr>
            <a:graphicFrameLocks noChangeAspect="1"/>
          </p:cNvGraphicFramePr>
          <p:nvPr>
            <p:extLst>
              <p:ext uri="{D42A27DB-BD31-4B8C-83A1-F6EECF244321}">
                <p14:modId xmlns:p14="http://schemas.microsoft.com/office/powerpoint/2010/main" val="4271984227"/>
              </p:ext>
            </p:extLst>
          </p:nvPr>
        </p:nvGraphicFramePr>
        <p:xfrm>
          <a:off x="3957107" y="4667909"/>
          <a:ext cx="1435100" cy="503237"/>
        </p:xfrm>
        <a:graphic>
          <a:graphicData uri="http://schemas.openxmlformats.org/presentationml/2006/ole">
            <mc:AlternateContent xmlns:mc="http://schemas.openxmlformats.org/markup-compatibility/2006">
              <mc:Choice xmlns:v="urn:schemas-microsoft-com:vml" Requires="v">
                <p:oleObj spid="_x0000_s1824395" name="Equation" r:id="rId10" imgW="685800" imgH="241200" progId="Equation.DSMT4">
                  <p:embed/>
                </p:oleObj>
              </mc:Choice>
              <mc:Fallback>
                <p:oleObj name="Equation" r:id="rId10" imgW="685800" imgH="241200" progId="Equation.DSMT4">
                  <p:embed/>
                  <p:pic>
                    <p:nvPicPr>
                      <p:cNvPr id="0" name=""/>
                      <p:cNvPicPr>
                        <a:picLocks noChangeAspect="1" noChangeArrowheads="1"/>
                      </p:cNvPicPr>
                      <p:nvPr/>
                    </p:nvPicPr>
                    <p:blipFill>
                      <a:blip r:embed="rId11"/>
                      <a:srcRect/>
                      <a:stretch>
                        <a:fillRect/>
                      </a:stretch>
                    </p:blipFill>
                    <p:spPr bwMode="auto">
                      <a:xfrm>
                        <a:off x="3957107" y="4667909"/>
                        <a:ext cx="1435100" cy="503237"/>
                      </a:xfrm>
                      <a:prstGeom prst="rect">
                        <a:avLst/>
                      </a:prstGeom>
                      <a:noFill/>
                    </p:spPr>
                  </p:pic>
                </p:oleObj>
              </mc:Fallback>
            </mc:AlternateContent>
          </a:graphicData>
        </a:graphic>
      </p:graphicFrame>
      <p:sp>
        <p:nvSpPr>
          <p:cNvPr id="26" name="Text Box 3"/>
          <p:cNvSpPr txBox="1">
            <a:spLocks noChangeArrowheads="1"/>
          </p:cNvSpPr>
          <p:nvPr/>
        </p:nvSpPr>
        <p:spPr bwMode="auto">
          <a:xfrm>
            <a:off x="269557" y="5799457"/>
            <a:ext cx="11239671" cy="4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1800" b="0" dirty="0" smtClean="0">
                <a:solidFill>
                  <a:srgbClr val="009900"/>
                </a:solidFill>
                <a:latin typeface="+mj-lt"/>
                <a:cs typeface="Times New Roman" panose="02020603050405020304" pitchFamily="18" charset="0"/>
              </a:rPr>
              <a:t>Especificar la tensión de referencia </a:t>
            </a:r>
            <a:r>
              <a:rPr lang="es-AR" sz="1800" b="0" i="1" dirty="0" err="1" smtClean="0">
                <a:solidFill>
                  <a:srgbClr val="009900"/>
                </a:solidFill>
                <a:cs typeface="Times New Roman" panose="02020603050405020304" pitchFamily="18" charset="0"/>
              </a:rPr>
              <a:t>V</a:t>
            </a:r>
            <a:r>
              <a:rPr lang="es-AR" sz="1800" b="0" i="1" baseline="-25000" dirty="0" err="1" smtClean="0">
                <a:solidFill>
                  <a:srgbClr val="009900"/>
                </a:solidFill>
                <a:cs typeface="Times New Roman" panose="02020603050405020304" pitchFamily="18" charset="0"/>
              </a:rPr>
              <a:t>ref</a:t>
            </a:r>
            <a:r>
              <a:rPr lang="es-AR" sz="1800" b="0" dirty="0" smtClean="0">
                <a:solidFill>
                  <a:srgbClr val="009900"/>
                </a:solidFill>
                <a:latin typeface="+mj-lt"/>
                <a:cs typeface="Times New Roman" panose="02020603050405020304" pitchFamily="18" charset="0"/>
              </a:rPr>
              <a:t> deseada.</a:t>
            </a:r>
          </a:p>
        </p:txBody>
      </p:sp>
    </p:spTree>
    <p:custDataLst>
      <p:tags r:id="rId2"/>
    </p:custDataLst>
    <p:extLst>
      <p:ext uri="{BB962C8B-B14F-4D97-AF65-F5344CB8AC3E}">
        <p14:creationId xmlns:p14="http://schemas.microsoft.com/office/powerpoint/2010/main" val="28130803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3 CuadroTexto"/>
          <p:cNvSpPr txBox="1"/>
          <p:nvPr/>
        </p:nvSpPr>
        <p:spPr>
          <a:xfrm>
            <a:off x="122596" y="141602"/>
            <a:ext cx="10816337"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referencia a partir de </a:t>
            </a:r>
            <a:r>
              <a:rPr lang="es-AR" sz="2000" i="1" dirty="0" err="1" smtClean="0">
                <a:solidFill>
                  <a:srgbClr val="009900"/>
                </a:solidFill>
              </a:rPr>
              <a:t>V</a:t>
            </a:r>
            <a:r>
              <a:rPr lang="es-AR" sz="2000" i="1" baseline="-25000" dirty="0" err="1" smtClean="0">
                <a:solidFill>
                  <a:srgbClr val="009900"/>
                </a:solidFill>
              </a:rPr>
              <a:t>cc</a:t>
            </a:r>
            <a:r>
              <a:rPr lang="es-AR" sz="2000" dirty="0" smtClean="0">
                <a:solidFill>
                  <a:srgbClr val="009900"/>
                </a:solidFill>
              </a:rPr>
              <a:t> y alimentación asimétrica</a:t>
            </a:r>
            <a:endParaRPr lang="es-AR" sz="2000" dirty="0">
              <a:solidFill>
                <a:srgbClr val="009900"/>
              </a:solidFill>
            </a:endParaRPr>
          </a:p>
        </p:txBody>
      </p:sp>
      <p:sp>
        <p:nvSpPr>
          <p:cNvPr id="19" name="Text Box 3"/>
          <p:cNvSpPr txBox="1">
            <a:spLocks noChangeArrowheads="1"/>
          </p:cNvSpPr>
          <p:nvPr/>
        </p:nvSpPr>
        <p:spPr bwMode="auto">
          <a:xfrm>
            <a:off x="3600769" y="849103"/>
            <a:ext cx="4575170"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A) Cuando se inicia,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&lt;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cc</a:t>
            </a:r>
            <a:endParaRPr lang="es-AR" sz="2000" dirty="0" smtClean="0">
              <a:solidFill>
                <a:srgbClr val="009900"/>
              </a:solidFill>
              <a:latin typeface="Times New Roman" panose="02020603050405020304" pitchFamily="18" charset="0"/>
              <a:cs typeface="Times New Roman" panose="02020603050405020304" pitchFamily="18" charset="0"/>
            </a:endParaRPr>
          </a:p>
        </p:txBody>
      </p:sp>
      <p:sp>
        <p:nvSpPr>
          <p:cNvPr id="33" name="Text Box 3"/>
          <p:cNvSpPr txBox="1">
            <a:spLocks noChangeArrowheads="1"/>
          </p:cNvSpPr>
          <p:nvPr/>
        </p:nvSpPr>
        <p:spPr bwMode="auto">
          <a:xfrm>
            <a:off x="3600769" y="1358230"/>
            <a:ext cx="6804764" cy="71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El potencial en el punto A en el límite superior de la banda de histéresis es</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sp>
        <p:nvSpPr>
          <p:cNvPr id="34" name="Text Box 3"/>
          <p:cNvSpPr txBox="1">
            <a:spLocks noChangeArrowheads="1"/>
          </p:cNvSpPr>
          <p:nvPr/>
        </p:nvSpPr>
        <p:spPr bwMode="auto">
          <a:xfrm>
            <a:off x="3684924" y="2938372"/>
            <a:ext cx="4850549" cy="47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B) En la segunda etapa,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in</a:t>
            </a:r>
            <a:r>
              <a:rPr lang="es-AR" sz="2000" dirty="0" smtClean="0">
                <a:solidFill>
                  <a:srgbClr val="009900"/>
                </a:solidFill>
                <a:latin typeface="Times New Roman" panose="02020603050405020304" pitchFamily="18" charset="0"/>
                <a:cs typeface="Times New Roman" panose="02020603050405020304" pitchFamily="18" charset="0"/>
              </a:rPr>
              <a:t> &gt; </a:t>
            </a:r>
            <a:r>
              <a:rPr lang="es-AR" sz="2000" i="1" dirty="0" smtClean="0">
                <a:solidFill>
                  <a:srgbClr val="009900"/>
                </a:solidFill>
                <a:latin typeface="Times New Roman" panose="02020603050405020304" pitchFamily="18" charset="0"/>
                <a:cs typeface="Times New Roman" panose="02020603050405020304" pitchFamily="18" charset="0"/>
              </a:rPr>
              <a:t>V</a:t>
            </a:r>
            <a:r>
              <a:rPr lang="es-AR" sz="2000" baseline="-25000" dirty="0" smtClean="0">
                <a:solidFill>
                  <a:srgbClr val="009900"/>
                </a:solidFill>
                <a:latin typeface="Times New Roman" panose="02020603050405020304" pitchFamily="18" charset="0"/>
                <a:cs typeface="Times New Roman" panose="02020603050405020304" pitchFamily="18" charset="0"/>
              </a:rPr>
              <a:t>A</a:t>
            </a:r>
            <a:r>
              <a:rPr lang="es-AR" sz="2000" dirty="0" smtClean="0">
                <a:solidFill>
                  <a:srgbClr val="009900"/>
                </a:solidFill>
                <a:latin typeface="Times New Roman" panose="02020603050405020304" pitchFamily="18" charset="0"/>
                <a:cs typeface="Times New Roman" panose="02020603050405020304" pitchFamily="18" charset="0"/>
              </a:rPr>
              <a:t>  </a:t>
            </a:r>
            <a:r>
              <a:rPr lang="es-AR" sz="2000" i="1" dirty="0" err="1" smtClean="0">
                <a:solidFill>
                  <a:srgbClr val="009900"/>
                </a:solidFill>
                <a:latin typeface="Times New Roman" panose="02020603050405020304" pitchFamily="18" charset="0"/>
                <a:cs typeface="Times New Roman" panose="02020603050405020304" pitchFamily="18" charset="0"/>
              </a:rPr>
              <a:t>v</a:t>
            </a:r>
            <a:r>
              <a:rPr lang="es-AR" sz="2000" i="1" baseline="-25000" dirty="0" err="1" smtClean="0">
                <a:solidFill>
                  <a:srgbClr val="009900"/>
                </a:solidFill>
                <a:latin typeface="Times New Roman" panose="02020603050405020304" pitchFamily="18" charset="0"/>
                <a:cs typeface="Times New Roman" panose="02020603050405020304" pitchFamily="18" charset="0"/>
              </a:rPr>
              <a:t>o</a:t>
            </a:r>
            <a:r>
              <a:rPr lang="es-AR" sz="2000" dirty="0" smtClean="0">
                <a:solidFill>
                  <a:srgbClr val="009900"/>
                </a:solidFill>
                <a:latin typeface="Times New Roman" panose="02020603050405020304" pitchFamily="18" charset="0"/>
                <a:cs typeface="Times New Roman" panose="02020603050405020304" pitchFamily="18" charset="0"/>
              </a:rPr>
              <a:t> = 0 V</a:t>
            </a:r>
          </a:p>
        </p:txBody>
      </p:sp>
      <p:sp>
        <p:nvSpPr>
          <p:cNvPr id="35" name="Text Box 3"/>
          <p:cNvSpPr txBox="1">
            <a:spLocks noChangeArrowheads="1"/>
          </p:cNvSpPr>
          <p:nvPr/>
        </p:nvSpPr>
        <p:spPr bwMode="auto">
          <a:xfrm>
            <a:off x="1313184" y="3542616"/>
            <a:ext cx="8612201" cy="4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El potencial en el punto A en el límite inferior de la banda de histéresis es</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37" name="Objeto 36"/>
          <p:cNvGraphicFramePr>
            <a:graphicFrameLocks noChangeAspect="1"/>
          </p:cNvGraphicFramePr>
          <p:nvPr>
            <p:extLst>
              <p:ext uri="{D42A27DB-BD31-4B8C-83A1-F6EECF244321}">
                <p14:modId xmlns:p14="http://schemas.microsoft.com/office/powerpoint/2010/main" val="20238899"/>
              </p:ext>
            </p:extLst>
          </p:nvPr>
        </p:nvGraphicFramePr>
        <p:xfrm>
          <a:off x="644525" y="4997840"/>
          <a:ext cx="4737100" cy="790575"/>
        </p:xfrm>
        <a:graphic>
          <a:graphicData uri="http://schemas.openxmlformats.org/presentationml/2006/ole">
            <mc:AlternateContent xmlns:mc="http://schemas.openxmlformats.org/markup-compatibility/2006">
              <mc:Choice xmlns:v="urn:schemas-microsoft-com:vml" Requires="v">
                <p:oleObj spid="_x0000_s1912083" name="Equation" r:id="rId5" imgW="2590560" imgH="431640" progId="Equation.DSMT4">
                  <p:embed/>
                </p:oleObj>
              </mc:Choice>
              <mc:Fallback>
                <p:oleObj name="Equation" r:id="rId5" imgW="2590560" imgH="431640" progId="Equation.DSMT4">
                  <p:embed/>
                  <p:pic>
                    <p:nvPicPr>
                      <p:cNvPr id="0" name=""/>
                      <p:cNvPicPr>
                        <a:picLocks noChangeAspect="1" noChangeArrowheads="1"/>
                      </p:cNvPicPr>
                      <p:nvPr/>
                    </p:nvPicPr>
                    <p:blipFill>
                      <a:blip r:embed="rId6"/>
                      <a:srcRect/>
                      <a:stretch>
                        <a:fillRect/>
                      </a:stretch>
                    </p:blipFill>
                    <p:spPr bwMode="auto">
                      <a:xfrm>
                        <a:off x="644525" y="4997840"/>
                        <a:ext cx="47371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3"/>
          <p:cNvSpPr txBox="1">
            <a:spLocks noChangeArrowheads="1"/>
          </p:cNvSpPr>
          <p:nvPr/>
        </p:nvSpPr>
        <p:spPr bwMode="auto">
          <a:xfrm>
            <a:off x="313900" y="4648424"/>
            <a:ext cx="5942236"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La ventana de histéresis finalmente está dada por</a:t>
            </a:r>
            <a:r>
              <a:rPr lang="en-US" sz="2000" dirty="0" smtClean="0">
                <a:solidFill>
                  <a:srgbClr val="009900"/>
                </a:solidFill>
                <a:latin typeface="Times New Roman" panose="02020603050405020304" pitchFamily="18" charset="0"/>
                <a:cs typeface="Times New Roman" panose="02020603050405020304" pitchFamily="18" charset="0"/>
              </a:rPr>
              <a:t>:</a:t>
            </a:r>
            <a:endParaRPr lang="es-AR" sz="2000" dirty="0" smtClean="0">
              <a:solidFill>
                <a:srgbClr val="009900"/>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7"/>
          <a:stretch>
            <a:fillRect/>
          </a:stretch>
        </p:blipFill>
        <p:spPr>
          <a:xfrm>
            <a:off x="122596" y="620009"/>
            <a:ext cx="3645344" cy="3018503"/>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3266962682"/>
              </p:ext>
            </p:extLst>
          </p:nvPr>
        </p:nvGraphicFramePr>
        <p:xfrm>
          <a:off x="10588792" y="620009"/>
          <a:ext cx="1428413" cy="2476361"/>
        </p:xfrm>
        <a:graphic>
          <a:graphicData uri="http://schemas.openxmlformats.org/presentationml/2006/ole">
            <mc:AlternateContent xmlns:mc="http://schemas.openxmlformats.org/markup-compatibility/2006">
              <mc:Choice xmlns:v="urn:schemas-microsoft-com:vml" Requires="v">
                <p:oleObj spid="_x0000_s1912084" name="Visio" r:id="rId8" imgW="1357541" imgH="2354046" progId="Visio.Drawing.11">
                  <p:embed/>
                </p:oleObj>
              </mc:Choice>
              <mc:Fallback>
                <p:oleObj name="Visio" r:id="rId8" imgW="1357541" imgH="2354046"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8792" y="620009"/>
                        <a:ext cx="1428413" cy="2476361"/>
                      </a:xfrm>
                      <a:prstGeom prst="rect">
                        <a:avLst/>
                      </a:prstGeom>
                      <a:noFill/>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467047666"/>
              </p:ext>
            </p:extLst>
          </p:nvPr>
        </p:nvGraphicFramePr>
        <p:xfrm>
          <a:off x="5492750" y="1885950"/>
          <a:ext cx="2753783" cy="812685"/>
        </p:xfrm>
        <a:graphic>
          <a:graphicData uri="http://schemas.openxmlformats.org/presentationml/2006/ole">
            <mc:AlternateContent xmlns:mc="http://schemas.openxmlformats.org/markup-compatibility/2006">
              <mc:Choice xmlns:v="urn:schemas-microsoft-com:vml" Requires="v">
                <p:oleObj spid="_x0000_s1912085" name="Equation" r:id="rId10" imgW="1549080" imgH="457200" progId="Equation.DSMT4">
                  <p:embed/>
                </p:oleObj>
              </mc:Choice>
              <mc:Fallback>
                <p:oleObj name="Equation" r:id="rId10" imgW="1549080" imgH="457200" progId="Equation.DSMT4">
                  <p:embed/>
                  <p:pic>
                    <p:nvPicPr>
                      <p:cNvPr id="0" name="Object 3"/>
                      <p:cNvPicPr>
                        <a:picLocks noChangeAspect="1" noChangeArrowheads="1"/>
                      </p:cNvPicPr>
                      <p:nvPr/>
                    </p:nvPicPr>
                    <p:blipFill>
                      <a:blip r:embed="rId11"/>
                      <a:srcRect/>
                      <a:stretch>
                        <a:fillRect/>
                      </a:stretch>
                    </p:blipFill>
                    <p:spPr bwMode="auto">
                      <a:xfrm>
                        <a:off x="5492750" y="1885950"/>
                        <a:ext cx="2753783" cy="812685"/>
                      </a:xfrm>
                      <a:prstGeom prst="rect">
                        <a:avLst/>
                      </a:prstGeom>
                      <a:noFill/>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1342473809"/>
              </p:ext>
            </p:extLst>
          </p:nvPr>
        </p:nvGraphicFramePr>
        <p:xfrm>
          <a:off x="9925385" y="2779799"/>
          <a:ext cx="1458168" cy="2493876"/>
        </p:xfrm>
        <a:graphic>
          <a:graphicData uri="http://schemas.openxmlformats.org/presentationml/2006/ole">
            <mc:AlternateContent xmlns:mc="http://schemas.openxmlformats.org/markup-compatibility/2006">
              <mc:Choice xmlns:v="urn:schemas-microsoft-com:vml" Requires="v">
                <p:oleObj spid="_x0000_s1912086" name="Visio" r:id="rId12" imgW="1357541" imgH="2324803" progId="Visio.Drawing.11">
                  <p:embed/>
                </p:oleObj>
              </mc:Choice>
              <mc:Fallback>
                <p:oleObj name="Visio" r:id="rId12" imgW="1357541" imgH="2324803" progId="Visio.Drawing.11">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25385" y="2779799"/>
                        <a:ext cx="1458168" cy="2493876"/>
                      </a:xfrm>
                      <a:prstGeom prst="rect">
                        <a:avLst/>
                      </a:prstGeom>
                      <a:noFill/>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66826057"/>
              </p:ext>
            </p:extLst>
          </p:nvPr>
        </p:nvGraphicFramePr>
        <p:xfrm>
          <a:off x="5534458" y="3937439"/>
          <a:ext cx="2712075" cy="768849"/>
        </p:xfrm>
        <a:graphic>
          <a:graphicData uri="http://schemas.openxmlformats.org/presentationml/2006/ole">
            <mc:AlternateContent xmlns:mc="http://schemas.openxmlformats.org/markup-compatibility/2006">
              <mc:Choice xmlns:v="urn:schemas-microsoft-com:vml" Requires="v">
                <p:oleObj spid="_x0000_s1912087" name="Equation" r:id="rId14" imgW="1523880" imgH="431640" progId="Equation.DSMT4">
                  <p:embed/>
                </p:oleObj>
              </mc:Choice>
              <mc:Fallback>
                <p:oleObj name="Equation" r:id="rId14" imgW="1523880" imgH="431640" progId="Equation.DSMT4">
                  <p:embed/>
                  <p:pic>
                    <p:nvPicPr>
                      <p:cNvPr id="0" name="Object 7"/>
                      <p:cNvPicPr>
                        <a:picLocks noChangeAspect="1" noChangeArrowheads="1"/>
                      </p:cNvPicPr>
                      <p:nvPr/>
                    </p:nvPicPr>
                    <p:blipFill>
                      <a:blip r:embed="rId15"/>
                      <a:srcRect/>
                      <a:stretch>
                        <a:fillRect/>
                      </a:stretch>
                    </p:blipFill>
                    <p:spPr bwMode="auto">
                      <a:xfrm>
                        <a:off x="5534458" y="3937439"/>
                        <a:ext cx="2712075" cy="768849"/>
                      </a:xfrm>
                      <a:prstGeom prst="rect">
                        <a:avLst/>
                      </a:prstGeom>
                      <a:noFill/>
                    </p:spPr>
                  </p:pic>
                </p:oleObj>
              </mc:Fallback>
            </mc:AlternateContent>
          </a:graphicData>
        </a:graphic>
      </p:graphicFrame>
      <p:graphicFrame>
        <p:nvGraphicFramePr>
          <p:cNvPr id="25" name="Objeto 24"/>
          <p:cNvGraphicFramePr>
            <a:graphicFrameLocks noChangeAspect="1"/>
          </p:cNvGraphicFramePr>
          <p:nvPr>
            <p:extLst>
              <p:ext uri="{D42A27DB-BD31-4B8C-83A1-F6EECF244321}">
                <p14:modId xmlns:p14="http://schemas.microsoft.com/office/powerpoint/2010/main" val="1628698729"/>
              </p:ext>
            </p:extLst>
          </p:nvPr>
        </p:nvGraphicFramePr>
        <p:xfrm>
          <a:off x="8353177" y="5935846"/>
          <a:ext cx="3559175" cy="503237"/>
        </p:xfrm>
        <a:graphic>
          <a:graphicData uri="http://schemas.openxmlformats.org/presentationml/2006/ole">
            <mc:AlternateContent xmlns:mc="http://schemas.openxmlformats.org/markup-compatibility/2006">
              <mc:Choice xmlns:v="urn:schemas-microsoft-com:vml" Requires="v">
                <p:oleObj spid="_x0000_s1912088" name="Equation" r:id="rId16" imgW="1701720" imgH="241200" progId="Equation.DSMT4">
                  <p:embed/>
                </p:oleObj>
              </mc:Choice>
              <mc:Fallback>
                <p:oleObj name="Equation" r:id="rId16" imgW="1701720" imgH="241200" progId="Equation.DSMT4">
                  <p:embed/>
                  <p:pic>
                    <p:nvPicPr>
                      <p:cNvPr id="0" name=""/>
                      <p:cNvPicPr>
                        <a:picLocks noChangeAspect="1" noChangeArrowheads="1"/>
                      </p:cNvPicPr>
                      <p:nvPr/>
                    </p:nvPicPr>
                    <p:blipFill>
                      <a:blip r:embed="rId17"/>
                      <a:srcRect/>
                      <a:stretch>
                        <a:fillRect/>
                      </a:stretch>
                    </p:blipFill>
                    <p:spPr bwMode="auto">
                      <a:xfrm>
                        <a:off x="8353177" y="5935846"/>
                        <a:ext cx="3559175" cy="503237"/>
                      </a:xfrm>
                      <a:prstGeom prst="rect">
                        <a:avLst/>
                      </a:prstGeom>
                      <a:noFill/>
                    </p:spPr>
                  </p:pic>
                </p:oleObj>
              </mc:Fallback>
            </mc:AlternateContent>
          </a:graphicData>
        </a:graphic>
      </p:graphicFrame>
      <p:sp>
        <p:nvSpPr>
          <p:cNvPr id="26" name="Text Box 3"/>
          <p:cNvSpPr txBox="1">
            <a:spLocks noChangeArrowheads="1"/>
          </p:cNvSpPr>
          <p:nvPr/>
        </p:nvSpPr>
        <p:spPr bwMode="auto">
          <a:xfrm>
            <a:off x="313900" y="5956735"/>
            <a:ext cx="8098544" cy="41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spcBef>
                <a:spcPct val="50000"/>
              </a:spcBef>
              <a:buFont typeface="Wingdings" panose="05000000000000000000" pitchFamily="2" charset="2"/>
              <a:buChar char="ü"/>
            </a:pPr>
            <a:r>
              <a:rPr lang="es-AR" sz="2000" dirty="0" smtClean="0">
                <a:solidFill>
                  <a:srgbClr val="009900"/>
                </a:solidFill>
                <a:latin typeface="Times New Roman" panose="02020603050405020304" pitchFamily="18" charset="0"/>
                <a:cs typeface="Times New Roman" panose="02020603050405020304" pitchFamily="18" charset="0"/>
              </a:rPr>
              <a:t>Para garantizar una acción de compensación efectiva, se requiere que</a:t>
            </a:r>
          </a:p>
        </p:txBody>
      </p:sp>
    </p:spTree>
    <p:custDataLst>
      <p:tags r:id="rId2"/>
    </p:custDataLst>
    <p:extLst>
      <p:ext uri="{BB962C8B-B14F-4D97-AF65-F5344CB8AC3E}">
        <p14:creationId xmlns:p14="http://schemas.microsoft.com/office/powerpoint/2010/main" val="1724898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7" name="Objeto 36"/>
          <p:cNvGraphicFramePr>
            <a:graphicFrameLocks noChangeAspect="1"/>
          </p:cNvGraphicFramePr>
          <p:nvPr>
            <p:extLst>
              <p:ext uri="{D42A27DB-BD31-4B8C-83A1-F6EECF244321}">
                <p14:modId xmlns:p14="http://schemas.microsoft.com/office/powerpoint/2010/main" val="3994607814"/>
              </p:ext>
            </p:extLst>
          </p:nvPr>
        </p:nvGraphicFramePr>
        <p:xfrm>
          <a:off x="4367212" y="1733972"/>
          <a:ext cx="5735637" cy="790575"/>
        </p:xfrm>
        <a:graphic>
          <a:graphicData uri="http://schemas.openxmlformats.org/presentationml/2006/ole">
            <mc:AlternateContent xmlns:mc="http://schemas.openxmlformats.org/markup-compatibility/2006">
              <mc:Choice xmlns:v="urn:schemas-microsoft-com:vml" Requires="v">
                <p:oleObj spid="_x0000_s1895973" name="Equation" r:id="rId5" imgW="3136680" imgH="431640" progId="Equation.DSMT4">
                  <p:embed/>
                </p:oleObj>
              </mc:Choice>
              <mc:Fallback>
                <p:oleObj name="Equation" r:id="rId5" imgW="3136680" imgH="431640" progId="Equation.DSMT4">
                  <p:embed/>
                  <p:pic>
                    <p:nvPicPr>
                      <p:cNvPr id="0" name=""/>
                      <p:cNvPicPr>
                        <a:picLocks noChangeAspect="1" noChangeArrowheads="1"/>
                      </p:cNvPicPr>
                      <p:nvPr/>
                    </p:nvPicPr>
                    <p:blipFill>
                      <a:blip r:embed="rId6"/>
                      <a:srcRect/>
                      <a:stretch>
                        <a:fillRect/>
                      </a:stretch>
                    </p:blipFill>
                    <p:spPr bwMode="auto">
                      <a:xfrm>
                        <a:off x="4367212" y="1733972"/>
                        <a:ext cx="573563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n 1"/>
          <p:cNvPicPr>
            <a:picLocks noChangeAspect="1"/>
          </p:cNvPicPr>
          <p:nvPr/>
        </p:nvPicPr>
        <p:blipFill>
          <a:blip r:embed="rId7"/>
          <a:stretch>
            <a:fillRect/>
          </a:stretch>
        </p:blipFill>
        <p:spPr>
          <a:xfrm>
            <a:off x="122596" y="620009"/>
            <a:ext cx="3645344" cy="3018503"/>
          </a:xfrm>
          <a:prstGeom prst="rect">
            <a:avLst/>
          </a:prstGeom>
        </p:spPr>
      </p:pic>
      <p:sp>
        <p:nvSpPr>
          <p:cNvPr id="16" name="Text Box 3"/>
          <p:cNvSpPr txBox="1">
            <a:spLocks noChangeArrowheads="1"/>
          </p:cNvSpPr>
          <p:nvPr/>
        </p:nvSpPr>
        <p:spPr bwMode="auto">
          <a:xfrm>
            <a:off x="3598153" y="752009"/>
            <a:ext cx="8297513" cy="79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Para encontrar los valores de resistencia necesarios para un conjunto dado de puntos de disparo, primero dividimos la ecuación </a:t>
            </a:r>
            <a:r>
              <a:rPr lang="es-AR" sz="2000" b="0" dirty="0" smtClean="0">
                <a:solidFill>
                  <a:srgbClr val="009900"/>
                </a:solidFill>
                <a:latin typeface="Times New Roman" panose="02020603050405020304" pitchFamily="18" charset="0"/>
                <a:cs typeface="Times New Roman" panose="02020603050405020304" pitchFamily="18" charset="0"/>
              </a:rPr>
              <a:t>de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h</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a:solidFill>
                  <a:srgbClr val="009900"/>
                </a:solidFill>
                <a:latin typeface="Times New Roman" panose="02020603050405020304" pitchFamily="18" charset="0"/>
                <a:cs typeface="Times New Roman" panose="02020603050405020304" pitchFamily="18" charset="0"/>
              </a:rPr>
              <a:t>por la ecuación </a:t>
            </a:r>
            <a:r>
              <a:rPr lang="es-AR" sz="2000" b="0" dirty="0" smtClean="0">
                <a:solidFill>
                  <a:srgbClr val="009900"/>
                </a:solidFill>
                <a:latin typeface="Times New Roman" panose="02020603050405020304" pitchFamily="18" charset="0"/>
                <a:cs typeface="Times New Roman" panose="02020603050405020304" pitchFamily="18" charset="0"/>
              </a:rPr>
              <a:t>de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AI</a:t>
            </a:r>
            <a:r>
              <a:rPr lang="es-AR" sz="2000" b="0" dirty="0" smtClean="0">
                <a:solidFill>
                  <a:srgbClr val="009900"/>
                </a:solidFill>
                <a:latin typeface="Times New Roman" panose="02020603050405020304" pitchFamily="18" charset="0"/>
                <a:cs typeface="Times New Roman" panose="02020603050405020304" pitchFamily="18" charset="0"/>
              </a:rPr>
              <a:t>:</a:t>
            </a:r>
          </a:p>
        </p:txBody>
      </p:sp>
      <p:sp>
        <p:nvSpPr>
          <p:cNvPr id="17" name="Text Box 3"/>
          <p:cNvSpPr txBox="1">
            <a:spLocks noChangeArrowheads="1"/>
          </p:cNvSpPr>
          <p:nvPr/>
        </p:nvSpPr>
        <p:spPr bwMode="auto">
          <a:xfrm>
            <a:off x="2641515" y="2955303"/>
            <a:ext cx="6807285" cy="4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Planteándose la siguiente relación entre los resistores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baseline="-25000" dirty="0" smtClean="0">
                <a:solidFill>
                  <a:srgbClr val="009900"/>
                </a:solidFill>
                <a:latin typeface="Times New Roman" panose="02020603050405020304" pitchFamily="18" charset="0"/>
                <a:cs typeface="Times New Roman" panose="02020603050405020304" pitchFamily="18" charset="0"/>
              </a:rPr>
              <a:t>1</a:t>
            </a:r>
            <a:r>
              <a:rPr lang="es-AR" sz="2000" b="0" dirty="0" smtClean="0">
                <a:solidFill>
                  <a:srgbClr val="009900"/>
                </a:solidFill>
                <a:latin typeface="Times New Roman" panose="02020603050405020304" pitchFamily="18" charset="0"/>
                <a:cs typeface="Times New Roman" panose="02020603050405020304" pitchFamily="18" charset="0"/>
              </a:rPr>
              <a:t> y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baseline="-25000" dirty="0" smtClean="0">
                <a:solidFill>
                  <a:srgbClr val="009900"/>
                </a:solidFill>
                <a:latin typeface="Times New Roman" panose="02020603050405020304" pitchFamily="18" charset="0"/>
                <a:cs typeface="Times New Roman" panose="02020603050405020304" pitchFamily="18" charset="0"/>
              </a:rPr>
              <a:t>3</a:t>
            </a:r>
            <a:r>
              <a:rPr lang="es-AR" sz="2000" b="0" dirty="0" smtClean="0">
                <a:solidFill>
                  <a:srgbClr val="009900"/>
                </a:solidFill>
                <a:latin typeface="Times New Roman" panose="02020603050405020304" pitchFamily="18" charset="0"/>
                <a:cs typeface="Times New Roman" panose="02020603050405020304" pitchFamily="18" charset="0"/>
              </a:rPr>
              <a:t>:</a:t>
            </a:r>
          </a:p>
        </p:txBody>
      </p:sp>
      <p:graphicFrame>
        <p:nvGraphicFramePr>
          <p:cNvPr id="21" name="Objeto 20"/>
          <p:cNvGraphicFramePr>
            <a:graphicFrameLocks noChangeAspect="1"/>
          </p:cNvGraphicFramePr>
          <p:nvPr>
            <p:extLst>
              <p:ext uri="{D42A27DB-BD31-4B8C-83A1-F6EECF244321}">
                <p14:modId xmlns:p14="http://schemas.microsoft.com/office/powerpoint/2010/main" val="1613752277"/>
              </p:ext>
            </p:extLst>
          </p:nvPr>
        </p:nvGraphicFramePr>
        <p:xfrm>
          <a:off x="9372335" y="2812481"/>
          <a:ext cx="2252662" cy="792163"/>
        </p:xfrm>
        <a:graphic>
          <a:graphicData uri="http://schemas.openxmlformats.org/presentationml/2006/ole">
            <mc:AlternateContent xmlns:mc="http://schemas.openxmlformats.org/markup-compatibility/2006">
              <mc:Choice xmlns:v="urn:schemas-microsoft-com:vml" Requires="v">
                <p:oleObj spid="_x0000_s1895974" name="Equation" r:id="rId8" imgW="1231560" imgH="431640" progId="Equation.DSMT4">
                  <p:embed/>
                </p:oleObj>
              </mc:Choice>
              <mc:Fallback>
                <p:oleObj name="Equation" r:id="rId8" imgW="1231560" imgH="431640" progId="Equation.DSMT4">
                  <p:embed/>
                  <p:pic>
                    <p:nvPicPr>
                      <p:cNvPr id="0" name=""/>
                      <p:cNvPicPr>
                        <a:picLocks noChangeAspect="1" noChangeArrowheads="1"/>
                      </p:cNvPicPr>
                      <p:nvPr/>
                    </p:nvPicPr>
                    <p:blipFill>
                      <a:blip r:embed="rId9"/>
                      <a:srcRect/>
                      <a:stretch>
                        <a:fillRect/>
                      </a:stretch>
                    </p:blipFill>
                    <p:spPr bwMode="auto">
                      <a:xfrm>
                        <a:off x="9372335" y="2812481"/>
                        <a:ext cx="225266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3"/>
          <p:cNvSpPr txBox="1">
            <a:spLocks noChangeArrowheads="1"/>
          </p:cNvSpPr>
          <p:nvPr/>
        </p:nvSpPr>
        <p:spPr bwMode="auto">
          <a:xfrm>
            <a:off x="392290" y="3798703"/>
            <a:ext cx="6807285" cy="4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Resta obtener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baseline="-25000" dirty="0" smtClean="0">
                <a:solidFill>
                  <a:srgbClr val="009900"/>
                </a:solidFill>
                <a:latin typeface="Times New Roman" panose="02020603050405020304" pitchFamily="18" charset="0"/>
                <a:cs typeface="Times New Roman" panose="02020603050405020304" pitchFamily="18" charset="0"/>
              </a:rPr>
              <a:t>2</a:t>
            </a:r>
            <a:r>
              <a:rPr lang="es-AR" sz="2000" b="0" dirty="0" smtClean="0">
                <a:solidFill>
                  <a:srgbClr val="009900"/>
                </a:solidFill>
                <a:latin typeface="Times New Roman" panose="02020603050405020304" pitchFamily="18" charset="0"/>
                <a:cs typeface="Times New Roman" panose="02020603050405020304" pitchFamily="18" charset="0"/>
              </a:rPr>
              <a:t>, la cual puede salir de la ecuación de </a:t>
            </a:r>
            <a:r>
              <a:rPr lang="es-AR" sz="2000" b="0" i="1" dirty="0" smtClean="0">
                <a:solidFill>
                  <a:srgbClr val="009900"/>
                </a:solidFill>
                <a:latin typeface="Times New Roman" panose="02020603050405020304" pitchFamily="18" charset="0"/>
                <a:cs typeface="Times New Roman" panose="02020603050405020304" pitchFamily="18" charset="0"/>
              </a:rPr>
              <a:t>V</a:t>
            </a:r>
            <a:r>
              <a:rPr lang="es-AR" sz="2000" b="0" baseline="-25000" dirty="0" smtClean="0">
                <a:solidFill>
                  <a:srgbClr val="009900"/>
                </a:solidFill>
                <a:latin typeface="Times New Roman" panose="02020603050405020304" pitchFamily="18" charset="0"/>
                <a:cs typeface="Times New Roman" panose="02020603050405020304" pitchFamily="18" charset="0"/>
              </a:rPr>
              <a:t>AS</a:t>
            </a:r>
            <a:r>
              <a:rPr lang="es-AR" sz="2000" b="0" dirty="0" smtClean="0">
                <a:solidFill>
                  <a:srgbClr val="009900"/>
                </a:solidFill>
                <a:latin typeface="Times New Roman" panose="02020603050405020304" pitchFamily="18" charset="0"/>
                <a:cs typeface="Times New Roman" panose="02020603050405020304" pitchFamily="18" charset="0"/>
              </a:rPr>
              <a:t> :</a:t>
            </a:r>
          </a:p>
        </p:txBody>
      </p:sp>
      <p:graphicFrame>
        <p:nvGraphicFramePr>
          <p:cNvPr id="23" name="Objeto 22"/>
          <p:cNvGraphicFramePr>
            <a:graphicFrameLocks noChangeAspect="1"/>
          </p:cNvGraphicFramePr>
          <p:nvPr>
            <p:extLst>
              <p:ext uri="{D42A27DB-BD31-4B8C-83A1-F6EECF244321}">
                <p14:modId xmlns:p14="http://schemas.microsoft.com/office/powerpoint/2010/main" val="2154067005"/>
              </p:ext>
            </p:extLst>
          </p:nvPr>
        </p:nvGraphicFramePr>
        <p:xfrm>
          <a:off x="6878108" y="3674838"/>
          <a:ext cx="4060825" cy="1195387"/>
        </p:xfrm>
        <a:graphic>
          <a:graphicData uri="http://schemas.openxmlformats.org/presentationml/2006/ole">
            <mc:AlternateContent xmlns:mc="http://schemas.openxmlformats.org/markup-compatibility/2006">
              <mc:Choice xmlns:v="urn:schemas-microsoft-com:vml" Requires="v">
                <p:oleObj spid="_x0000_s1895975" name="Equation" r:id="rId10" imgW="2286000" imgH="672840" progId="Equation.DSMT4">
                  <p:embed/>
                </p:oleObj>
              </mc:Choice>
              <mc:Fallback>
                <p:oleObj name="Equation" r:id="rId10" imgW="2286000" imgH="672840" progId="Equation.DSMT4">
                  <p:embed/>
                  <p:pic>
                    <p:nvPicPr>
                      <p:cNvPr id="0" name=""/>
                      <p:cNvPicPr>
                        <a:picLocks noChangeAspect="1" noChangeArrowheads="1"/>
                      </p:cNvPicPr>
                      <p:nvPr/>
                    </p:nvPicPr>
                    <p:blipFill>
                      <a:blip r:embed="rId11"/>
                      <a:srcRect/>
                      <a:stretch>
                        <a:fillRect/>
                      </a:stretch>
                    </p:blipFill>
                    <p:spPr bwMode="auto">
                      <a:xfrm>
                        <a:off x="6878108" y="3674838"/>
                        <a:ext cx="4060825" cy="1195387"/>
                      </a:xfrm>
                      <a:prstGeom prst="rect">
                        <a:avLst/>
                      </a:prstGeom>
                      <a:noFill/>
                    </p:spPr>
                  </p:pic>
                </p:oleObj>
              </mc:Fallback>
            </mc:AlternateContent>
          </a:graphicData>
        </a:graphic>
      </p:graphicFrame>
      <p:sp>
        <p:nvSpPr>
          <p:cNvPr id="24" name="Text Box 3"/>
          <p:cNvSpPr txBox="1">
            <a:spLocks noChangeArrowheads="1"/>
          </p:cNvSpPr>
          <p:nvPr/>
        </p:nvSpPr>
        <p:spPr bwMode="auto">
          <a:xfrm>
            <a:off x="392290" y="4509055"/>
            <a:ext cx="1444977" cy="4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Ejemplo:</a:t>
            </a:r>
          </a:p>
        </p:txBody>
      </p:sp>
      <p:graphicFrame>
        <p:nvGraphicFramePr>
          <p:cNvPr id="40" name="Objeto 39"/>
          <p:cNvGraphicFramePr>
            <a:graphicFrameLocks noChangeAspect="1"/>
          </p:cNvGraphicFramePr>
          <p:nvPr>
            <p:extLst>
              <p:ext uri="{D42A27DB-BD31-4B8C-83A1-F6EECF244321}">
                <p14:modId xmlns:p14="http://schemas.microsoft.com/office/powerpoint/2010/main" val="1165899878"/>
              </p:ext>
            </p:extLst>
          </p:nvPr>
        </p:nvGraphicFramePr>
        <p:xfrm>
          <a:off x="288660" y="4954706"/>
          <a:ext cx="11704638" cy="442913"/>
        </p:xfrm>
        <a:graphic>
          <a:graphicData uri="http://schemas.openxmlformats.org/presentationml/2006/ole">
            <mc:AlternateContent xmlns:mc="http://schemas.openxmlformats.org/markup-compatibility/2006">
              <mc:Choice xmlns:v="urn:schemas-microsoft-com:vml" Requires="v">
                <p:oleObj spid="_x0000_s1895976" name="Equation" r:id="rId12" imgW="6400800" imgH="241200" progId="Equation.DSMT4">
                  <p:embed/>
                </p:oleObj>
              </mc:Choice>
              <mc:Fallback>
                <p:oleObj name="Equation" r:id="rId12" imgW="6400800" imgH="241200" progId="Equation.DSMT4">
                  <p:embed/>
                  <p:pic>
                    <p:nvPicPr>
                      <p:cNvPr id="0" name=""/>
                      <p:cNvPicPr>
                        <a:picLocks noChangeAspect="1" noChangeArrowheads="1"/>
                      </p:cNvPicPr>
                      <p:nvPr/>
                    </p:nvPicPr>
                    <p:blipFill>
                      <a:blip r:embed="rId13"/>
                      <a:srcRect/>
                      <a:stretch>
                        <a:fillRect/>
                      </a:stretch>
                    </p:blipFill>
                    <p:spPr bwMode="auto">
                      <a:xfrm>
                        <a:off x="288660" y="4954706"/>
                        <a:ext cx="11704638"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to 40"/>
          <p:cNvGraphicFramePr>
            <a:graphicFrameLocks noChangeAspect="1"/>
          </p:cNvGraphicFramePr>
          <p:nvPr>
            <p:extLst>
              <p:ext uri="{D42A27DB-BD31-4B8C-83A1-F6EECF244321}">
                <p14:modId xmlns:p14="http://schemas.microsoft.com/office/powerpoint/2010/main" val="1010295880"/>
              </p:ext>
            </p:extLst>
          </p:nvPr>
        </p:nvGraphicFramePr>
        <p:xfrm>
          <a:off x="664633" y="5484031"/>
          <a:ext cx="5176838" cy="792163"/>
        </p:xfrm>
        <a:graphic>
          <a:graphicData uri="http://schemas.openxmlformats.org/presentationml/2006/ole">
            <mc:AlternateContent xmlns:mc="http://schemas.openxmlformats.org/markup-compatibility/2006">
              <mc:Choice xmlns:v="urn:schemas-microsoft-com:vml" Requires="v">
                <p:oleObj spid="_x0000_s1895977" name="Equation" r:id="rId14" imgW="2831760" imgH="431640" progId="Equation.DSMT4">
                  <p:embed/>
                </p:oleObj>
              </mc:Choice>
              <mc:Fallback>
                <p:oleObj name="Equation" r:id="rId14" imgW="2831760" imgH="431640" progId="Equation.DSMT4">
                  <p:embed/>
                  <p:pic>
                    <p:nvPicPr>
                      <p:cNvPr id="0" name=""/>
                      <p:cNvPicPr>
                        <a:picLocks noChangeAspect="1" noChangeArrowheads="1"/>
                      </p:cNvPicPr>
                      <p:nvPr/>
                    </p:nvPicPr>
                    <p:blipFill>
                      <a:blip r:embed="rId15"/>
                      <a:srcRect/>
                      <a:stretch>
                        <a:fillRect/>
                      </a:stretch>
                    </p:blipFill>
                    <p:spPr bwMode="auto">
                      <a:xfrm>
                        <a:off x="664633" y="5484031"/>
                        <a:ext cx="5176838"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to 41"/>
          <p:cNvGraphicFramePr>
            <a:graphicFrameLocks noChangeAspect="1"/>
          </p:cNvGraphicFramePr>
          <p:nvPr>
            <p:extLst>
              <p:ext uri="{D42A27DB-BD31-4B8C-83A1-F6EECF244321}">
                <p14:modId xmlns:p14="http://schemas.microsoft.com/office/powerpoint/2010/main" val="2349996426"/>
              </p:ext>
            </p:extLst>
          </p:nvPr>
        </p:nvGraphicFramePr>
        <p:xfrm>
          <a:off x="6140979" y="5645162"/>
          <a:ext cx="3829050" cy="419100"/>
        </p:xfrm>
        <a:graphic>
          <a:graphicData uri="http://schemas.openxmlformats.org/presentationml/2006/ole">
            <mc:AlternateContent xmlns:mc="http://schemas.openxmlformats.org/markup-compatibility/2006">
              <mc:Choice xmlns:v="urn:schemas-microsoft-com:vml" Requires="v">
                <p:oleObj spid="_x0000_s1895978" name="Equation" r:id="rId16" imgW="2095200" imgH="228600" progId="Equation.DSMT4">
                  <p:embed/>
                </p:oleObj>
              </mc:Choice>
              <mc:Fallback>
                <p:oleObj name="Equation" r:id="rId16" imgW="2095200" imgH="228600" progId="Equation.DSMT4">
                  <p:embed/>
                  <p:pic>
                    <p:nvPicPr>
                      <p:cNvPr id="0" name=""/>
                      <p:cNvPicPr>
                        <a:picLocks noChangeAspect="1" noChangeArrowheads="1"/>
                      </p:cNvPicPr>
                      <p:nvPr/>
                    </p:nvPicPr>
                    <p:blipFill>
                      <a:blip r:embed="rId17"/>
                      <a:srcRect/>
                      <a:stretch>
                        <a:fillRect/>
                      </a:stretch>
                    </p:blipFill>
                    <p:spPr bwMode="auto">
                      <a:xfrm>
                        <a:off x="6140979" y="5645162"/>
                        <a:ext cx="38290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to 42"/>
          <p:cNvGraphicFramePr>
            <a:graphicFrameLocks noChangeAspect="1"/>
          </p:cNvGraphicFramePr>
          <p:nvPr>
            <p:extLst>
              <p:ext uri="{D42A27DB-BD31-4B8C-83A1-F6EECF244321}">
                <p14:modId xmlns:p14="http://schemas.microsoft.com/office/powerpoint/2010/main" val="540499681"/>
              </p:ext>
            </p:extLst>
          </p:nvPr>
        </p:nvGraphicFramePr>
        <p:xfrm>
          <a:off x="2430126" y="6324911"/>
          <a:ext cx="4246562" cy="419100"/>
        </p:xfrm>
        <a:graphic>
          <a:graphicData uri="http://schemas.openxmlformats.org/presentationml/2006/ole">
            <mc:AlternateContent xmlns:mc="http://schemas.openxmlformats.org/markup-compatibility/2006">
              <mc:Choice xmlns:v="urn:schemas-microsoft-com:vml" Requires="v">
                <p:oleObj spid="_x0000_s1895979" name="Equation" r:id="rId18" imgW="2323800" imgH="228600" progId="Equation.DSMT4">
                  <p:embed/>
                </p:oleObj>
              </mc:Choice>
              <mc:Fallback>
                <p:oleObj name="Equation" r:id="rId18" imgW="2323800" imgH="228600" progId="Equation.DSMT4">
                  <p:embed/>
                  <p:pic>
                    <p:nvPicPr>
                      <p:cNvPr id="0" name=""/>
                      <p:cNvPicPr>
                        <a:picLocks noChangeAspect="1" noChangeArrowheads="1"/>
                      </p:cNvPicPr>
                      <p:nvPr/>
                    </p:nvPicPr>
                    <p:blipFill>
                      <a:blip r:embed="rId19"/>
                      <a:srcRect/>
                      <a:stretch>
                        <a:fillRect/>
                      </a:stretch>
                    </p:blipFill>
                    <p:spPr bwMode="auto">
                      <a:xfrm>
                        <a:off x="2430126" y="6324911"/>
                        <a:ext cx="42465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3 CuadroTexto"/>
          <p:cNvSpPr txBox="1"/>
          <p:nvPr/>
        </p:nvSpPr>
        <p:spPr>
          <a:xfrm>
            <a:off x="122596" y="141602"/>
            <a:ext cx="10816337"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referencia a partir de </a:t>
            </a:r>
            <a:r>
              <a:rPr lang="es-AR" sz="2000" i="1" dirty="0" err="1" smtClean="0">
                <a:solidFill>
                  <a:srgbClr val="009900"/>
                </a:solidFill>
              </a:rPr>
              <a:t>V</a:t>
            </a:r>
            <a:r>
              <a:rPr lang="es-AR" sz="2000" i="1" baseline="-25000" dirty="0" err="1" smtClean="0">
                <a:solidFill>
                  <a:srgbClr val="009900"/>
                </a:solidFill>
              </a:rPr>
              <a:t>cc</a:t>
            </a:r>
            <a:r>
              <a:rPr lang="es-AR" sz="2000" dirty="0" smtClean="0">
                <a:solidFill>
                  <a:srgbClr val="009900"/>
                </a:solidFill>
              </a:rPr>
              <a:t> y alimentación asimétrica</a:t>
            </a:r>
            <a:endParaRPr lang="es-AR" sz="2000" dirty="0">
              <a:solidFill>
                <a:srgbClr val="009900"/>
              </a:solidFill>
            </a:endParaRPr>
          </a:p>
        </p:txBody>
      </p:sp>
      <p:graphicFrame>
        <p:nvGraphicFramePr>
          <p:cNvPr id="18" name="Objeto 17"/>
          <p:cNvGraphicFramePr>
            <a:graphicFrameLocks noChangeAspect="1"/>
          </p:cNvGraphicFramePr>
          <p:nvPr>
            <p:extLst>
              <p:ext uri="{D42A27DB-BD31-4B8C-83A1-F6EECF244321}">
                <p14:modId xmlns:p14="http://schemas.microsoft.com/office/powerpoint/2010/main" val="2833529425"/>
              </p:ext>
            </p:extLst>
          </p:nvPr>
        </p:nvGraphicFramePr>
        <p:xfrm>
          <a:off x="7994891" y="6324600"/>
          <a:ext cx="2597150" cy="419100"/>
        </p:xfrm>
        <a:graphic>
          <a:graphicData uri="http://schemas.openxmlformats.org/presentationml/2006/ole">
            <mc:AlternateContent xmlns:mc="http://schemas.openxmlformats.org/markup-compatibility/2006">
              <mc:Choice xmlns:v="urn:schemas-microsoft-com:vml" Requires="v">
                <p:oleObj spid="_x0000_s1895980" name="Equation" r:id="rId20" imgW="1422360" imgH="228600" progId="Equation.DSMT4">
                  <p:embed/>
                </p:oleObj>
              </mc:Choice>
              <mc:Fallback>
                <p:oleObj name="Equation" r:id="rId20" imgW="1422360" imgH="228600" progId="Equation.DSMT4">
                  <p:embed/>
                  <p:pic>
                    <p:nvPicPr>
                      <p:cNvPr id="42" name="Objeto 41"/>
                      <p:cNvPicPr>
                        <a:picLocks noChangeAspect="1" noChangeArrowheads="1"/>
                      </p:cNvPicPr>
                      <p:nvPr/>
                    </p:nvPicPr>
                    <p:blipFill>
                      <a:blip r:embed="rId21"/>
                      <a:srcRect/>
                      <a:stretch>
                        <a:fillRect/>
                      </a:stretch>
                    </p:blipFill>
                    <p:spPr bwMode="auto">
                      <a:xfrm>
                        <a:off x="7994891" y="6324600"/>
                        <a:ext cx="25971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3"/>
          <p:cNvSpPr txBox="1">
            <a:spLocks noChangeArrowheads="1"/>
          </p:cNvSpPr>
          <p:nvPr/>
        </p:nvSpPr>
        <p:spPr bwMode="auto">
          <a:xfrm>
            <a:off x="1349748" y="6299541"/>
            <a:ext cx="975037" cy="4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Adopto</a:t>
            </a:r>
          </a:p>
        </p:txBody>
      </p:sp>
    </p:spTree>
    <p:custDataLst>
      <p:tags r:id="rId2"/>
    </p:custDataLst>
    <p:extLst>
      <p:ext uri="{BB962C8B-B14F-4D97-AF65-F5344CB8AC3E}">
        <p14:creationId xmlns:p14="http://schemas.microsoft.com/office/powerpoint/2010/main" val="31430557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925256097"/>
              </p:ext>
            </p:extLst>
          </p:nvPr>
        </p:nvGraphicFramePr>
        <p:xfrm>
          <a:off x="3855774" y="2417780"/>
          <a:ext cx="2770188" cy="720725"/>
        </p:xfrm>
        <a:graphic>
          <a:graphicData uri="http://schemas.openxmlformats.org/presentationml/2006/ole">
            <mc:AlternateContent xmlns:mc="http://schemas.openxmlformats.org/markup-compatibility/2006">
              <mc:Choice xmlns:v="urn:schemas-microsoft-com:vml" Requires="v">
                <p:oleObj spid="_x0000_s1906413" name="Equation" r:id="rId5" imgW="1511280" imgH="393480" progId="Equation.DSMT4">
                  <p:embed/>
                </p:oleObj>
              </mc:Choice>
              <mc:Fallback>
                <p:oleObj name="Equation" r:id="rId5" imgW="1511280" imgH="393480" progId="Equation.DSMT4">
                  <p:embed/>
                  <p:pic>
                    <p:nvPicPr>
                      <p:cNvPr id="0" name=""/>
                      <p:cNvPicPr>
                        <a:picLocks noChangeAspect="1" noChangeArrowheads="1"/>
                      </p:cNvPicPr>
                      <p:nvPr/>
                    </p:nvPicPr>
                    <p:blipFill>
                      <a:blip r:embed="rId6"/>
                      <a:srcRect/>
                      <a:stretch>
                        <a:fillRect/>
                      </a:stretch>
                    </p:blipFill>
                    <p:spPr bwMode="auto">
                      <a:xfrm>
                        <a:off x="3855774" y="2417780"/>
                        <a:ext cx="2770188" cy="720725"/>
                      </a:xfrm>
                      <a:prstGeom prst="rect">
                        <a:avLst/>
                      </a:prstGeom>
                      <a:noFill/>
                    </p:spPr>
                  </p:pic>
                </p:oleObj>
              </mc:Fallback>
            </mc:AlternateContent>
          </a:graphicData>
        </a:graphic>
      </p:graphicFrame>
      <p:sp>
        <p:nvSpPr>
          <p:cNvPr id="19" name="Text Box 3"/>
          <p:cNvSpPr txBox="1">
            <a:spLocks noChangeArrowheads="1"/>
          </p:cNvSpPr>
          <p:nvPr/>
        </p:nvSpPr>
        <p:spPr bwMode="auto">
          <a:xfrm>
            <a:off x="3021739" y="709718"/>
            <a:ext cx="9034795" cy="79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Se observa que en este caso existe una relación entre los resistores de la realimentación dada por:</a:t>
            </a:r>
          </a:p>
        </p:txBody>
      </p:sp>
      <p:pic>
        <p:nvPicPr>
          <p:cNvPr id="31" name="Imagen 30"/>
          <p:cNvPicPr>
            <a:picLocks noChangeAspect="1"/>
          </p:cNvPicPr>
          <p:nvPr/>
        </p:nvPicPr>
        <p:blipFill>
          <a:blip r:embed="rId7"/>
          <a:stretch>
            <a:fillRect/>
          </a:stretch>
        </p:blipFill>
        <p:spPr>
          <a:xfrm>
            <a:off x="221496" y="915156"/>
            <a:ext cx="3482493" cy="3045600"/>
          </a:xfrm>
          <a:prstGeom prst="rect">
            <a:avLst/>
          </a:prstGeom>
        </p:spPr>
      </p:pic>
      <p:sp>
        <p:nvSpPr>
          <p:cNvPr id="33" name="Text Box 3"/>
          <p:cNvSpPr txBox="1">
            <a:spLocks noChangeArrowheads="1"/>
          </p:cNvSpPr>
          <p:nvPr/>
        </p:nvSpPr>
        <p:spPr bwMode="auto">
          <a:xfrm>
            <a:off x="3802487" y="1561088"/>
            <a:ext cx="8194780" cy="71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Los potenciales en el punto A en los límites superior e inferior de la banda de histéresis resultan:</a:t>
            </a:r>
          </a:p>
        </p:txBody>
      </p:sp>
      <p:graphicFrame>
        <p:nvGraphicFramePr>
          <p:cNvPr id="36" name="Objeto 35"/>
          <p:cNvGraphicFramePr>
            <a:graphicFrameLocks noChangeAspect="1"/>
          </p:cNvGraphicFramePr>
          <p:nvPr>
            <p:extLst>
              <p:ext uri="{D42A27DB-BD31-4B8C-83A1-F6EECF244321}">
                <p14:modId xmlns:p14="http://schemas.microsoft.com/office/powerpoint/2010/main" val="2726330738"/>
              </p:ext>
            </p:extLst>
          </p:nvPr>
        </p:nvGraphicFramePr>
        <p:xfrm>
          <a:off x="7070725" y="2393950"/>
          <a:ext cx="1885950" cy="792163"/>
        </p:xfrm>
        <a:graphic>
          <a:graphicData uri="http://schemas.openxmlformats.org/presentationml/2006/ole">
            <mc:AlternateContent xmlns:mc="http://schemas.openxmlformats.org/markup-compatibility/2006">
              <mc:Choice xmlns:v="urn:schemas-microsoft-com:vml" Requires="v">
                <p:oleObj spid="_x0000_s1906414" name="Equation" r:id="rId8" imgW="1028520" imgH="431640" progId="Equation.DSMT4">
                  <p:embed/>
                </p:oleObj>
              </mc:Choice>
              <mc:Fallback>
                <p:oleObj name="Equation" r:id="rId8" imgW="1028520" imgH="431640" progId="Equation.DSMT4">
                  <p:embed/>
                  <p:pic>
                    <p:nvPicPr>
                      <p:cNvPr id="0" name=""/>
                      <p:cNvPicPr>
                        <a:picLocks noChangeAspect="1" noChangeArrowheads="1"/>
                      </p:cNvPicPr>
                      <p:nvPr/>
                    </p:nvPicPr>
                    <p:blipFill>
                      <a:blip r:embed="rId9"/>
                      <a:srcRect/>
                      <a:stretch>
                        <a:fillRect/>
                      </a:stretch>
                    </p:blipFill>
                    <p:spPr bwMode="auto">
                      <a:xfrm>
                        <a:off x="7070725" y="2393950"/>
                        <a:ext cx="1885950" cy="792163"/>
                      </a:xfrm>
                      <a:prstGeom prst="rect">
                        <a:avLst/>
                      </a:prstGeom>
                      <a:noFill/>
                    </p:spPr>
                  </p:pic>
                </p:oleObj>
              </mc:Fallback>
            </mc:AlternateContent>
          </a:graphicData>
        </a:graphic>
      </p:graphicFrame>
      <p:graphicFrame>
        <p:nvGraphicFramePr>
          <p:cNvPr id="37" name="Objeto 36"/>
          <p:cNvGraphicFramePr>
            <a:graphicFrameLocks noChangeAspect="1"/>
          </p:cNvGraphicFramePr>
          <p:nvPr>
            <p:extLst>
              <p:ext uri="{D42A27DB-BD31-4B8C-83A1-F6EECF244321}">
                <p14:modId xmlns:p14="http://schemas.microsoft.com/office/powerpoint/2010/main" val="764391518"/>
              </p:ext>
            </p:extLst>
          </p:nvPr>
        </p:nvGraphicFramePr>
        <p:xfrm>
          <a:off x="7104063" y="3351213"/>
          <a:ext cx="3435350" cy="719137"/>
        </p:xfrm>
        <a:graphic>
          <a:graphicData uri="http://schemas.openxmlformats.org/presentationml/2006/ole">
            <mc:AlternateContent xmlns:mc="http://schemas.openxmlformats.org/markup-compatibility/2006">
              <mc:Choice xmlns:v="urn:schemas-microsoft-com:vml" Requires="v">
                <p:oleObj spid="_x0000_s1906415" name="Equation" r:id="rId10" imgW="1879560" imgH="393480" progId="Equation.DSMT4">
                  <p:embed/>
                </p:oleObj>
              </mc:Choice>
              <mc:Fallback>
                <p:oleObj name="Equation" r:id="rId10" imgW="1879560" imgH="393480" progId="Equation.DSMT4">
                  <p:embed/>
                  <p:pic>
                    <p:nvPicPr>
                      <p:cNvPr id="0" name=""/>
                      <p:cNvPicPr>
                        <a:picLocks noChangeAspect="1" noChangeArrowheads="1"/>
                      </p:cNvPicPr>
                      <p:nvPr/>
                    </p:nvPicPr>
                    <p:blipFill>
                      <a:blip r:embed="rId11"/>
                      <a:srcRect/>
                      <a:stretch>
                        <a:fillRect/>
                      </a:stretch>
                    </p:blipFill>
                    <p:spPr bwMode="auto">
                      <a:xfrm>
                        <a:off x="7104063" y="3351213"/>
                        <a:ext cx="343535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3"/>
          <p:cNvSpPr txBox="1">
            <a:spLocks noChangeArrowheads="1"/>
          </p:cNvSpPr>
          <p:nvPr/>
        </p:nvSpPr>
        <p:spPr bwMode="auto">
          <a:xfrm>
            <a:off x="1286754" y="3493877"/>
            <a:ext cx="5942236"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ventana de histéresis finalmente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sp>
        <p:nvSpPr>
          <p:cNvPr id="40" name="Text Box 3"/>
          <p:cNvSpPr txBox="1">
            <a:spLocks noChangeArrowheads="1"/>
          </p:cNvSpPr>
          <p:nvPr/>
        </p:nvSpPr>
        <p:spPr bwMode="auto">
          <a:xfrm>
            <a:off x="122596" y="4925575"/>
            <a:ext cx="1570737"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Ejemplo:</a:t>
            </a:r>
          </a:p>
        </p:txBody>
      </p:sp>
      <p:graphicFrame>
        <p:nvGraphicFramePr>
          <p:cNvPr id="16" name="Objeto 15"/>
          <p:cNvGraphicFramePr>
            <a:graphicFrameLocks noChangeAspect="1"/>
          </p:cNvGraphicFramePr>
          <p:nvPr>
            <p:extLst>
              <p:ext uri="{D42A27DB-BD31-4B8C-83A1-F6EECF244321}">
                <p14:modId xmlns:p14="http://schemas.microsoft.com/office/powerpoint/2010/main" val="3044117950"/>
              </p:ext>
            </p:extLst>
          </p:nvPr>
        </p:nvGraphicFramePr>
        <p:xfrm>
          <a:off x="5897563" y="1049338"/>
          <a:ext cx="1214437" cy="396875"/>
        </p:xfrm>
        <a:graphic>
          <a:graphicData uri="http://schemas.openxmlformats.org/presentationml/2006/ole">
            <mc:AlternateContent xmlns:mc="http://schemas.openxmlformats.org/markup-compatibility/2006">
              <mc:Choice xmlns:v="urn:schemas-microsoft-com:vml" Requires="v">
                <p:oleObj spid="_x0000_s1906416" name="Equation" r:id="rId12" imgW="698400" imgH="228600" progId="Equation.DSMT4">
                  <p:embed/>
                </p:oleObj>
              </mc:Choice>
              <mc:Fallback>
                <p:oleObj name="Equation" r:id="rId12" imgW="698400" imgH="228600" progId="Equation.DSMT4">
                  <p:embed/>
                  <p:pic>
                    <p:nvPicPr>
                      <p:cNvPr id="0" name=""/>
                      <p:cNvPicPr>
                        <a:picLocks noChangeAspect="1" noChangeArrowheads="1"/>
                      </p:cNvPicPr>
                      <p:nvPr/>
                    </p:nvPicPr>
                    <p:blipFill>
                      <a:blip r:embed="rId13"/>
                      <a:srcRect/>
                      <a:stretch>
                        <a:fillRect/>
                      </a:stretch>
                    </p:blipFill>
                    <p:spPr bwMode="auto">
                      <a:xfrm>
                        <a:off x="5897563" y="1049338"/>
                        <a:ext cx="1214437" cy="396875"/>
                      </a:xfrm>
                      <a:prstGeom prst="rect">
                        <a:avLst/>
                      </a:prstGeom>
                      <a:noFill/>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7778859"/>
              </p:ext>
            </p:extLst>
          </p:nvPr>
        </p:nvGraphicFramePr>
        <p:xfrm>
          <a:off x="7398466" y="1049338"/>
          <a:ext cx="2185987" cy="396875"/>
        </p:xfrm>
        <a:graphic>
          <a:graphicData uri="http://schemas.openxmlformats.org/presentationml/2006/ole">
            <mc:AlternateContent xmlns:mc="http://schemas.openxmlformats.org/markup-compatibility/2006">
              <mc:Choice xmlns:v="urn:schemas-microsoft-com:vml" Requires="v">
                <p:oleObj spid="_x0000_s1906417" name="Equation" r:id="rId14" imgW="1257120" imgH="228600" progId="Equation.DSMT4">
                  <p:embed/>
                </p:oleObj>
              </mc:Choice>
              <mc:Fallback>
                <p:oleObj name="Equation" r:id="rId14" imgW="1257120" imgH="228600" progId="Equation.DSMT4">
                  <p:embed/>
                  <p:pic>
                    <p:nvPicPr>
                      <p:cNvPr id="0" name=""/>
                      <p:cNvPicPr>
                        <a:picLocks noChangeAspect="1" noChangeArrowheads="1"/>
                      </p:cNvPicPr>
                      <p:nvPr/>
                    </p:nvPicPr>
                    <p:blipFill>
                      <a:blip r:embed="rId15"/>
                      <a:srcRect/>
                      <a:stretch>
                        <a:fillRect/>
                      </a:stretch>
                    </p:blipFill>
                    <p:spPr bwMode="auto">
                      <a:xfrm>
                        <a:off x="7398466" y="1049338"/>
                        <a:ext cx="2185987" cy="396875"/>
                      </a:xfrm>
                      <a:prstGeom prst="rect">
                        <a:avLst/>
                      </a:prstGeom>
                      <a:noFill/>
                    </p:spPr>
                  </p:pic>
                </p:oleObj>
              </mc:Fallback>
            </mc:AlternateContent>
          </a:graphicData>
        </a:graphic>
      </p:graphicFrame>
      <p:sp>
        <p:nvSpPr>
          <p:cNvPr id="24" name="Text Box 3"/>
          <p:cNvSpPr txBox="1">
            <a:spLocks noChangeArrowheads="1"/>
          </p:cNvSpPr>
          <p:nvPr/>
        </p:nvSpPr>
        <p:spPr bwMode="auto">
          <a:xfrm>
            <a:off x="109115" y="4307511"/>
            <a:ext cx="8297513"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en la cual se centra la ventana de histéresis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7" name="Objeto 26"/>
          <p:cNvGraphicFramePr>
            <a:graphicFrameLocks noChangeAspect="1"/>
          </p:cNvGraphicFramePr>
          <p:nvPr>
            <p:extLst>
              <p:ext uri="{D42A27DB-BD31-4B8C-83A1-F6EECF244321}">
                <p14:modId xmlns:p14="http://schemas.microsoft.com/office/powerpoint/2010/main" val="4007732494"/>
              </p:ext>
            </p:extLst>
          </p:nvPr>
        </p:nvGraphicFramePr>
        <p:xfrm>
          <a:off x="7423680" y="4158813"/>
          <a:ext cx="4573587" cy="766762"/>
        </p:xfrm>
        <a:graphic>
          <a:graphicData uri="http://schemas.openxmlformats.org/presentationml/2006/ole">
            <mc:AlternateContent xmlns:mc="http://schemas.openxmlformats.org/markup-compatibility/2006">
              <mc:Choice xmlns:v="urn:schemas-microsoft-com:vml" Requires="v">
                <p:oleObj spid="_x0000_s1906418" name="Equation" r:id="rId16" imgW="2501640" imgH="419040" progId="Equation.DSMT4">
                  <p:embed/>
                </p:oleObj>
              </mc:Choice>
              <mc:Fallback>
                <p:oleObj name="Equation" r:id="rId16" imgW="2501640" imgH="419040" progId="Equation.DSMT4">
                  <p:embed/>
                  <p:pic>
                    <p:nvPicPr>
                      <p:cNvPr id="0" name=""/>
                      <p:cNvPicPr>
                        <a:picLocks noChangeAspect="1" noChangeArrowheads="1"/>
                      </p:cNvPicPr>
                      <p:nvPr/>
                    </p:nvPicPr>
                    <p:blipFill>
                      <a:blip r:embed="rId17"/>
                      <a:srcRect/>
                      <a:stretch>
                        <a:fillRect/>
                      </a:stretch>
                    </p:blipFill>
                    <p:spPr bwMode="auto">
                      <a:xfrm>
                        <a:off x="7423680" y="4158813"/>
                        <a:ext cx="4573587"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to 27"/>
          <p:cNvGraphicFramePr>
            <a:graphicFrameLocks noChangeAspect="1"/>
          </p:cNvGraphicFramePr>
          <p:nvPr>
            <p:extLst>
              <p:ext uri="{D42A27DB-BD31-4B8C-83A1-F6EECF244321}">
                <p14:modId xmlns:p14="http://schemas.microsoft.com/office/powerpoint/2010/main" val="1933305383"/>
              </p:ext>
            </p:extLst>
          </p:nvPr>
        </p:nvGraphicFramePr>
        <p:xfrm>
          <a:off x="1531938" y="4950708"/>
          <a:ext cx="3554412" cy="419100"/>
        </p:xfrm>
        <a:graphic>
          <a:graphicData uri="http://schemas.openxmlformats.org/presentationml/2006/ole">
            <mc:AlternateContent xmlns:mc="http://schemas.openxmlformats.org/markup-compatibility/2006">
              <mc:Choice xmlns:v="urn:schemas-microsoft-com:vml" Requires="v">
                <p:oleObj spid="_x0000_s1906419" name="Equation" r:id="rId18" imgW="1942920" imgH="228600" progId="Equation.DSMT4">
                  <p:embed/>
                </p:oleObj>
              </mc:Choice>
              <mc:Fallback>
                <p:oleObj name="Equation" r:id="rId18" imgW="1942920" imgH="228600" progId="Equation.DSMT4">
                  <p:embed/>
                  <p:pic>
                    <p:nvPicPr>
                      <p:cNvPr id="0" name=""/>
                      <p:cNvPicPr>
                        <a:picLocks noChangeAspect="1" noChangeArrowheads="1"/>
                      </p:cNvPicPr>
                      <p:nvPr/>
                    </p:nvPicPr>
                    <p:blipFill>
                      <a:blip r:embed="rId19"/>
                      <a:srcRect/>
                      <a:stretch>
                        <a:fillRect/>
                      </a:stretch>
                    </p:blipFill>
                    <p:spPr bwMode="auto">
                      <a:xfrm>
                        <a:off x="1531938" y="4950708"/>
                        <a:ext cx="35544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to 28"/>
          <p:cNvGraphicFramePr>
            <a:graphicFrameLocks noChangeAspect="1"/>
          </p:cNvGraphicFramePr>
          <p:nvPr>
            <p:extLst>
              <p:ext uri="{D42A27DB-BD31-4B8C-83A1-F6EECF244321}">
                <p14:modId xmlns:p14="http://schemas.microsoft.com/office/powerpoint/2010/main" val="1574907059"/>
              </p:ext>
            </p:extLst>
          </p:nvPr>
        </p:nvGraphicFramePr>
        <p:xfrm>
          <a:off x="350679" y="5439233"/>
          <a:ext cx="2855913" cy="719137"/>
        </p:xfrm>
        <a:graphic>
          <a:graphicData uri="http://schemas.openxmlformats.org/presentationml/2006/ole">
            <mc:AlternateContent xmlns:mc="http://schemas.openxmlformats.org/markup-compatibility/2006">
              <mc:Choice xmlns:v="urn:schemas-microsoft-com:vml" Requires="v">
                <p:oleObj spid="_x0000_s1906420" name="Equation" r:id="rId20" imgW="1562040" imgH="393480" progId="Equation.DSMT4">
                  <p:embed/>
                </p:oleObj>
              </mc:Choice>
              <mc:Fallback>
                <p:oleObj name="Equation" r:id="rId20" imgW="1562040" imgH="393480" progId="Equation.DSMT4">
                  <p:embed/>
                  <p:pic>
                    <p:nvPicPr>
                      <p:cNvPr id="0" name=""/>
                      <p:cNvPicPr>
                        <a:picLocks noChangeAspect="1" noChangeArrowheads="1"/>
                      </p:cNvPicPr>
                      <p:nvPr/>
                    </p:nvPicPr>
                    <p:blipFill>
                      <a:blip r:embed="rId21"/>
                      <a:srcRect/>
                      <a:stretch>
                        <a:fillRect/>
                      </a:stretch>
                    </p:blipFill>
                    <p:spPr bwMode="auto">
                      <a:xfrm>
                        <a:off x="350679" y="5439233"/>
                        <a:ext cx="2855913"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2230653253"/>
              </p:ext>
            </p:extLst>
          </p:nvPr>
        </p:nvGraphicFramePr>
        <p:xfrm>
          <a:off x="350679" y="6202662"/>
          <a:ext cx="2274888" cy="417512"/>
        </p:xfrm>
        <a:graphic>
          <a:graphicData uri="http://schemas.openxmlformats.org/presentationml/2006/ole">
            <mc:AlternateContent xmlns:mc="http://schemas.openxmlformats.org/markup-compatibility/2006">
              <mc:Choice xmlns:v="urn:schemas-microsoft-com:vml" Requires="v">
                <p:oleObj spid="_x0000_s1906421" name="Equation" r:id="rId22" imgW="1244520" imgH="228600" progId="Equation.DSMT4">
                  <p:embed/>
                </p:oleObj>
              </mc:Choice>
              <mc:Fallback>
                <p:oleObj name="Equation" r:id="rId22" imgW="1244520" imgH="228600" progId="Equation.DSMT4">
                  <p:embed/>
                  <p:pic>
                    <p:nvPicPr>
                      <p:cNvPr id="0" name=""/>
                      <p:cNvPicPr>
                        <a:picLocks noChangeAspect="1" noChangeArrowheads="1"/>
                      </p:cNvPicPr>
                      <p:nvPr/>
                    </p:nvPicPr>
                    <p:blipFill>
                      <a:blip r:embed="rId23"/>
                      <a:srcRect/>
                      <a:stretch>
                        <a:fillRect/>
                      </a:stretch>
                    </p:blipFill>
                    <p:spPr bwMode="auto">
                      <a:xfrm>
                        <a:off x="350679" y="6202662"/>
                        <a:ext cx="22748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to 31"/>
          <p:cNvGraphicFramePr>
            <a:graphicFrameLocks noChangeAspect="1"/>
          </p:cNvGraphicFramePr>
          <p:nvPr>
            <p:extLst>
              <p:ext uri="{D42A27DB-BD31-4B8C-83A1-F6EECF244321}">
                <p14:modId xmlns:p14="http://schemas.microsoft.com/office/powerpoint/2010/main" val="3190538988"/>
              </p:ext>
            </p:extLst>
          </p:nvPr>
        </p:nvGraphicFramePr>
        <p:xfrm>
          <a:off x="3576038" y="5439233"/>
          <a:ext cx="1971675" cy="787400"/>
        </p:xfrm>
        <a:graphic>
          <a:graphicData uri="http://schemas.openxmlformats.org/presentationml/2006/ole">
            <mc:AlternateContent xmlns:mc="http://schemas.openxmlformats.org/markup-compatibility/2006">
              <mc:Choice xmlns:v="urn:schemas-microsoft-com:vml" Requires="v">
                <p:oleObj spid="_x0000_s1906422" name="Equation" r:id="rId24" imgW="1079280" imgH="431640" progId="Equation.DSMT4">
                  <p:embed/>
                </p:oleObj>
              </mc:Choice>
              <mc:Fallback>
                <p:oleObj name="Equation" r:id="rId24" imgW="1079280" imgH="431640" progId="Equation.DSMT4">
                  <p:embed/>
                  <p:pic>
                    <p:nvPicPr>
                      <p:cNvPr id="0" name=""/>
                      <p:cNvPicPr>
                        <a:picLocks noChangeAspect="1" noChangeArrowheads="1"/>
                      </p:cNvPicPr>
                      <p:nvPr/>
                    </p:nvPicPr>
                    <p:blipFill>
                      <a:blip r:embed="rId25"/>
                      <a:srcRect/>
                      <a:stretch>
                        <a:fillRect/>
                      </a:stretch>
                    </p:blipFill>
                    <p:spPr bwMode="auto">
                      <a:xfrm>
                        <a:off x="3576038" y="5439233"/>
                        <a:ext cx="19716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to 37"/>
          <p:cNvGraphicFramePr>
            <a:graphicFrameLocks noChangeAspect="1"/>
          </p:cNvGraphicFramePr>
          <p:nvPr>
            <p:extLst>
              <p:ext uri="{D42A27DB-BD31-4B8C-83A1-F6EECF244321}">
                <p14:modId xmlns:p14="http://schemas.microsoft.com/office/powerpoint/2010/main" val="2034754608"/>
              </p:ext>
            </p:extLst>
          </p:nvPr>
        </p:nvGraphicFramePr>
        <p:xfrm>
          <a:off x="5799288" y="5409050"/>
          <a:ext cx="2654300" cy="722312"/>
        </p:xfrm>
        <a:graphic>
          <a:graphicData uri="http://schemas.openxmlformats.org/presentationml/2006/ole">
            <mc:AlternateContent xmlns:mc="http://schemas.openxmlformats.org/markup-compatibility/2006">
              <mc:Choice xmlns:v="urn:schemas-microsoft-com:vml" Requires="v">
                <p:oleObj spid="_x0000_s1906423" name="Equation" r:id="rId26" imgW="1447560" imgH="393480" progId="Equation.DSMT4">
                  <p:embed/>
                </p:oleObj>
              </mc:Choice>
              <mc:Fallback>
                <p:oleObj name="Equation" r:id="rId26" imgW="1447560" imgH="393480" progId="Equation.DSMT4">
                  <p:embed/>
                  <p:pic>
                    <p:nvPicPr>
                      <p:cNvPr id="0" name=""/>
                      <p:cNvPicPr>
                        <a:picLocks noChangeAspect="1" noChangeArrowheads="1"/>
                      </p:cNvPicPr>
                      <p:nvPr/>
                    </p:nvPicPr>
                    <p:blipFill>
                      <a:blip r:embed="rId27"/>
                      <a:srcRect/>
                      <a:stretch>
                        <a:fillRect/>
                      </a:stretch>
                    </p:blipFill>
                    <p:spPr bwMode="auto">
                      <a:xfrm>
                        <a:off x="5799288" y="5409050"/>
                        <a:ext cx="2654300" cy="722312"/>
                      </a:xfrm>
                      <a:prstGeom prst="rect">
                        <a:avLst/>
                      </a:prstGeom>
                      <a:noFill/>
                    </p:spPr>
                  </p:pic>
                </p:oleObj>
              </mc:Fallback>
            </mc:AlternateContent>
          </a:graphicData>
        </a:graphic>
      </p:graphicFrame>
      <p:graphicFrame>
        <p:nvGraphicFramePr>
          <p:cNvPr id="42" name="Objeto 41"/>
          <p:cNvGraphicFramePr>
            <a:graphicFrameLocks noChangeAspect="1"/>
          </p:cNvGraphicFramePr>
          <p:nvPr>
            <p:extLst>
              <p:ext uri="{D42A27DB-BD31-4B8C-83A1-F6EECF244321}">
                <p14:modId xmlns:p14="http://schemas.microsoft.com/office/powerpoint/2010/main" val="1183744284"/>
              </p:ext>
            </p:extLst>
          </p:nvPr>
        </p:nvGraphicFramePr>
        <p:xfrm>
          <a:off x="2971994" y="6220318"/>
          <a:ext cx="5151437" cy="419100"/>
        </p:xfrm>
        <a:graphic>
          <a:graphicData uri="http://schemas.openxmlformats.org/presentationml/2006/ole">
            <mc:AlternateContent xmlns:mc="http://schemas.openxmlformats.org/markup-compatibility/2006">
              <mc:Choice xmlns:v="urn:schemas-microsoft-com:vml" Requires="v">
                <p:oleObj spid="_x0000_s1906424" name="Equation" r:id="rId28" imgW="2819160" imgH="228600" progId="Equation.DSMT4">
                  <p:embed/>
                </p:oleObj>
              </mc:Choice>
              <mc:Fallback>
                <p:oleObj name="Equation" r:id="rId28" imgW="2819160" imgH="228600" progId="Equation.DSMT4">
                  <p:embed/>
                  <p:pic>
                    <p:nvPicPr>
                      <p:cNvPr id="0" name=""/>
                      <p:cNvPicPr>
                        <a:picLocks noChangeAspect="1" noChangeArrowheads="1"/>
                      </p:cNvPicPr>
                      <p:nvPr/>
                    </p:nvPicPr>
                    <p:blipFill>
                      <a:blip r:embed="rId29"/>
                      <a:srcRect/>
                      <a:stretch>
                        <a:fillRect/>
                      </a:stretch>
                    </p:blipFill>
                    <p:spPr bwMode="auto">
                      <a:xfrm>
                        <a:off x="2971994" y="6220318"/>
                        <a:ext cx="515143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to 42"/>
          <p:cNvGraphicFramePr>
            <a:graphicFrameLocks noChangeAspect="1"/>
          </p:cNvGraphicFramePr>
          <p:nvPr>
            <p:extLst>
              <p:ext uri="{D42A27DB-BD31-4B8C-83A1-F6EECF244321}">
                <p14:modId xmlns:p14="http://schemas.microsoft.com/office/powerpoint/2010/main" val="599261355"/>
              </p:ext>
            </p:extLst>
          </p:nvPr>
        </p:nvGraphicFramePr>
        <p:xfrm>
          <a:off x="8312653" y="5480050"/>
          <a:ext cx="3819525" cy="1303338"/>
        </p:xfrm>
        <a:graphic>
          <a:graphicData uri="http://schemas.openxmlformats.org/presentationml/2006/ole">
            <mc:AlternateContent xmlns:mc="http://schemas.openxmlformats.org/markup-compatibility/2006">
              <mc:Choice xmlns:v="urn:schemas-microsoft-com:vml" Requires="v">
                <p:oleObj spid="_x0000_s1906425" name="Equation" r:id="rId30" imgW="2082600" imgH="711000" progId="Equation.DSMT4">
                  <p:embed/>
                </p:oleObj>
              </mc:Choice>
              <mc:Fallback>
                <p:oleObj name="Equation" r:id="rId30" imgW="2082600" imgH="711000" progId="Equation.DSMT4">
                  <p:embed/>
                  <p:pic>
                    <p:nvPicPr>
                      <p:cNvPr id="0" name=""/>
                      <p:cNvPicPr>
                        <a:picLocks noChangeAspect="1" noChangeArrowheads="1"/>
                      </p:cNvPicPr>
                      <p:nvPr/>
                    </p:nvPicPr>
                    <p:blipFill>
                      <a:blip r:embed="rId31"/>
                      <a:srcRect/>
                      <a:stretch>
                        <a:fillRect/>
                      </a:stretch>
                    </p:blipFill>
                    <p:spPr bwMode="auto">
                      <a:xfrm>
                        <a:off x="8312653" y="5480050"/>
                        <a:ext cx="3819525" cy="1303338"/>
                      </a:xfrm>
                      <a:prstGeom prst="rect">
                        <a:avLst/>
                      </a:prstGeom>
                      <a:noFill/>
                    </p:spPr>
                  </p:pic>
                </p:oleObj>
              </mc:Fallback>
            </mc:AlternateContent>
          </a:graphicData>
        </a:graphic>
      </p:graphicFrame>
      <p:sp>
        <p:nvSpPr>
          <p:cNvPr id="22"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tensión de referencia externa y alimentación asimétrica</a:t>
            </a:r>
            <a:endParaRPr lang="es-AR" sz="2000" dirty="0">
              <a:solidFill>
                <a:srgbClr val="009900"/>
              </a:solidFill>
            </a:endParaRPr>
          </a:p>
        </p:txBody>
      </p:sp>
    </p:spTree>
    <p:custDataLst>
      <p:tags r:id="rId2"/>
    </p:custDataLst>
    <p:extLst>
      <p:ext uri="{BB962C8B-B14F-4D97-AF65-F5344CB8AC3E}">
        <p14:creationId xmlns:p14="http://schemas.microsoft.com/office/powerpoint/2010/main" val="13240053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256895912"/>
              </p:ext>
            </p:extLst>
          </p:nvPr>
        </p:nvGraphicFramePr>
        <p:xfrm>
          <a:off x="3681413" y="2417763"/>
          <a:ext cx="3119437" cy="720725"/>
        </p:xfrm>
        <a:graphic>
          <a:graphicData uri="http://schemas.openxmlformats.org/presentationml/2006/ole">
            <mc:AlternateContent xmlns:mc="http://schemas.openxmlformats.org/markup-compatibility/2006">
              <mc:Choice xmlns:v="urn:schemas-microsoft-com:vml" Requires="v">
                <p:oleObj spid="_x0000_s1916367" name="Equation" r:id="rId5" imgW="1701720" imgH="393480" progId="Equation.DSMT4">
                  <p:embed/>
                </p:oleObj>
              </mc:Choice>
              <mc:Fallback>
                <p:oleObj name="Equation" r:id="rId5" imgW="1701720" imgH="393480" progId="Equation.DSMT4">
                  <p:embed/>
                  <p:pic>
                    <p:nvPicPr>
                      <p:cNvPr id="0" name=""/>
                      <p:cNvPicPr>
                        <a:picLocks noChangeAspect="1" noChangeArrowheads="1"/>
                      </p:cNvPicPr>
                      <p:nvPr/>
                    </p:nvPicPr>
                    <p:blipFill>
                      <a:blip r:embed="rId6"/>
                      <a:srcRect/>
                      <a:stretch>
                        <a:fillRect/>
                      </a:stretch>
                    </p:blipFill>
                    <p:spPr bwMode="auto">
                      <a:xfrm>
                        <a:off x="3681413" y="2417763"/>
                        <a:ext cx="3119437" cy="720725"/>
                      </a:xfrm>
                      <a:prstGeom prst="rect">
                        <a:avLst/>
                      </a:prstGeom>
                      <a:noFill/>
                    </p:spPr>
                  </p:pic>
                </p:oleObj>
              </mc:Fallback>
            </mc:AlternateContent>
          </a:graphicData>
        </a:graphic>
      </p:graphicFrame>
      <p:sp>
        <p:nvSpPr>
          <p:cNvPr id="19" name="Text Box 3"/>
          <p:cNvSpPr txBox="1">
            <a:spLocks noChangeArrowheads="1"/>
          </p:cNvSpPr>
          <p:nvPr/>
        </p:nvSpPr>
        <p:spPr bwMode="auto">
          <a:xfrm>
            <a:off x="3021739" y="709718"/>
            <a:ext cx="5726845" cy="36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Aquí analizamos el caso con alimentación simétrica</a:t>
            </a:r>
          </a:p>
        </p:txBody>
      </p:sp>
      <p:sp>
        <p:nvSpPr>
          <p:cNvPr id="33" name="Text Box 3"/>
          <p:cNvSpPr txBox="1">
            <a:spLocks noChangeArrowheads="1"/>
          </p:cNvSpPr>
          <p:nvPr/>
        </p:nvSpPr>
        <p:spPr bwMode="auto">
          <a:xfrm>
            <a:off x="3802487" y="1561088"/>
            <a:ext cx="8194780" cy="71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Los potenciales en el punto A en los límites superior e inferior de la banda de histéresis resultan:</a:t>
            </a:r>
          </a:p>
        </p:txBody>
      </p:sp>
      <p:graphicFrame>
        <p:nvGraphicFramePr>
          <p:cNvPr id="36" name="Objeto 35"/>
          <p:cNvGraphicFramePr>
            <a:graphicFrameLocks noChangeAspect="1"/>
          </p:cNvGraphicFramePr>
          <p:nvPr>
            <p:extLst>
              <p:ext uri="{D42A27DB-BD31-4B8C-83A1-F6EECF244321}">
                <p14:modId xmlns:p14="http://schemas.microsoft.com/office/powerpoint/2010/main" val="2595950564"/>
              </p:ext>
            </p:extLst>
          </p:nvPr>
        </p:nvGraphicFramePr>
        <p:xfrm>
          <a:off x="7546975" y="2405063"/>
          <a:ext cx="3097213" cy="722312"/>
        </p:xfrm>
        <a:graphic>
          <a:graphicData uri="http://schemas.openxmlformats.org/presentationml/2006/ole">
            <mc:AlternateContent xmlns:mc="http://schemas.openxmlformats.org/markup-compatibility/2006">
              <mc:Choice xmlns:v="urn:schemas-microsoft-com:vml" Requires="v">
                <p:oleObj spid="_x0000_s1916368" name="Equation" r:id="rId7" imgW="1688760" imgH="393480" progId="Equation.DSMT4">
                  <p:embed/>
                </p:oleObj>
              </mc:Choice>
              <mc:Fallback>
                <p:oleObj name="Equation" r:id="rId7" imgW="1688760" imgH="393480" progId="Equation.DSMT4">
                  <p:embed/>
                  <p:pic>
                    <p:nvPicPr>
                      <p:cNvPr id="0" name=""/>
                      <p:cNvPicPr>
                        <a:picLocks noChangeAspect="1" noChangeArrowheads="1"/>
                      </p:cNvPicPr>
                      <p:nvPr/>
                    </p:nvPicPr>
                    <p:blipFill>
                      <a:blip r:embed="rId8"/>
                      <a:srcRect/>
                      <a:stretch>
                        <a:fillRect/>
                      </a:stretch>
                    </p:blipFill>
                    <p:spPr bwMode="auto">
                      <a:xfrm>
                        <a:off x="7546975" y="2405063"/>
                        <a:ext cx="3097213" cy="722312"/>
                      </a:xfrm>
                      <a:prstGeom prst="rect">
                        <a:avLst/>
                      </a:prstGeom>
                      <a:noFill/>
                    </p:spPr>
                  </p:pic>
                </p:oleObj>
              </mc:Fallback>
            </mc:AlternateContent>
          </a:graphicData>
        </a:graphic>
      </p:graphicFrame>
      <p:graphicFrame>
        <p:nvGraphicFramePr>
          <p:cNvPr id="37" name="Objeto 36"/>
          <p:cNvGraphicFramePr>
            <a:graphicFrameLocks noChangeAspect="1"/>
          </p:cNvGraphicFramePr>
          <p:nvPr>
            <p:extLst>
              <p:ext uri="{D42A27DB-BD31-4B8C-83A1-F6EECF244321}">
                <p14:modId xmlns:p14="http://schemas.microsoft.com/office/powerpoint/2010/main" val="1706244133"/>
              </p:ext>
            </p:extLst>
          </p:nvPr>
        </p:nvGraphicFramePr>
        <p:xfrm>
          <a:off x="5749925" y="3351213"/>
          <a:ext cx="4014788" cy="719137"/>
        </p:xfrm>
        <a:graphic>
          <a:graphicData uri="http://schemas.openxmlformats.org/presentationml/2006/ole">
            <mc:AlternateContent xmlns:mc="http://schemas.openxmlformats.org/markup-compatibility/2006">
              <mc:Choice xmlns:v="urn:schemas-microsoft-com:vml" Requires="v">
                <p:oleObj spid="_x0000_s1916369" name="Equation" r:id="rId9" imgW="2197080" imgH="393480" progId="Equation.DSMT4">
                  <p:embed/>
                </p:oleObj>
              </mc:Choice>
              <mc:Fallback>
                <p:oleObj name="Equation" r:id="rId9" imgW="2197080" imgH="393480" progId="Equation.DSMT4">
                  <p:embed/>
                  <p:pic>
                    <p:nvPicPr>
                      <p:cNvPr id="0" name=""/>
                      <p:cNvPicPr>
                        <a:picLocks noChangeAspect="1" noChangeArrowheads="1"/>
                      </p:cNvPicPr>
                      <p:nvPr/>
                    </p:nvPicPr>
                    <p:blipFill>
                      <a:blip r:embed="rId10"/>
                      <a:srcRect/>
                      <a:stretch>
                        <a:fillRect/>
                      </a:stretch>
                    </p:blipFill>
                    <p:spPr bwMode="auto">
                      <a:xfrm>
                        <a:off x="5749925" y="3351213"/>
                        <a:ext cx="4014788"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3"/>
          <p:cNvSpPr txBox="1">
            <a:spLocks noChangeArrowheads="1"/>
          </p:cNvSpPr>
          <p:nvPr/>
        </p:nvSpPr>
        <p:spPr bwMode="auto">
          <a:xfrm>
            <a:off x="1286754" y="3493877"/>
            <a:ext cx="4463257"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ventana de histéresis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sp>
        <p:nvSpPr>
          <p:cNvPr id="40" name="Text Box 3"/>
          <p:cNvSpPr txBox="1">
            <a:spLocks noChangeArrowheads="1"/>
          </p:cNvSpPr>
          <p:nvPr/>
        </p:nvSpPr>
        <p:spPr bwMode="auto">
          <a:xfrm>
            <a:off x="122596" y="4925575"/>
            <a:ext cx="1570737"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dirty="0" smtClean="0">
                <a:solidFill>
                  <a:srgbClr val="009900"/>
                </a:solidFill>
                <a:latin typeface="Times New Roman" panose="02020603050405020304" pitchFamily="18" charset="0"/>
                <a:cs typeface="Times New Roman" panose="02020603050405020304" pitchFamily="18" charset="0"/>
              </a:rPr>
              <a:t>  Ejemplo:</a:t>
            </a:r>
          </a:p>
        </p:txBody>
      </p:sp>
      <p:graphicFrame>
        <p:nvGraphicFramePr>
          <p:cNvPr id="23" name="Objeto 22"/>
          <p:cNvGraphicFramePr>
            <a:graphicFrameLocks noChangeAspect="1"/>
          </p:cNvGraphicFramePr>
          <p:nvPr>
            <p:extLst>
              <p:ext uri="{D42A27DB-BD31-4B8C-83A1-F6EECF244321}">
                <p14:modId xmlns:p14="http://schemas.microsoft.com/office/powerpoint/2010/main" val="3718326096"/>
              </p:ext>
            </p:extLst>
          </p:nvPr>
        </p:nvGraphicFramePr>
        <p:xfrm>
          <a:off x="4046846" y="1184965"/>
          <a:ext cx="3709988" cy="396875"/>
        </p:xfrm>
        <a:graphic>
          <a:graphicData uri="http://schemas.openxmlformats.org/presentationml/2006/ole">
            <mc:AlternateContent xmlns:mc="http://schemas.openxmlformats.org/markup-compatibility/2006">
              <mc:Choice xmlns:v="urn:schemas-microsoft-com:vml" Requires="v">
                <p:oleObj spid="_x0000_s1916370" name="Equation" r:id="rId11" imgW="2133360" imgH="228600" progId="Equation.DSMT4">
                  <p:embed/>
                </p:oleObj>
              </mc:Choice>
              <mc:Fallback>
                <p:oleObj name="Equation" r:id="rId11" imgW="2133360" imgH="228600" progId="Equation.DSMT4">
                  <p:embed/>
                  <p:pic>
                    <p:nvPicPr>
                      <p:cNvPr id="0" name=""/>
                      <p:cNvPicPr>
                        <a:picLocks noChangeAspect="1" noChangeArrowheads="1"/>
                      </p:cNvPicPr>
                      <p:nvPr/>
                    </p:nvPicPr>
                    <p:blipFill>
                      <a:blip r:embed="rId12"/>
                      <a:srcRect/>
                      <a:stretch>
                        <a:fillRect/>
                      </a:stretch>
                    </p:blipFill>
                    <p:spPr bwMode="auto">
                      <a:xfrm>
                        <a:off x="4046846" y="1184965"/>
                        <a:ext cx="3709988" cy="396875"/>
                      </a:xfrm>
                      <a:prstGeom prst="rect">
                        <a:avLst/>
                      </a:prstGeom>
                      <a:noFill/>
                    </p:spPr>
                  </p:pic>
                </p:oleObj>
              </mc:Fallback>
            </mc:AlternateContent>
          </a:graphicData>
        </a:graphic>
      </p:graphicFrame>
      <p:sp>
        <p:nvSpPr>
          <p:cNvPr id="24" name="Text Box 3"/>
          <p:cNvSpPr txBox="1">
            <a:spLocks noChangeArrowheads="1"/>
          </p:cNvSpPr>
          <p:nvPr/>
        </p:nvSpPr>
        <p:spPr bwMode="auto">
          <a:xfrm>
            <a:off x="109115" y="4307511"/>
            <a:ext cx="8297513" cy="46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tensión en la cual se centra la ventana de histéresis está dada por</a:t>
            </a:r>
            <a:r>
              <a:rPr lang="en-US" sz="2000" b="0" dirty="0" smtClean="0">
                <a:solidFill>
                  <a:srgbClr val="009900"/>
                </a:solidFill>
                <a:latin typeface="Times New Roman" panose="02020603050405020304" pitchFamily="18" charset="0"/>
                <a:cs typeface="Times New Roman" panose="02020603050405020304" pitchFamily="18" charset="0"/>
              </a:rPr>
              <a:t>:</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7" name="Objeto 26"/>
          <p:cNvGraphicFramePr>
            <a:graphicFrameLocks noChangeAspect="1"/>
          </p:cNvGraphicFramePr>
          <p:nvPr>
            <p:extLst>
              <p:ext uri="{D42A27DB-BD31-4B8C-83A1-F6EECF244321}">
                <p14:modId xmlns:p14="http://schemas.microsoft.com/office/powerpoint/2010/main" val="1852648261"/>
              </p:ext>
            </p:extLst>
          </p:nvPr>
        </p:nvGraphicFramePr>
        <p:xfrm>
          <a:off x="7518057" y="4170580"/>
          <a:ext cx="3135312" cy="720725"/>
        </p:xfrm>
        <a:graphic>
          <a:graphicData uri="http://schemas.openxmlformats.org/presentationml/2006/ole">
            <mc:AlternateContent xmlns:mc="http://schemas.openxmlformats.org/markup-compatibility/2006">
              <mc:Choice xmlns:v="urn:schemas-microsoft-com:vml" Requires="v">
                <p:oleObj spid="_x0000_s1916371" name="Equation" r:id="rId13" imgW="1714320" imgH="393480" progId="Equation.DSMT4">
                  <p:embed/>
                </p:oleObj>
              </mc:Choice>
              <mc:Fallback>
                <p:oleObj name="Equation" r:id="rId13" imgW="1714320" imgH="393480" progId="Equation.DSMT4">
                  <p:embed/>
                  <p:pic>
                    <p:nvPicPr>
                      <p:cNvPr id="0" name=""/>
                      <p:cNvPicPr>
                        <a:picLocks noChangeAspect="1" noChangeArrowheads="1"/>
                      </p:cNvPicPr>
                      <p:nvPr/>
                    </p:nvPicPr>
                    <p:blipFill>
                      <a:blip r:embed="rId14"/>
                      <a:srcRect/>
                      <a:stretch>
                        <a:fillRect/>
                      </a:stretch>
                    </p:blipFill>
                    <p:spPr bwMode="auto">
                      <a:xfrm>
                        <a:off x="7518057" y="4170580"/>
                        <a:ext cx="3135312"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to 27"/>
          <p:cNvGraphicFramePr>
            <a:graphicFrameLocks noChangeAspect="1"/>
          </p:cNvGraphicFramePr>
          <p:nvPr>
            <p:extLst>
              <p:ext uri="{D42A27DB-BD31-4B8C-83A1-F6EECF244321}">
                <p14:modId xmlns:p14="http://schemas.microsoft.com/office/powerpoint/2010/main" val="1933305383"/>
              </p:ext>
            </p:extLst>
          </p:nvPr>
        </p:nvGraphicFramePr>
        <p:xfrm>
          <a:off x="1531938" y="4950708"/>
          <a:ext cx="3554412" cy="419100"/>
        </p:xfrm>
        <a:graphic>
          <a:graphicData uri="http://schemas.openxmlformats.org/presentationml/2006/ole">
            <mc:AlternateContent xmlns:mc="http://schemas.openxmlformats.org/markup-compatibility/2006">
              <mc:Choice xmlns:v="urn:schemas-microsoft-com:vml" Requires="v">
                <p:oleObj spid="_x0000_s1916372" name="Equation" r:id="rId15" imgW="1942920" imgH="228600" progId="Equation.DSMT4">
                  <p:embed/>
                </p:oleObj>
              </mc:Choice>
              <mc:Fallback>
                <p:oleObj name="Equation" r:id="rId15" imgW="1942920" imgH="228600" progId="Equation.DSMT4">
                  <p:embed/>
                  <p:pic>
                    <p:nvPicPr>
                      <p:cNvPr id="0" name=""/>
                      <p:cNvPicPr>
                        <a:picLocks noChangeAspect="1" noChangeArrowheads="1"/>
                      </p:cNvPicPr>
                      <p:nvPr/>
                    </p:nvPicPr>
                    <p:blipFill>
                      <a:blip r:embed="rId16"/>
                      <a:srcRect/>
                      <a:stretch>
                        <a:fillRect/>
                      </a:stretch>
                    </p:blipFill>
                    <p:spPr bwMode="auto">
                      <a:xfrm>
                        <a:off x="1531938" y="4950708"/>
                        <a:ext cx="35544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to 28"/>
          <p:cNvGraphicFramePr>
            <a:graphicFrameLocks noChangeAspect="1"/>
          </p:cNvGraphicFramePr>
          <p:nvPr>
            <p:extLst>
              <p:ext uri="{D42A27DB-BD31-4B8C-83A1-F6EECF244321}">
                <p14:modId xmlns:p14="http://schemas.microsoft.com/office/powerpoint/2010/main" val="2081319065"/>
              </p:ext>
            </p:extLst>
          </p:nvPr>
        </p:nvGraphicFramePr>
        <p:xfrm>
          <a:off x="453231" y="5439233"/>
          <a:ext cx="2855913" cy="719137"/>
        </p:xfrm>
        <a:graphic>
          <a:graphicData uri="http://schemas.openxmlformats.org/presentationml/2006/ole">
            <mc:AlternateContent xmlns:mc="http://schemas.openxmlformats.org/markup-compatibility/2006">
              <mc:Choice xmlns:v="urn:schemas-microsoft-com:vml" Requires="v">
                <p:oleObj spid="_x0000_s1916373" name="Equation" r:id="rId17" imgW="1562040" imgH="393480" progId="Equation.DSMT4">
                  <p:embed/>
                </p:oleObj>
              </mc:Choice>
              <mc:Fallback>
                <p:oleObj name="Equation" r:id="rId17" imgW="1562040" imgH="393480" progId="Equation.DSMT4">
                  <p:embed/>
                  <p:pic>
                    <p:nvPicPr>
                      <p:cNvPr id="0" name=""/>
                      <p:cNvPicPr>
                        <a:picLocks noChangeAspect="1" noChangeArrowheads="1"/>
                      </p:cNvPicPr>
                      <p:nvPr/>
                    </p:nvPicPr>
                    <p:blipFill>
                      <a:blip r:embed="rId18"/>
                      <a:srcRect/>
                      <a:stretch>
                        <a:fillRect/>
                      </a:stretch>
                    </p:blipFill>
                    <p:spPr bwMode="auto">
                      <a:xfrm>
                        <a:off x="453231" y="5439233"/>
                        <a:ext cx="2855913"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3454727232"/>
              </p:ext>
            </p:extLst>
          </p:nvPr>
        </p:nvGraphicFramePr>
        <p:xfrm>
          <a:off x="453231" y="6202662"/>
          <a:ext cx="2274888" cy="417512"/>
        </p:xfrm>
        <a:graphic>
          <a:graphicData uri="http://schemas.openxmlformats.org/presentationml/2006/ole">
            <mc:AlternateContent xmlns:mc="http://schemas.openxmlformats.org/markup-compatibility/2006">
              <mc:Choice xmlns:v="urn:schemas-microsoft-com:vml" Requires="v">
                <p:oleObj spid="_x0000_s1916374" name="Equation" r:id="rId19" imgW="1244520" imgH="228600" progId="Equation.DSMT4">
                  <p:embed/>
                </p:oleObj>
              </mc:Choice>
              <mc:Fallback>
                <p:oleObj name="Equation" r:id="rId19" imgW="1244520" imgH="228600" progId="Equation.DSMT4">
                  <p:embed/>
                  <p:pic>
                    <p:nvPicPr>
                      <p:cNvPr id="0" name=""/>
                      <p:cNvPicPr>
                        <a:picLocks noChangeAspect="1" noChangeArrowheads="1"/>
                      </p:cNvPicPr>
                      <p:nvPr/>
                    </p:nvPicPr>
                    <p:blipFill>
                      <a:blip r:embed="rId20"/>
                      <a:srcRect/>
                      <a:stretch>
                        <a:fillRect/>
                      </a:stretch>
                    </p:blipFill>
                    <p:spPr bwMode="auto">
                      <a:xfrm>
                        <a:off x="453231" y="6202662"/>
                        <a:ext cx="227488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to 31"/>
          <p:cNvGraphicFramePr>
            <a:graphicFrameLocks noChangeAspect="1"/>
          </p:cNvGraphicFramePr>
          <p:nvPr>
            <p:extLst>
              <p:ext uri="{D42A27DB-BD31-4B8C-83A1-F6EECF244321}">
                <p14:modId xmlns:p14="http://schemas.microsoft.com/office/powerpoint/2010/main" val="323954239"/>
              </p:ext>
            </p:extLst>
          </p:nvPr>
        </p:nvGraphicFramePr>
        <p:xfrm>
          <a:off x="3681413" y="5453337"/>
          <a:ext cx="2736850" cy="787400"/>
        </p:xfrm>
        <a:graphic>
          <a:graphicData uri="http://schemas.openxmlformats.org/presentationml/2006/ole">
            <mc:AlternateContent xmlns:mc="http://schemas.openxmlformats.org/markup-compatibility/2006">
              <mc:Choice xmlns:v="urn:schemas-microsoft-com:vml" Requires="v">
                <p:oleObj spid="_x0000_s1916375" name="Equation" r:id="rId21" imgW="1498320" imgH="431640" progId="Equation.DSMT4">
                  <p:embed/>
                </p:oleObj>
              </mc:Choice>
              <mc:Fallback>
                <p:oleObj name="Equation" r:id="rId21" imgW="1498320" imgH="431640" progId="Equation.DSMT4">
                  <p:embed/>
                  <p:pic>
                    <p:nvPicPr>
                      <p:cNvPr id="0" name=""/>
                      <p:cNvPicPr>
                        <a:picLocks noChangeAspect="1" noChangeArrowheads="1"/>
                      </p:cNvPicPr>
                      <p:nvPr/>
                    </p:nvPicPr>
                    <p:blipFill>
                      <a:blip r:embed="rId22"/>
                      <a:srcRect/>
                      <a:stretch>
                        <a:fillRect/>
                      </a:stretch>
                    </p:blipFill>
                    <p:spPr bwMode="auto">
                      <a:xfrm>
                        <a:off x="3681413" y="5453337"/>
                        <a:ext cx="27368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to 37"/>
          <p:cNvGraphicFramePr>
            <a:graphicFrameLocks noChangeAspect="1"/>
          </p:cNvGraphicFramePr>
          <p:nvPr>
            <p:extLst>
              <p:ext uri="{D42A27DB-BD31-4B8C-83A1-F6EECF244321}">
                <p14:modId xmlns:p14="http://schemas.microsoft.com/office/powerpoint/2010/main" val="502104088"/>
              </p:ext>
            </p:extLst>
          </p:nvPr>
        </p:nvGraphicFramePr>
        <p:xfrm>
          <a:off x="6904853" y="5443538"/>
          <a:ext cx="3003550" cy="722312"/>
        </p:xfrm>
        <a:graphic>
          <a:graphicData uri="http://schemas.openxmlformats.org/presentationml/2006/ole">
            <mc:AlternateContent xmlns:mc="http://schemas.openxmlformats.org/markup-compatibility/2006">
              <mc:Choice xmlns:v="urn:schemas-microsoft-com:vml" Requires="v">
                <p:oleObj spid="_x0000_s1916376" name="Equation" r:id="rId23" imgW="1638000" imgH="393480" progId="Equation.DSMT4">
                  <p:embed/>
                </p:oleObj>
              </mc:Choice>
              <mc:Fallback>
                <p:oleObj name="Equation" r:id="rId23" imgW="1638000" imgH="393480" progId="Equation.DSMT4">
                  <p:embed/>
                  <p:pic>
                    <p:nvPicPr>
                      <p:cNvPr id="0" name=""/>
                      <p:cNvPicPr>
                        <a:picLocks noChangeAspect="1" noChangeArrowheads="1"/>
                      </p:cNvPicPr>
                      <p:nvPr/>
                    </p:nvPicPr>
                    <p:blipFill>
                      <a:blip r:embed="rId24"/>
                      <a:srcRect/>
                      <a:stretch>
                        <a:fillRect/>
                      </a:stretch>
                    </p:blipFill>
                    <p:spPr bwMode="auto">
                      <a:xfrm>
                        <a:off x="6904853" y="5443538"/>
                        <a:ext cx="3003550" cy="722312"/>
                      </a:xfrm>
                      <a:prstGeom prst="rect">
                        <a:avLst/>
                      </a:prstGeom>
                      <a:noFill/>
                    </p:spPr>
                  </p:pic>
                </p:oleObj>
              </mc:Fallback>
            </mc:AlternateContent>
          </a:graphicData>
        </a:graphic>
      </p:graphicFrame>
      <p:graphicFrame>
        <p:nvGraphicFramePr>
          <p:cNvPr id="42" name="Objeto 41"/>
          <p:cNvGraphicFramePr>
            <a:graphicFrameLocks noChangeAspect="1"/>
          </p:cNvGraphicFramePr>
          <p:nvPr>
            <p:extLst>
              <p:ext uri="{D42A27DB-BD31-4B8C-83A1-F6EECF244321}">
                <p14:modId xmlns:p14="http://schemas.microsoft.com/office/powerpoint/2010/main" val="1624339205"/>
              </p:ext>
            </p:extLst>
          </p:nvPr>
        </p:nvGraphicFramePr>
        <p:xfrm>
          <a:off x="6904853" y="6176876"/>
          <a:ext cx="3294062" cy="419100"/>
        </p:xfrm>
        <a:graphic>
          <a:graphicData uri="http://schemas.openxmlformats.org/presentationml/2006/ole">
            <mc:AlternateContent xmlns:mc="http://schemas.openxmlformats.org/markup-compatibility/2006">
              <mc:Choice xmlns:v="urn:schemas-microsoft-com:vml" Requires="v">
                <p:oleObj spid="_x0000_s1916377" name="Equation" r:id="rId25" imgW="1803240" imgH="228600" progId="Equation.DSMT4">
                  <p:embed/>
                </p:oleObj>
              </mc:Choice>
              <mc:Fallback>
                <p:oleObj name="Equation" r:id="rId25" imgW="1803240" imgH="228600" progId="Equation.DSMT4">
                  <p:embed/>
                  <p:pic>
                    <p:nvPicPr>
                      <p:cNvPr id="0" name=""/>
                      <p:cNvPicPr>
                        <a:picLocks noChangeAspect="1" noChangeArrowheads="1"/>
                      </p:cNvPicPr>
                      <p:nvPr/>
                    </p:nvPicPr>
                    <p:blipFill>
                      <a:blip r:embed="rId26"/>
                      <a:srcRect/>
                      <a:stretch>
                        <a:fillRect/>
                      </a:stretch>
                    </p:blipFill>
                    <p:spPr bwMode="auto">
                      <a:xfrm>
                        <a:off x="6904853" y="6176876"/>
                        <a:ext cx="32940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3 CuadroTexto"/>
          <p:cNvSpPr txBox="1"/>
          <p:nvPr/>
        </p:nvSpPr>
        <p:spPr>
          <a:xfrm>
            <a:off x="122596" y="141602"/>
            <a:ext cx="11608085"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Controlador ON-OFF </a:t>
            </a:r>
            <a:r>
              <a:rPr lang="es-AR" sz="2000" u="sng" dirty="0" smtClean="0">
                <a:solidFill>
                  <a:srgbClr val="009900"/>
                </a:solidFill>
              </a:rPr>
              <a:t>Inversor</a:t>
            </a:r>
            <a:r>
              <a:rPr lang="es-AR" sz="2000" dirty="0" smtClean="0">
                <a:solidFill>
                  <a:srgbClr val="009900"/>
                </a:solidFill>
              </a:rPr>
              <a:t> con tensión de referencia externa y alimentación simétrica</a:t>
            </a:r>
            <a:endParaRPr lang="es-AR" sz="2000" dirty="0">
              <a:solidFill>
                <a:srgbClr val="009900"/>
              </a:solidFill>
            </a:endParaRPr>
          </a:p>
        </p:txBody>
      </p:sp>
      <p:pic>
        <p:nvPicPr>
          <p:cNvPr id="2" name="Imagen 1"/>
          <p:cNvPicPr>
            <a:picLocks noChangeAspect="1"/>
          </p:cNvPicPr>
          <p:nvPr/>
        </p:nvPicPr>
        <p:blipFill>
          <a:blip r:embed="rId27"/>
          <a:stretch>
            <a:fillRect/>
          </a:stretch>
        </p:blipFill>
        <p:spPr>
          <a:xfrm>
            <a:off x="176761" y="778873"/>
            <a:ext cx="3482493" cy="3045600"/>
          </a:xfrm>
          <a:prstGeom prst="rect">
            <a:avLst/>
          </a:prstGeom>
        </p:spPr>
      </p:pic>
      <p:graphicFrame>
        <p:nvGraphicFramePr>
          <p:cNvPr id="25" name="Objeto 24"/>
          <p:cNvGraphicFramePr>
            <a:graphicFrameLocks noChangeAspect="1"/>
          </p:cNvGraphicFramePr>
          <p:nvPr>
            <p:extLst>
              <p:ext uri="{D42A27DB-BD31-4B8C-83A1-F6EECF244321}">
                <p14:modId xmlns:p14="http://schemas.microsoft.com/office/powerpoint/2010/main" val="1513460335"/>
              </p:ext>
            </p:extLst>
          </p:nvPr>
        </p:nvGraphicFramePr>
        <p:xfrm>
          <a:off x="8702675" y="731616"/>
          <a:ext cx="508000" cy="396875"/>
        </p:xfrm>
        <a:graphic>
          <a:graphicData uri="http://schemas.openxmlformats.org/presentationml/2006/ole">
            <mc:AlternateContent xmlns:mc="http://schemas.openxmlformats.org/markup-compatibility/2006">
              <mc:Choice xmlns:v="urn:schemas-microsoft-com:vml" Requires="v">
                <p:oleObj spid="_x0000_s1916378" name="Equation" r:id="rId28" imgW="291960" imgH="228600" progId="Equation.DSMT4">
                  <p:embed/>
                </p:oleObj>
              </mc:Choice>
              <mc:Fallback>
                <p:oleObj name="Equation" r:id="rId28" imgW="291960" imgH="228600" progId="Equation.DSMT4">
                  <p:embed/>
                  <p:pic>
                    <p:nvPicPr>
                      <p:cNvPr id="0" name=""/>
                      <p:cNvPicPr>
                        <a:picLocks noChangeAspect="1" noChangeArrowheads="1"/>
                      </p:cNvPicPr>
                      <p:nvPr/>
                    </p:nvPicPr>
                    <p:blipFill>
                      <a:blip r:embed="rId29"/>
                      <a:srcRect/>
                      <a:stretch>
                        <a:fillRect/>
                      </a:stretch>
                    </p:blipFill>
                    <p:spPr bwMode="auto">
                      <a:xfrm>
                        <a:off x="8702675" y="731616"/>
                        <a:ext cx="508000" cy="39687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1866933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7906" name="Text Box 2"/>
          <p:cNvSpPr txBox="1">
            <a:spLocks noChangeArrowheads="1"/>
          </p:cNvSpPr>
          <p:nvPr/>
        </p:nvSpPr>
        <p:spPr bwMode="auto">
          <a:xfrm>
            <a:off x="175052" y="146041"/>
            <a:ext cx="9654747" cy="4923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Control ON-OFF con </a:t>
            </a:r>
            <a:r>
              <a:rPr lang="es-AR" sz="2200" dirty="0" smtClean="0">
                <a:solidFill>
                  <a:srgbClr val="FF3300"/>
                </a:solidFill>
              </a:rPr>
              <a:t>Histéresis: Ejemplo Convertidor Reductor (</a:t>
            </a:r>
            <a:r>
              <a:rPr lang="es-AR" sz="2200" dirty="0" err="1" smtClean="0">
                <a:solidFill>
                  <a:srgbClr val="FF3300"/>
                </a:solidFill>
              </a:rPr>
              <a:t>Buck</a:t>
            </a:r>
            <a:r>
              <a:rPr lang="es-AR" sz="2200" dirty="0" smtClean="0">
                <a:solidFill>
                  <a:srgbClr val="FF3300"/>
                </a:solidFill>
              </a:rPr>
              <a:t>)</a:t>
            </a:r>
            <a:endParaRPr lang="es-AR" sz="2200" dirty="0">
              <a:solidFill>
                <a:srgbClr val="009900"/>
              </a:solidFill>
            </a:endParaRPr>
          </a:p>
        </p:txBody>
      </p:sp>
      <p:sp>
        <p:nvSpPr>
          <p:cNvPr id="1787908" name="Text Box 4"/>
          <p:cNvSpPr txBox="1">
            <a:spLocks noChangeArrowheads="1"/>
          </p:cNvSpPr>
          <p:nvPr/>
        </p:nvSpPr>
        <p:spPr bwMode="auto">
          <a:xfrm>
            <a:off x="4473146" y="2525467"/>
            <a:ext cx="7661189" cy="99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Cuando </a:t>
            </a:r>
            <a:r>
              <a:rPr lang="es-AR" dirty="0" err="1" smtClean="0"/>
              <a:t>V</a:t>
            </a:r>
            <a:r>
              <a:rPr lang="es-AR" i="1" baseline="-25000" dirty="0" err="1" smtClean="0"/>
              <a:t>o</a:t>
            </a:r>
            <a:r>
              <a:rPr lang="es-AR" dirty="0" smtClean="0"/>
              <a:t> &lt; V</a:t>
            </a:r>
            <a:r>
              <a:rPr lang="es-AR" baseline="-25000" dirty="0" smtClean="0"/>
              <a:t>AI</a:t>
            </a:r>
            <a:r>
              <a:rPr lang="es-AR" dirty="0" smtClean="0"/>
              <a:t> , la </a:t>
            </a:r>
            <a:r>
              <a:rPr lang="es-AR" dirty="0"/>
              <a:t>llave entra en </a:t>
            </a:r>
            <a:r>
              <a:rPr lang="es-AR" dirty="0" smtClean="0"/>
              <a:t>conducción, </a:t>
            </a:r>
            <a:r>
              <a:rPr lang="es-AR" dirty="0"/>
              <a:t>aplicando </a:t>
            </a:r>
            <a:r>
              <a:rPr lang="es-AR" i="1" dirty="0" err="1"/>
              <a:t>u</a:t>
            </a:r>
            <a:r>
              <a:rPr lang="es-AR" i="1" baseline="-25000" dirty="0" err="1"/>
              <a:t>max</a:t>
            </a:r>
            <a:r>
              <a:rPr lang="es-AR" dirty="0"/>
              <a:t>.</a:t>
            </a:r>
          </a:p>
          <a:p>
            <a:r>
              <a:rPr lang="es-AR" dirty="0"/>
              <a:t>   Así, </a:t>
            </a:r>
            <a:r>
              <a:rPr lang="es-AR" dirty="0" err="1" smtClean="0"/>
              <a:t>V</a:t>
            </a:r>
            <a:r>
              <a:rPr lang="es-AR" i="1" baseline="-25000" dirty="0" err="1" smtClean="0"/>
              <a:t>o</a:t>
            </a:r>
            <a:r>
              <a:rPr lang="es-AR" dirty="0" smtClean="0"/>
              <a:t> </a:t>
            </a:r>
            <a:r>
              <a:rPr lang="es-AR" dirty="0"/>
              <a:t>se mantiene próxima a </a:t>
            </a:r>
            <a:r>
              <a:rPr lang="es-AR" dirty="0" err="1" smtClean="0"/>
              <a:t>V</a:t>
            </a:r>
            <a:r>
              <a:rPr lang="es-AR" i="1" baseline="-25000" dirty="0" err="1" smtClean="0"/>
              <a:t>ref</a:t>
            </a:r>
            <a:r>
              <a:rPr lang="es-AR" dirty="0" smtClean="0"/>
              <a:t> </a:t>
            </a:r>
            <a:r>
              <a:rPr lang="es-AR" dirty="0"/>
              <a:t>con una ondulación </a:t>
            </a:r>
            <a:r>
              <a:rPr lang="es-AR" dirty="0" smtClean="0"/>
              <a:t>dada </a:t>
            </a:r>
            <a:r>
              <a:rPr lang="es-AR" dirty="0"/>
              <a:t>por </a:t>
            </a:r>
            <a:r>
              <a:rPr lang="es-AR" dirty="0">
                <a:latin typeface="Symbol" panose="05050102010706020507" pitchFamily="18" charset="2"/>
              </a:rPr>
              <a:t>D</a:t>
            </a:r>
            <a:r>
              <a:rPr lang="es-AR" i="1" dirty="0"/>
              <a:t>H</a:t>
            </a:r>
            <a:r>
              <a:rPr lang="es-AR" dirty="0"/>
              <a:t>: </a:t>
            </a:r>
          </a:p>
        </p:txBody>
      </p:sp>
      <p:sp>
        <p:nvSpPr>
          <p:cNvPr id="11" name="Text Box 4"/>
          <p:cNvSpPr txBox="1">
            <a:spLocks noChangeArrowheads="1"/>
          </p:cNvSpPr>
          <p:nvPr/>
        </p:nvSpPr>
        <p:spPr bwMode="auto">
          <a:xfrm>
            <a:off x="4786184" y="755055"/>
            <a:ext cx="7306962" cy="165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 En </a:t>
            </a:r>
            <a:r>
              <a:rPr lang="es-AR" sz="2000" b="0" i="1" dirty="0">
                <a:solidFill>
                  <a:srgbClr val="009900"/>
                </a:solidFill>
                <a:latin typeface="Times New Roman" panose="02020603050405020304" pitchFamily="18" charset="0"/>
                <a:cs typeface="Times New Roman" panose="02020603050405020304" pitchFamily="18" charset="0"/>
              </a:rPr>
              <a:t>t</a:t>
            </a:r>
            <a:r>
              <a:rPr lang="es-AR" sz="2000" b="0" dirty="0">
                <a:solidFill>
                  <a:srgbClr val="009900"/>
                </a:solidFill>
                <a:latin typeface="Times New Roman" panose="02020603050405020304" pitchFamily="18" charset="0"/>
                <a:cs typeface="Times New Roman" panose="02020603050405020304" pitchFamily="18" charset="0"/>
              </a:rPr>
              <a:t> = 0, </a:t>
            </a:r>
            <a:r>
              <a:rPr lang="es-AR" sz="2000" b="0"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o</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0 y la salida del comparador está en su valor máximo, dado que V</a:t>
            </a:r>
            <a:r>
              <a:rPr lang="es-AR" sz="2000" b="0" baseline="-25000" dirty="0" smtClean="0">
                <a:solidFill>
                  <a:srgbClr val="009900"/>
                </a:solidFill>
                <a:latin typeface="Times New Roman" panose="02020603050405020304" pitchFamily="18" charset="0"/>
                <a:cs typeface="Times New Roman" panose="02020603050405020304" pitchFamily="18" charset="0"/>
              </a:rPr>
              <a:t>A </a:t>
            </a:r>
            <a:r>
              <a:rPr lang="es-AR" sz="2000" b="0" dirty="0">
                <a:solidFill>
                  <a:srgbClr val="009900"/>
                </a:solidFill>
                <a:latin typeface="Times New Roman" panose="02020603050405020304" pitchFamily="18" charset="0"/>
                <a:cs typeface="Times New Roman" panose="02020603050405020304" pitchFamily="18" charset="0"/>
              </a:rPr>
              <a:t>&gt; </a:t>
            </a:r>
            <a:r>
              <a:rPr lang="es-AR" sz="2000" b="0"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o</a:t>
            </a:r>
            <a:r>
              <a:rPr lang="es-AR" sz="2000" b="0" i="1" dirty="0" smtClean="0">
                <a:solidFill>
                  <a:srgbClr val="009900"/>
                </a:solidFill>
                <a:latin typeface="Times New Roman" panose="02020603050405020304" pitchFamily="18" charset="0"/>
                <a:cs typeface="Times New Roman" panose="02020603050405020304" pitchFamily="18" charset="0"/>
              </a:rPr>
              <a:t> , </a:t>
            </a:r>
            <a:r>
              <a:rPr lang="es-AR" sz="2000" b="0" dirty="0" smtClean="0">
                <a:solidFill>
                  <a:srgbClr val="009900"/>
                </a:solidFill>
                <a:latin typeface="Times New Roman" panose="02020603050405020304" pitchFamily="18" charset="0"/>
                <a:cs typeface="Times New Roman" panose="02020603050405020304" pitchFamily="18" charset="0"/>
              </a:rPr>
              <a:t>o sea,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c</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cc</a:t>
            </a:r>
            <a:r>
              <a:rPr lang="es-AR" sz="2000" b="0" dirty="0">
                <a:solidFill>
                  <a:srgbClr val="009900"/>
                </a:solidFill>
                <a:latin typeface="Times New Roman" panose="02020603050405020304" pitchFamily="18" charset="0"/>
                <a:cs typeface="Times New Roman" panose="02020603050405020304" pitchFamily="18" charset="0"/>
              </a:rPr>
              <a:t>: llave en ON (aplica </a:t>
            </a:r>
            <a:r>
              <a:rPr lang="es-AR" sz="2000" b="0" dirty="0" smtClean="0">
                <a:solidFill>
                  <a:srgbClr val="009900"/>
                </a:solidFill>
                <a:latin typeface="Times New Roman" panose="02020603050405020304" pitchFamily="18" charset="0"/>
                <a:cs typeface="Times New Roman" panose="02020603050405020304" pitchFamily="18" charset="0"/>
              </a:rPr>
              <a:t>la acción </a:t>
            </a:r>
            <a:r>
              <a:rPr lang="es-AR" sz="2000" b="0" dirty="0">
                <a:solidFill>
                  <a:srgbClr val="009900"/>
                </a:solidFill>
                <a:latin typeface="Times New Roman" panose="02020603050405020304" pitchFamily="18" charset="0"/>
                <a:cs typeface="Times New Roman" panose="02020603050405020304" pitchFamily="18" charset="0"/>
              </a:rPr>
              <a:t>correctiva máxima) </a:t>
            </a:r>
            <a:endParaRPr lang="es-AR" sz="2000" b="0" dirty="0" smtClean="0">
              <a:solidFill>
                <a:srgbClr val="009900"/>
              </a:solidFill>
              <a:latin typeface="Times New Roman" panose="02020603050405020304" pitchFamily="18" charset="0"/>
              <a:cs typeface="Times New Roman" panose="02020603050405020304" pitchFamily="18" charset="0"/>
            </a:endParaRPr>
          </a:p>
          <a:p>
            <a:pPr algn="just">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 Cuando </a:t>
            </a:r>
            <a:r>
              <a:rPr lang="es-AR" sz="2000" b="0" dirty="0" err="1" smtClean="0">
                <a:solidFill>
                  <a:srgbClr val="009900"/>
                </a:solidFill>
                <a:latin typeface="Times New Roman" panose="02020603050405020304" pitchFamily="18" charset="0"/>
                <a:cs typeface="Times New Roman" panose="02020603050405020304" pitchFamily="18" charset="0"/>
              </a:rPr>
              <a:t>V</a:t>
            </a:r>
            <a:r>
              <a:rPr lang="es-AR" sz="2000" b="0" i="1" baseline="-25000" dirty="0" err="1" smtClean="0">
                <a:solidFill>
                  <a:srgbClr val="009900"/>
                </a:solidFill>
                <a:latin typeface="Times New Roman" panose="02020603050405020304" pitchFamily="18" charset="0"/>
                <a:cs typeface="Times New Roman" panose="02020603050405020304" pitchFamily="18" charset="0"/>
              </a:rPr>
              <a:t>o</a:t>
            </a:r>
            <a:r>
              <a:rPr lang="es-AR" sz="2000" b="0" dirty="0" smtClean="0">
                <a:solidFill>
                  <a:srgbClr val="009900"/>
                </a:solidFill>
                <a:latin typeface="Times New Roman" panose="02020603050405020304" pitchFamily="18" charset="0"/>
                <a:cs typeface="Times New Roman" panose="02020603050405020304" pitchFamily="18" charset="0"/>
              </a:rPr>
              <a:t> &gt; V</a:t>
            </a:r>
            <a:r>
              <a:rPr lang="es-AR" sz="2000" b="0" baseline="-25000" dirty="0" smtClean="0">
                <a:solidFill>
                  <a:srgbClr val="009900"/>
                </a:solidFill>
                <a:latin typeface="Times New Roman" panose="02020603050405020304" pitchFamily="18" charset="0"/>
                <a:cs typeface="Times New Roman" panose="02020603050405020304" pitchFamily="18" charset="0"/>
              </a:rPr>
              <a:t>AS</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i="1" dirty="0" err="1">
                <a:solidFill>
                  <a:srgbClr val="009900"/>
                </a:solidFill>
                <a:latin typeface="Times New Roman" panose="02020603050405020304" pitchFamily="18" charset="0"/>
                <a:cs typeface="Times New Roman" panose="02020603050405020304" pitchFamily="18" charset="0"/>
              </a:rPr>
              <a:t>V</a:t>
            </a:r>
            <a:r>
              <a:rPr lang="es-AR" sz="2000" b="0" i="1" baseline="-25000" dirty="0" err="1">
                <a:solidFill>
                  <a:srgbClr val="009900"/>
                </a:solidFill>
                <a:latin typeface="Times New Roman" panose="02020603050405020304" pitchFamily="18" charset="0"/>
                <a:cs typeface="Times New Roman" panose="02020603050405020304" pitchFamily="18" charset="0"/>
              </a:rPr>
              <a:t>c</a:t>
            </a:r>
            <a:r>
              <a:rPr lang="es-AR" sz="2000" b="0" dirty="0">
                <a:solidFill>
                  <a:srgbClr val="009900"/>
                </a:solidFill>
                <a:latin typeface="Times New Roman" panose="02020603050405020304" pitchFamily="18" charset="0"/>
                <a:cs typeface="Times New Roman" panose="02020603050405020304" pitchFamily="18" charset="0"/>
              </a:rPr>
              <a:t> = </a:t>
            </a:r>
            <a:r>
              <a:rPr lang="es-AR" sz="2000" b="0" dirty="0" smtClean="0">
                <a:solidFill>
                  <a:srgbClr val="009900"/>
                </a:solidFill>
                <a:latin typeface="Times New Roman" panose="02020603050405020304" pitchFamily="18" charset="0"/>
                <a:cs typeface="Times New Roman" panose="02020603050405020304" pitchFamily="18" charset="0"/>
              </a:rPr>
              <a:t>GND, </a:t>
            </a:r>
            <a:r>
              <a:rPr lang="es-AR" sz="2000" b="0" dirty="0">
                <a:solidFill>
                  <a:srgbClr val="009900"/>
                </a:solidFill>
                <a:latin typeface="Times New Roman" panose="02020603050405020304" pitchFamily="18" charset="0"/>
                <a:cs typeface="Times New Roman" panose="02020603050405020304" pitchFamily="18" charset="0"/>
              </a:rPr>
              <a:t>entonces la llave sale de conducción.</a:t>
            </a:r>
            <a:endParaRPr lang="es-AR" sz="2000" b="0" i="1" baseline="-25000" dirty="0">
              <a:solidFill>
                <a:srgbClr val="009900"/>
              </a:solidFill>
              <a:latin typeface="Times New Roman" panose="02020603050405020304" pitchFamily="18" charset="0"/>
              <a:cs typeface="Times New Roman" panose="02020603050405020304" pitchFamily="18" charset="0"/>
            </a:endParaRPr>
          </a:p>
        </p:txBody>
      </p:sp>
      <p:graphicFrame>
        <p:nvGraphicFramePr>
          <p:cNvPr id="12" name="Object 7"/>
          <p:cNvGraphicFramePr>
            <a:graphicFrameLocks noChangeAspect="1"/>
          </p:cNvGraphicFramePr>
          <p:nvPr>
            <p:extLst>
              <p:ext uri="{D42A27DB-BD31-4B8C-83A1-F6EECF244321}">
                <p14:modId xmlns:p14="http://schemas.microsoft.com/office/powerpoint/2010/main" val="4039123727"/>
              </p:ext>
            </p:extLst>
          </p:nvPr>
        </p:nvGraphicFramePr>
        <p:xfrm>
          <a:off x="4715904" y="3523051"/>
          <a:ext cx="6448425" cy="434975"/>
        </p:xfrm>
        <a:graphic>
          <a:graphicData uri="http://schemas.openxmlformats.org/presentationml/2006/ole">
            <mc:AlternateContent xmlns:mc="http://schemas.openxmlformats.org/markup-compatibility/2006">
              <mc:Choice xmlns:v="urn:schemas-microsoft-com:vml" Requires="v">
                <p:oleObj spid="_x0000_s1914085" name="Equation" r:id="rId5" imgW="3568680" imgH="241200" progId="Equation.DSMT4">
                  <p:embed/>
                </p:oleObj>
              </mc:Choice>
              <mc:Fallback>
                <p:oleObj name="Equation" r:id="rId5" imgW="3568680" imgH="241200" progId="Equation.DSMT4">
                  <p:embed/>
                  <p:pic>
                    <p:nvPicPr>
                      <p:cNvPr id="0" name=""/>
                      <p:cNvPicPr>
                        <a:picLocks noChangeAspect="1" noChangeArrowheads="1"/>
                      </p:cNvPicPr>
                      <p:nvPr/>
                    </p:nvPicPr>
                    <p:blipFill>
                      <a:blip r:embed="rId6"/>
                      <a:srcRect/>
                      <a:stretch>
                        <a:fillRect/>
                      </a:stretch>
                    </p:blipFill>
                    <p:spPr bwMode="auto">
                      <a:xfrm>
                        <a:off x="4715904" y="3523051"/>
                        <a:ext cx="6448425" cy="434975"/>
                      </a:xfrm>
                      <a:prstGeom prst="rect">
                        <a:avLst/>
                      </a:prstGeom>
                      <a:solidFill>
                        <a:srgbClr val="CCECFF"/>
                      </a:solidFill>
                      <a:ln>
                        <a:noFill/>
                      </a:ln>
                      <a:effectLst/>
                      <a:extLst/>
                    </p:spPr>
                  </p:pic>
                </p:oleObj>
              </mc:Fallback>
            </mc:AlternateContent>
          </a:graphicData>
        </a:graphic>
      </p:graphicFrame>
      <p:pic>
        <p:nvPicPr>
          <p:cNvPr id="3" name="Imagen 2"/>
          <p:cNvPicPr>
            <a:picLocks noChangeAspect="1"/>
          </p:cNvPicPr>
          <p:nvPr/>
        </p:nvPicPr>
        <p:blipFill>
          <a:blip r:embed="rId7"/>
          <a:stretch>
            <a:fillRect/>
          </a:stretch>
        </p:blipFill>
        <p:spPr>
          <a:xfrm>
            <a:off x="0" y="755054"/>
            <a:ext cx="4515971" cy="4601645"/>
          </a:xfrm>
          <a:prstGeom prst="rect">
            <a:avLst/>
          </a:prstGeom>
        </p:spPr>
      </p:pic>
      <p:sp>
        <p:nvSpPr>
          <p:cNvPr id="13" name="Text Box 4"/>
          <p:cNvSpPr txBox="1">
            <a:spLocks noChangeArrowheads="1"/>
          </p:cNvSpPr>
          <p:nvPr/>
        </p:nvSpPr>
        <p:spPr bwMode="auto">
          <a:xfrm>
            <a:off x="1664045" y="4214223"/>
            <a:ext cx="2726724"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Datos del convertidor:</a:t>
            </a:r>
            <a:endParaRPr lang="es-AR" dirty="0"/>
          </a:p>
        </p:txBody>
      </p:sp>
      <p:graphicFrame>
        <p:nvGraphicFramePr>
          <p:cNvPr id="14" name="Objeto 13"/>
          <p:cNvGraphicFramePr>
            <a:graphicFrameLocks noChangeAspect="1"/>
          </p:cNvGraphicFramePr>
          <p:nvPr>
            <p:extLst>
              <p:ext uri="{D42A27DB-BD31-4B8C-83A1-F6EECF244321}">
                <p14:modId xmlns:p14="http://schemas.microsoft.com/office/powerpoint/2010/main" val="2030541254"/>
              </p:ext>
            </p:extLst>
          </p:nvPr>
        </p:nvGraphicFramePr>
        <p:xfrm>
          <a:off x="4390769" y="4241437"/>
          <a:ext cx="6669088" cy="396875"/>
        </p:xfrm>
        <a:graphic>
          <a:graphicData uri="http://schemas.openxmlformats.org/presentationml/2006/ole">
            <mc:AlternateContent xmlns:mc="http://schemas.openxmlformats.org/markup-compatibility/2006">
              <mc:Choice xmlns:v="urn:schemas-microsoft-com:vml" Requires="v">
                <p:oleObj spid="_x0000_s1914086" name="Equation" r:id="rId8" imgW="3835080" imgH="228600" progId="Equation.DSMT4">
                  <p:embed/>
                </p:oleObj>
              </mc:Choice>
              <mc:Fallback>
                <p:oleObj name="Equation" r:id="rId8" imgW="3835080" imgH="228600" progId="Equation.DSMT4">
                  <p:embed/>
                  <p:pic>
                    <p:nvPicPr>
                      <p:cNvPr id="0" name=""/>
                      <p:cNvPicPr>
                        <a:picLocks noChangeAspect="1" noChangeArrowheads="1"/>
                      </p:cNvPicPr>
                      <p:nvPr/>
                    </p:nvPicPr>
                    <p:blipFill>
                      <a:blip r:embed="rId9"/>
                      <a:srcRect/>
                      <a:stretch>
                        <a:fillRect/>
                      </a:stretch>
                    </p:blipFill>
                    <p:spPr bwMode="auto">
                      <a:xfrm>
                        <a:off x="4390769" y="4241437"/>
                        <a:ext cx="6669088" cy="396875"/>
                      </a:xfrm>
                      <a:prstGeom prst="rect">
                        <a:avLst/>
                      </a:prstGeom>
                      <a:noFill/>
                    </p:spPr>
                  </p:pic>
                </p:oleObj>
              </mc:Fallback>
            </mc:AlternateContent>
          </a:graphicData>
        </a:graphic>
      </p:graphicFrame>
      <p:graphicFrame>
        <p:nvGraphicFramePr>
          <p:cNvPr id="15" name="Objeto 14"/>
          <p:cNvGraphicFramePr>
            <a:graphicFrameLocks noChangeAspect="1"/>
          </p:cNvGraphicFramePr>
          <p:nvPr>
            <p:extLst>
              <p:ext uri="{D42A27DB-BD31-4B8C-83A1-F6EECF244321}">
                <p14:modId xmlns:p14="http://schemas.microsoft.com/office/powerpoint/2010/main" val="902520014"/>
              </p:ext>
            </p:extLst>
          </p:nvPr>
        </p:nvGraphicFramePr>
        <p:xfrm>
          <a:off x="1805417" y="4723285"/>
          <a:ext cx="3136900" cy="396875"/>
        </p:xfrm>
        <a:graphic>
          <a:graphicData uri="http://schemas.openxmlformats.org/presentationml/2006/ole">
            <mc:AlternateContent xmlns:mc="http://schemas.openxmlformats.org/markup-compatibility/2006">
              <mc:Choice xmlns:v="urn:schemas-microsoft-com:vml" Requires="v">
                <p:oleObj spid="_x0000_s1914087" name="Equation" r:id="rId10" imgW="1803240" imgH="228600" progId="Equation.DSMT4">
                  <p:embed/>
                </p:oleObj>
              </mc:Choice>
              <mc:Fallback>
                <p:oleObj name="Equation" r:id="rId10" imgW="1803240" imgH="228600" progId="Equation.DSMT4">
                  <p:embed/>
                  <p:pic>
                    <p:nvPicPr>
                      <p:cNvPr id="0" name=""/>
                      <p:cNvPicPr>
                        <a:picLocks noChangeAspect="1" noChangeArrowheads="1"/>
                      </p:cNvPicPr>
                      <p:nvPr/>
                    </p:nvPicPr>
                    <p:blipFill>
                      <a:blip r:embed="rId11"/>
                      <a:srcRect/>
                      <a:stretch>
                        <a:fillRect/>
                      </a:stretch>
                    </p:blipFill>
                    <p:spPr bwMode="auto">
                      <a:xfrm>
                        <a:off x="1805417" y="4723285"/>
                        <a:ext cx="3136900" cy="396875"/>
                      </a:xfrm>
                      <a:prstGeom prst="rect">
                        <a:avLst/>
                      </a:prstGeom>
                      <a:noFill/>
                    </p:spPr>
                  </p:pic>
                </p:oleObj>
              </mc:Fallback>
            </mc:AlternateContent>
          </a:graphicData>
        </a:graphic>
      </p:graphicFrame>
      <p:sp>
        <p:nvSpPr>
          <p:cNvPr id="16" name="Text Box 4"/>
          <p:cNvSpPr txBox="1">
            <a:spLocks noChangeArrowheads="1"/>
          </p:cNvSpPr>
          <p:nvPr/>
        </p:nvSpPr>
        <p:spPr bwMode="auto">
          <a:xfrm>
            <a:off x="1664045" y="5180311"/>
            <a:ext cx="5511112"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ondulación pico a pico de </a:t>
            </a:r>
            <a:r>
              <a:rPr lang="es-AR" i="1" dirty="0" err="1" smtClean="0"/>
              <a:t>v</a:t>
            </a:r>
            <a:r>
              <a:rPr lang="es-AR" i="1" baseline="-25000" dirty="0" err="1" smtClean="0"/>
              <a:t>o</a:t>
            </a:r>
            <a:r>
              <a:rPr lang="es-AR" dirty="0" smtClean="0"/>
              <a:t> está dada por:</a:t>
            </a:r>
            <a:endParaRPr lang="es-AR" dirty="0"/>
          </a:p>
        </p:txBody>
      </p:sp>
      <p:graphicFrame>
        <p:nvGraphicFramePr>
          <p:cNvPr id="17" name="Objeto 16"/>
          <p:cNvGraphicFramePr>
            <a:graphicFrameLocks noChangeAspect="1"/>
          </p:cNvGraphicFramePr>
          <p:nvPr>
            <p:extLst>
              <p:ext uri="{D42A27DB-BD31-4B8C-83A1-F6EECF244321}">
                <p14:modId xmlns:p14="http://schemas.microsoft.com/office/powerpoint/2010/main" val="2793340357"/>
              </p:ext>
            </p:extLst>
          </p:nvPr>
        </p:nvGraphicFramePr>
        <p:xfrm>
          <a:off x="6747734" y="5120160"/>
          <a:ext cx="4041775" cy="749300"/>
        </p:xfrm>
        <a:graphic>
          <a:graphicData uri="http://schemas.openxmlformats.org/presentationml/2006/ole">
            <mc:AlternateContent xmlns:mc="http://schemas.openxmlformats.org/markup-compatibility/2006">
              <mc:Choice xmlns:v="urn:schemas-microsoft-com:vml" Requires="v">
                <p:oleObj spid="_x0000_s1914088" name="Equation" r:id="rId12" imgW="2323800" imgH="431640" progId="Equation.DSMT4">
                  <p:embed/>
                </p:oleObj>
              </mc:Choice>
              <mc:Fallback>
                <p:oleObj name="Equation" r:id="rId12" imgW="2323800" imgH="431640" progId="Equation.DSMT4">
                  <p:embed/>
                  <p:pic>
                    <p:nvPicPr>
                      <p:cNvPr id="0" name=""/>
                      <p:cNvPicPr>
                        <a:picLocks noChangeAspect="1" noChangeArrowheads="1"/>
                      </p:cNvPicPr>
                      <p:nvPr/>
                    </p:nvPicPr>
                    <p:blipFill>
                      <a:blip r:embed="rId13"/>
                      <a:srcRect/>
                      <a:stretch>
                        <a:fillRect/>
                      </a:stretch>
                    </p:blipFill>
                    <p:spPr bwMode="auto">
                      <a:xfrm>
                        <a:off x="6747734" y="5120160"/>
                        <a:ext cx="4041775" cy="749300"/>
                      </a:xfrm>
                      <a:prstGeom prst="rect">
                        <a:avLst/>
                      </a:prstGeom>
                      <a:solidFill>
                        <a:srgbClr val="92D050"/>
                      </a:solidFill>
                    </p:spPr>
                  </p:pic>
                </p:oleObj>
              </mc:Fallback>
            </mc:AlternateContent>
          </a:graphicData>
        </a:graphic>
      </p:graphicFrame>
      <p:sp>
        <p:nvSpPr>
          <p:cNvPr id="18" name="Text Box 4"/>
          <p:cNvSpPr txBox="1">
            <a:spLocks noChangeArrowheads="1"/>
          </p:cNvSpPr>
          <p:nvPr/>
        </p:nvSpPr>
        <p:spPr bwMode="auto">
          <a:xfrm>
            <a:off x="271851" y="5943531"/>
            <a:ext cx="6170138"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Elegimos una banda de histéresis </a:t>
            </a:r>
            <a:r>
              <a:rPr lang="es-AR" dirty="0"/>
              <a:t>d</a:t>
            </a:r>
            <a:r>
              <a:rPr lang="es-AR" dirty="0" smtClean="0"/>
              <a:t>el 50% de </a:t>
            </a:r>
            <a:r>
              <a:rPr lang="es-AR" dirty="0" err="1" smtClean="0">
                <a:latin typeface="Symbol" panose="05050102010706020507" pitchFamily="18" charset="2"/>
              </a:rPr>
              <a:t>D</a:t>
            </a:r>
            <a:r>
              <a:rPr lang="es-AR" i="1" dirty="0" err="1" smtClean="0"/>
              <a:t>v</a:t>
            </a:r>
            <a:r>
              <a:rPr lang="es-AR" i="1" baseline="-25000" dirty="0" err="1" smtClean="0"/>
              <a:t>o</a:t>
            </a:r>
            <a:r>
              <a:rPr lang="es-AR" dirty="0" smtClean="0"/>
              <a:t>: </a:t>
            </a:r>
            <a:endParaRPr lang="es-AR" dirty="0"/>
          </a:p>
        </p:txBody>
      </p:sp>
      <p:graphicFrame>
        <p:nvGraphicFramePr>
          <p:cNvPr id="19" name="Objeto 18"/>
          <p:cNvGraphicFramePr>
            <a:graphicFrameLocks noChangeAspect="1"/>
          </p:cNvGraphicFramePr>
          <p:nvPr>
            <p:extLst>
              <p:ext uri="{D42A27DB-BD31-4B8C-83A1-F6EECF244321}">
                <p14:modId xmlns:p14="http://schemas.microsoft.com/office/powerpoint/2010/main" val="2333987549"/>
              </p:ext>
            </p:extLst>
          </p:nvPr>
        </p:nvGraphicFramePr>
        <p:xfrm>
          <a:off x="6247713" y="5975909"/>
          <a:ext cx="2649538" cy="396875"/>
        </p:xfrm>
        <a:graphic>
          <a:graphicData uri="http://schemas.openxmlformats.org/presentationml/2006/ole">
            <mc:AlternateContent xmlns:mc="http://schemas.openxmlformats.org/markup-compatibility/2006">
              <mc:Choice xmlns:v="urn:schemas-microsoft-com:vml" Requires="v">
                <p:oleObj spid="_x0000_s1914089" name="Equation" r:id="rId14" imgW="1523880" imgH="228600" progId="Equation.DSMT4">
                  <p:embed/>
                </p:oleObj>
              </mc:Choice>
              <mc:Fallback>
                <p:oleObj name="Equation" r:id="rId14" imgW="1523880" imgH="228600" progId="Equation.DSMT4">
                  <p:embed/>
                  <p:pic>
                    <p:nvPicPr>
                      <p:cNvPr id="0" name=""/>
                      <p:cNvPicPr>
                        <a:picLocks noChangeAspect="1" noChangeArrowheads="1"/>
                      </p:cNvPicPr>
                      <p:nvPr/>
                    </p:nvPicPr>
                    <p:blipFill>
                      <a:blip r:embed="rId15"/>
                      <a:srcRect/>
                      <a:stretch>
                        <a:fillRect/>
                      </a:stretch>
                    </p:blipFill>
                    <p:spPr bwMode="auto">
                      <a:xfrm>
                        <a:off x="6247713" y="5975909"/>
                        <a:ext cx="2649538" cy="396875"/>
                      </a:xfrm>
                      <a:prstGeom prst="rect">
                        <a:avLst/>
                      </a:prstGeom>
                      <a:solidFill>
                        <a:srgbClr val="92D050"/>
                      </a:solidFill>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57861" name="Text Box 5"/>
          <p:cNvSpPr txBox="1">
            <a:spLocks noChangeArrowheads="1"/>
          </p:cNvSpPr>
          <p:nvPr/>
        </p:nvSpPr>
        <p:spPr bwMode="auto">
          <a:xfrm>
            <a:off x="836912" y="1158928"/>
            <a:ext cx="56070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o de dos posiciones</a:t>
            </a:r>
            <a:endParaRPr lang="es-AR">
              <a:solidFill>
                <a:srgbClr val="FF3300"/>
              </a:solidFill>
            </a:endParaRPr>
          </a:p>
        </p:txBody>
      </p:sp>
      <p:sp>
        <p:nvSpPr>
          <p:cNvPr id="1657869" name="Text Box 13"/>
          <p:cNvSpPr txBox="1">
            <a:spLocks noChangeArrowheads="1"/>
          </p:cNvSpPr>
          <p:nvPr/>
        </p:nvSpPr>
        <p:spPr bwMode="auto">
          <a:xfrm>
            <a:off x="836912" y="1962255"/>
            <a:ext cx="9562801" cy="1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05000"/>
              </a:lnSpc>
              <a:spcBef>
                <a:spcPct val="50000"/>
              </a:spcBef>
              <a:buSzTx/>
              <a:buFont typeface="Wingdings" pitchFamily="2" charset="2"/>
              <a:buChar char="ü"/>
            </a:pPr>
            <a:r>
              <a:rPr lang="es-AR" sz="2200" b="0" dirty="0"/>
              <a:t>  Es la forma mas simple y económica de controlar un sistema;</a:t>
            </a:r>
          </a:p>
          <a:p>
            <a:pPr algn="just">
              <a:lnSpc>
                <a:spcPct val="105000"/>
              </a:lnSpc>
              <a:spcBef>
                <a:spcPct val="50000"/>
              </a:spcBef>
              <a:buSzTx/>
              <a:buFont typeface="Wingdings" pitchFamily="2" charset="2"/>
              <a:buChar char="ü"/>
            </a:pPr>
            <a:r>
              <a:rPr lang="es-AR" sz="2200" b="0" dirty="0"/>
              <a:t>  Es muy utilizado en una diversidad de procesos;  </a:t>
            </a:r>
          </a:p>
          <a:p>
            <a:pPr algn="just">
              <a:lnSpc>
                <a:spcPct val="105000"/>
              </a:lnSpc>
              <a:spcBef>
                <a:spcPct val="50000"/>
              </a:spcBef>
              <a:buSzTx/>
              <a:buFont typeface="Wingdings" pitchFamily="2" charset="2"/>
              <a:buChar char="ü"/>
            </a:pPr>
            <a:r>
              <a:rPr lang="es-AR" sz="2200" b="0" dirty="0"/>
              <a:t>  Forma simple de implementar un control con </a:t>
            </a:r>
            <a:r>
              <a:rPr lang="es-AR" sz="2200" u="sng" dirty="0">
                <a:solidFill>
                  <a:srgbClr val="FF3300"/>
                </a:solidFill>
                <a:effectLst>
                  <a:outerShdw blurRad="38100" dist="38100" dir="2700000" algn="tl">
                    <a:srgbClr val="C0C0C0"/>
                  </a:outerShdw>
                </a:effectLst>
              </a:rPr>
              <a:t>Ganancia Elevada</a:t>
            </a:r>
            <a:r>
              <a:rPr lang="es-AR" sz="2200" b="0" dirty="0"/>
              <a:t>.</a:t>
            </a:r>
            <a:endParaRPr lang="es-AR" sz="2200" b="0" u="sng" baseline="-25000" dirty="0">
              <a:effectLst>
                <a:outerShdw blurRad="38100" dist="38100" dir="2700000" algn="tl">
                  <a:srgbClr val="C0C0C0"/>
                </a:outerShdw>
              </a:effectLst>
            </a:endParaRPr>
          </a:p>
        </p:txBody>
      </p:sp>
      <p:sp>
        <p:nvSpPr>
          <p:cNvPr id="9" name="Text Box 4"/>
          <p:cNvSpPr txBox="1">
            <a:spLocks noChangeArrowheads="1"/>
          </p:cNvSpPr>
          <p:nvPr/>
        </p:nvSpPr>
        <p:spPr bwMode="auto">
          <a:xfrm>
            <a:off x="836912" y="3900405"/>
            <a:ext cx="9736379" cy="180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35000"/>
              </a:spcBef>
              <a:buSzTx/>
            </a:pPr>
            <a:r>
              <a:rPr lang="es-AR" sz="2200" b="0" dirty="0">
                <a:solidFill>
                  <a:srgbClr val="0000FF"/>
                </a:solidFill>
              </a:rPr>
              <a:t>  </a:t>
            </a:r>
            <a:r>
              <a:rPr lang="es-AR" sz="2200" dirty="0">
                <a:solidFill>
                  <a:srgbClr val="0000FF"/>
                </a:solidFill>
                <a:effectLst>
                  <a:outerShdw blurRad="38100" dist="38100" dir="2700000" algn="tl">
                    <a:srgbClr val="C0C0C0"/>
                  </a:outerShdw>
                </a:effectLst>
              </a:rPr>
              <a:t>Controladores de dos posiciones:</a:t>
            </a:r>
          </a:p>
          <a:p>
            <a:pPr marL="342900" indent="-342900" algn="just">
              <a:spcBef>
                <a:spcPct val="35000"/>
              </a:spcBef>
              <a:buSzTx/>
              <a:buFont typeface="Wingdings" pitchFamily="2" charset="2"/>
              <a:buChar char="Ø"/>
            </a:pPr>
            <a:r>
              <a:rPr lang="es-AR" sz="2200" b="0" dirty="0"/>
              <a:t>Dispositivos eléctricos (relés y válvulas electromagnéticas);</a:t>
            </a:r>
          </a:p>
          <a:p>
            <a:pPr marL="342900" indent="-342900" algn="just">
              <a:spcBef>
                <a:spcPct val="35000"/>
              </a:spcBef>
              <a:buSzTx/>
              <a:buFont typeface="Wingdings" pitchFamily="2" charset="2"/>
              <a:buChar char="Ø"/>
            </a:pPr>
            <a:r>
              <a:rPr lang="es-AR" sz="2200" b="0" dirty="0"/>
              <a:t>Controladores neumáticos o hidráulicos. </a:t>
            </a:r>
          </a:p>
          <a:p>
            <a:pPr marL="342900" indent="-342900" algn="just">
              <a:spcBef>
                <a:spcPct val="35000"/>
              </a:spcBef>
              <a:buSzTx/>
              <a:buFont typeface="Wingdings" pitchFamily="2" charset="2"/>
              <a:buChar char="Ø"/>
            </a:pPr>
            <a:r>
              <a:rPr lang="es-AR" sz="2200" b="0" dirty="0" smtClean="0"/>
              <a:t>Semiconductores </a:t>
            </a:r>
            <a:r>
              <a:rPr lang="es-AR" sz="2200" b="0" dirty="0"/>
              <a:t>de </a:t>
            </a:r>
            <a:r>
              <a:rPr lang="es-AR" sz="2200" b="0" dirty="0" smtClean="0"/>
              <a:t>potencia BJT; MOSFET; IGBT; TIRISTORES.</a:t>
            </a:r>
            <a:endParaRPr lang="es-AR" sz="2200" b="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7858"/>
                                        </p:tgtEl>
                                        <p:attrNameLst>
                                          <p:attrName>style.visibility</p:attrName>
                                        </p:attrNameLst>
                                      </p:cBhvr>
                                      <p:to>
                                        <p:strVal val="visible"/>
                                      </p:to>
                                    </p:set>
                                    <p:anim calcmode="lin" valueType="num">
                                      <p:cBhvr additive="base">
                                        <p:cTn id="7" dur="500" fill="hold"/>
                                        <p:tgtEl>
                                          <p:spTgt spid="1657858"/>
                                        </p:tgtEl>
                                        <p:attrNameLst>
                                          <p:attrName>ppt_x</p:attrName>
                                        </p:attrNameLst>
                                      </p:cBhvr>
                                      <p:tavLst>
                                        <p:tav tm="0">
                                          <p:val>
                                            <p:strVal val="0-#ppt_w/2"/>
                                          </p:val>
                                        </p:tav>
                                        <p:tav tm="100000">
                                          <p:val>
                                            <p:strVal val="#ppt_x"/>
                                          </p:val>
                                        </p:tav>
                                      </p:tavLst>
                                    </p:anim>
                                    <p:anim calcmode="lin" valueType="num">
                                      <p:cBhvr additive="base">
                                        <p:cTn id="8" dur="500" fill="hold"/>
                                        <p:tgtEl>
                                          <p:spTgt spid="1657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85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7906" name="Text Box 2"/>
          <p:cNvSpPr txBox="1">
            <a:spLocks noChangeArrowheads="1"/>
          </p:cNvSpPr>
          <p:nvPr/>
        </p:nvSpPr>
        <p:spPr bwMode="auto">
          <a:xfrm>
            <a:off x="175052" y="146041"/>
            <a:ext cx="9654747" cy="4923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Control ON-OFF con </a:t>
            </a:r>
            <a:r>
              <a:rPr lang="es-AR" sz="2200" dirty="0" smtClean="0">
                <a:solidFill>
                  <a:srgbClr val="FF3300"/>
                </a:solidFill>
              </a:rPr>
              <a:t>Histéresis: Ejemplo Convertidor Reductor (</a:t>
            </a:r>
            <a:r>
              <a:rPr lang="es-AR" sz="2200" dirty="0" err="1" smtClean="0">
                <a:solidFill>
                  <a:srgbClr val="FF3300"/>
                </a:solidFill>
              </a:rPr>
              <a:t>Buck</a:t>
            </a:r>
            <a:r>
              <a:rPr lang="es-AR" sz="2200" dirty="0" smtClean="0">
                <a:solidFill>
                  <a:srgbClr val="FF3300"/>
                </a:solidFill>
              </a:rPr>
              <a:t>)</a:t>
            </a:r>
            <a:endParaRPr lang="es-AR" sz="2200" dirty="0">
              <a:solidFill>
                <a:srgbClr val="009900"/>
              </a:solidFill>
            </a:endParaRPr>
          </a:p>
        </p:txBody>
      </p:sp>
      <p:pic>
        <p:nvPicPr>
          <p:cNvPr id="3" name="Imagen 2"/>
          <p:cNvPicPr>
            <a:picLocks noChangeAspect="1"/>
          </p:cNvPicPr>
          <p:nvPr/>
        </p:nvPicPr>
        <p:blipFill>
          <a:blip r:embed="rId5"/>
          <a:stretch>
            <a:fillRect/>
          </a:stretch>
        </p:blipFill>
        <p:spPr>
          <a:xfrm>
            <a:off x="155395" y="676721"/>
            <a:ext cx="3492843" cy="3559107"/>
          </a:xfrm>
          <a:prstGeom prst="rect">
            <a:avLst/>
          </a:prstGeom>
        </p:spPr>
      </p:pic>
      <p:sp>
        <p:nvSpPr>
          <p:cNvPr id="13" name="Text Box 4"/>
          <p:cNvSpPr txBox="1">
            <a:spLocks noChangeArrowheads="1"/>
          </p:cNvSpPr>
          <p:nvPr/>
        </p:nvSpPr>
        <p:spPr bwMode="auto">
          <a:xfrm>
            <a:off x="3822488" y="752033"/>
            <a:ext cx="3153456"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a:t> </a:t>
            </a:r>
            <a:r>
              <a:rPr lang="es-AR" dirty="0" smtClean="0"/>
              <a:t>Cálculo de los resistores</a:t>
            </a:r>
            <a:endParaRPr lang="es-AR" dirty="0"/>
          </a:p>
        </p:txBody>
      </p:sp>
      <p:graphicFrame>
        <p:nvGraphicFramePr>
          <p:cNvPr id="20" name="Objeto 19"/>
          <p:cNvGraphicFramePr>
            <a:graphicFrameLocks noChangeAspect="1"/>
          </p:cNvGraphicFramePr>
          <p:nvPr>
            <p:extLst/>
          </p:nvPr>
        </p:nvGraphicFramePr>
        <p:xfrm>
          <a:off x="6723985" y="732096"/>
          <a:ext cx="3217027" cy="458337"/>
        </p:xfrm>
        <a:graphic>
          <a:graphicData uri="http://schemas.openxmlformats.org/presentationml/2006/ole">
            <mc:AlternateContent xmlns:mc="http://schemas.openxmlformats.org/markup-compatibility/2006">
              <mc:Choice xmlns:v="urn:schemas-microsoft-com:vml" Requires="v">
                <p:oleObj spid="_x0000_s1888998" name="Equation" r:id="rId6" imgW="1688760" imgH="241200" progId="Equation.DSMT4">
                  <p:embed/>
                </p:oleObj>
              </mc:Choice>
              <mc:Fallback>
                <p:oleObj name="Equation" r:id="rId6" imgW="1688760" imgH="241200" progId="Equation.DSMT4">
                  <p:embed/>
                  <p:pic>
                    <p:nvPicPr>
                      <p:cNvPr id="0" name=""/>
                      <p:cNvPicPr>
                        <a:picLocks noChangeAspect="1" noChangeArrowheads="1"/>
                      </p:cNvPicPr>
                      <p:nvPr/>
                    </p:nvPicPr>
                    <p:blipFill>
                      <a:blip r:embed="rId7"/>
                      <a:srcRect/>
                      <a:stretch>
                        <a:fillRect/>
                      </a:stretch>
                    </p:blipFill>
                    <p:spPr bwMode="auto">
                      <a:xfrm>
                        <a:off x="6723985" y="732096"/>
                        <a:ext cx="3217027" cy="458337"/>
                      </a:xfrm>
                      <a:prstGeom prst="rect">
                        <a:avLst/>
                      </a:prstGeom>
                      <a:noFill/>
                    </p:spPr>
                  </p:pic>
                </p:oleObj>
              </mc:Fallback>
            </mc:AlternateContent>
          </a:graphicData>
        </a:graphic>
      </p:graphicFrame>
      <p:graphicFrame>
        <p:nvGraphicFramePr>
          <p:cNvPr id="21" name="Objeto 20"/>
          <p:cNvGraphicFramePr>
            <a:graphicFrameLocks noChangeAspect="1"/>
          </p:cNvGraphicFramePr>
          <p:nvPr>
            <p:extLst/>
          </p:nvPr>
        </p:nvGraphicFramePr>
        <p:xfrm>
          <a:off x="3898610" y="1638016"/>
          <a:ext cx="4433888" cy="882650"/>
        </p:xfrm>
        <a:graphic>
          <a:graphicData uri="http://schemas.openxmlformats.org/presentationml/2006/ole">
            <mc:AlternateContent xmlns:mc="http://schemas.openxmlformats.org/markup-compatibility/2006">
              <mc:Choice xmlns:v="urn:schemas-microsoft-com:vml" Requires="v">
                <p:oleObj spid="_x0000_s1888999" name="Equation" r:id="rId8" imgW="2425680" imgH="482400" progId="Equation.DSMT4">
                  <p:embed/>
                </p:oleObj>
              </mc:Choice>
              <mc:Fallback>
                <p:oleObj name="Equation" r:id="rId8" imgW="2425680" imgH="482400" progId="Equation.DSMT4">
                  <p:embed/>
                  <p:pic>
                    <p:nvPicPr>
                      <p:cNvPr id="0" name=""/>
                      <p:cNvPicPr>
                        <a:picLocks noChangeAspect="1" noChangeArrowheads="1"/>
                      </p:cNvPicPr>
                      <p:nvPr/>
                    </p:nvPicPr>
                    <p:blipFill>
                      <a:blip r:embed="rId9"/>
                      <a:srcRect/>
                      <a:stretch>
                        <a:fillRect/>
                      </a:stretch>
                    </p:blipFill>
                    <p:spPr bwMode="auto">
                      <a:xfrm>
                        <a:off x="3898610" y="1638016"/>
                        <a:ext cx="4433888"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to 21"/>
          <p:cNvGraphicFramePr>
            <a:graphicFrameLocks noChangeAspect="1"/>
          </p:cNvGraphicFramePr>
          <p:nvPr>
            <p:extLst/>
          </p:nvPr>
        </p:nvGraphicFramePr>
        <p:xfrm>
          <a:off x="10129584" y="752033"/>
          <a:ext cx="1909762" cy="458787"/>
        </p:xfrm>
        <a:graphic>
          <a:graphicData uri="http://schemas.openxmlformats.org/presentationml/2006/ole">
            <mc:AlternateContent xmlns:mc="http://schemas.openxmlformats.org/markup-compatibility/2006">
              <mc:Choice xmlns:v="urn:schemas-microsoft-com:vml" Requires="v">
                <p:oleObj spid="_x0000_s1889000" name="Equation" r:id="rId10" imgW="1002960" imgH="241200" progId="Equation.DSMT4">
                  <p:embed/>
                </p:oleObj>
              </mc:Choice>
              <mc:Fallback>
                <p:oleObj name="Equation" r:id="rId10" imgW="1002960" imgH="241200" progId="Equation.DSMT4">
                  <p:embed/>
                  <p:pic>
                    <p:nvPicPr>
                      <p:cNvPr id="0" name=""/>
                      <p:cNvPicPr>
                        <a:picLocks noChangeAspect="1" noChangeArrowheads="1"/>
                      </p:cNvPicPr>
                      <p:nvPr/>
                    </p:nvPicPr>
                    <p:blipFill>
                      <a:blip r:embed="rId11"/>
                      <a:srcRect/>
                      <a:stretch>
                        <a:fillRect/>
                      </a:stretch>
                    </p:blipFill>
                    <p:spPr bwMode="auto">
                      <a:xfrm>
                        <a:off x="10129584" y="752033"/>
                        <a:ext cx="1909762" cy="458787"/>
                      </a:xfrm>
                      <a:prstGeom prst="rect">
                        <a:avLst/>
                      </a:prstGeom>
                      <a:noFill/>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439765921"/>
              </p:ext>
            </p:extLst>
          </p:nvPr>
        </p:nvGraphicFramePr>
        <p:xfrm>
          <a:off x="3898610" y="1284100"/>
          <a:ext cx="1401763" cy="434975"/>
        </p:xfrm>
        <a:graphic>
          <a:graphicData uri="http://schemas.openxmlformats.org/presentationml/2006/ole">
            <mc:AlternateContent xmlns:mc="http://schemas.openxmlformats.org/markup-compatibility/2006">
              <mc:Choice xmlns:v="urn:schemas-microsoft-com:vml" Requires="v">
                <p:oleObj spid="_x0000_s1889001" name="Equation" r:id="rId12" imgW="736560" imgH="228600" progId="Equation.DSMT4">
                  <p:embed/>
                </p:oleObj>
              </mc:Choice>
              <mc:Fallback>
                <p:oleObj name="Equation" r:id="rId12" imgW="736560" imgH="228600" progId="Equation.DSMT4">
                  <p:embed/>
                  <p:pic>
                    <p:nvPicPr>
                      <p:cNvPr id="0" name=""/>
                      <p:cNvPicPr>
                        <a:picLocks noChangeAspect="1" noChangeArrowheads="1"/>
                      </p:cNvPicPr>
                      <p:nvPr/>
                    </p:nvPicPr>
                    <p:blipFill>
                      <a:blip r:embed="rId13"/>
                      <a:srcRect/>
                      <a:stretch>
                        <a:fillRect/>
                      </a:stretch>
                    </p:blipFill>
                    <p:spPr bwMode="auto">
                      <a:xfrm>
                        <a:off x="3898610" y="1284100"/>
                        <a:ext cx="1401763" cy="434975"/>
                      </a:xfrm>
                      <a:prstGeom prst="rect">
                        <a:avLst/>
                      </a:prstGeom>
                      <a:noFill/>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2244260640"/>
              </p:ext>
            </p:extLst>
          </p:nvPr>
        </p:nvGraphicFramePr>
        <p:xfrm>
          <a:off x="3898610" y="2474220"/>
          <a:ext cx="5362575" cy="836612"/>
        </p:xfrm>
        <a:graphic>
          <a:graphicData uri="http://schemas.openxmlformats.org/presentationml/2006/ole">
            <mc:AlternateContent xmlns:mc="http://schemas.openxmlformats.org/markup-compatibility/2006">
              <mc:Choice xmlns:v="urn:schemas-microsoft-com:vml" Requires="v">
                <p:oleObj spid="_x0000_s1889002" name="Equation" r:id="rId14" imgW="2933640" imgH="457200" progId="Equation.DSMT4">
                  <p:embed/>
                </p:oleObj>
              </mc:Choice>
              <mc:Fallback>
                <p:oleObj name="Equation" r:id="rId14" imgW="2933640" imgH="457200" progId="Equation.DSMT4">
                  <p:embed/>
                  <p:pic>
                    <p:nvPicPr>
                      <p:cNvPr id="0" name=""/>
                      <p:cNvPicPr>
                        <a:picLocks noChangeAspect="1" noChangeArrowheads="1"/>
                      </p:cNvPicPr>
                      <p:nvPr/>
                    </p:nvPicPr>
                    <p:blipFill>
                      <a:blip r:embed="rId15"/>
                      <a:srcRect/>
                      <a:stretch>
                        <a:fillRect/>
                      </a:stretch>
                    </p:blipFill>
                    <p:spPr bwMode="auto">
                      <a:xfrm>
                        <a:off x="3898610" y="2474220"/>
                        <a:ext cx="53625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to 24"/>
          <p:cNvGraphicFramePr>
            <a:graphicFrameLocks noChangeAspect="1"/>
          </p:cNvGraphicFramePr>
          <p:nvPr>
            <p:extLst>
              <p:ext uri="{D42A27DB-BD31-4B8C-83A1-F6EECF244321}">
                <p14:modId xmlns:p14="http://schemas.microsoft.com/office/powerpoint/2010/main" val="407451879"/>
              </p:ext>
            </p:extLst>
          </p:nvPr>
        </p:nvGraphicFramePr>
        <p:xfrm>
          <a:off x="5697538" y="1284288"/>
          <a:ext cx="1328737" cy="434975"/>
        </p:xfrm>
        <a:graphic>
          <a:graphicData uri="http://schemas.openxmlformats.org/presentationml/2006/ole">
            <mc:AlternateContent xmlns:mc="http://schemas.openxmlformats.org/markup-compatibility/2006">
              <mc:Choice xmlns:v="urn:schemas-microsoft-com:vml" Requires="v">
                <p:oleObj spid="_x0000_s1889003" name="Equation" r:id="rId16" imgW="698400" imgH="228600" progId="Equation.DSMT4">
                  <p:embed/>
                </p:oleObj>
              </mc:Choice>
              <mc:Fallback>
                <p:oleObj name="Equation" r:id="rId16" imgW="698400" imgH="228600" progId="Equation.DSMT4">
                  <p:embed/>
                  <p:pic>
                    <p:nvPicPr>
                      <p:cNvPr id="0" name=""/>
                      <p:cNvPicPr>
                        <a:picLocks noChangeAspect="1" noChangeArrowheads="1"/>
                      </p:cNvPicPr>
                      <p:nvPr/>
                    </p:nvPicPr>
                    <p:blipFill>
                      <a:blip r:embed="rId17"/>
                      <a:srcRect/>
                      <a:stretch>
                        <a:fillRect/>
                      </a:stretch>
                    </p:blipFill>
                    <p:spPr bwMode="auto">
                      <a:xfrm>
                        <a:off x="5697538" y="1284288"/>
                        <a:ext cx="1328737" cy="434975"/>
                      </a:xfrm>
                      <a:prstGeom prst="rect">
                        <a:avLst/>
                      </a:prstGeom>
                      <a:noFill/>
                    </p:spPr>
                  </p:pic>
                </p:oleObj>
              </mc:Fallback>
            </mc:AlternateContent>
          </a:graphicData>
        </a:graphic>
      </p:graphicFrame>
      <p:graphicFrame>
        <p:nvGraphicFramePr>
          <p:cNvPr id="29" name="Objeto 28"/>
          <p:cNvGraphicFramePr>
            <a:graphicFrameLocks noChangeAspect="1"/>
          </p:cNvGraphicFramePr>
          <p:nvPr>
            <p:extLst>
              <p:ext uri="{D42A27DB-BD31-4B8C-83A1-F6EECF244321}">
                <p14:modId xmlns:p14="http://schemas.microsoft.com/office/powerpoint/2010/main" val="1037563815"/>
              </p:ext>
            </p:extLst>
          </p:nvPr>
        </p:nvGraphicFramePr>
        <p:xfrm>
          <a:off x="1496772" y="5787337"/>
          <a:ext cx="3251200" cy="787400"/>
        </p:xfrm>
        <a:graphic>
          <a:graphicData uri="http://schemas.openxmlformats.org/presentationml/2006/ole">
            <mc:AlternateContent xmlns:mc="http://schemas.openxmlformats.org/markup-compatibility/2006">
              <mc:Choice xmlns:v="urn:schemas-microsoft-com:vml" Requires="v">
                <p:oleObj spid="_x0000_s1889004" name="Equation" r:id="rId18" imgW="1777680" imgH="431640" progId="Equation.DSMT4">
                  <p:embed/>
                </p:oleObj>
              </mc:Choice>
              <mc:Fallback>
                <p:oleObj name="Equation" r:id="rId18" imgW="1777680" imgH="431640" progId="Equation.DSMT4">
                  <p:embed/>
                  <p:pic>
                    <p:nvPicPr>
                      <p:cNvPr id="0" name=""/>
                      <p:cNvPicPr>
                        <a:picLocks noChangeAspect="1" noChangeArrowheads="1"/>
                      </p:cNvPicPr>
                      <p:nvPr/>
                    </p:nvPicPr>
                    <p:blipFill>
                      <a:blip r:embed="rId19"/>
                      <a:srcRect/>
                      <a:stretch>
                        <a:fillRect/>
                      </a:stretch>
                    </p:blipFill>
                    <p:spPr bwMode="auto">
                      <a:xfrm>
                        <a:off x="1496772" y="5787337"/>
                        <a:ext cx="3251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1997080706"/>
              </p:ext>
            </p:extLst>
          </p:nvPr>
        </p:nvGraphicFramePr>
        <p:xfrm>
          <a:off x="1520373" y="3874085"/>
          <a:ext cx="7560000" cy="852586"/>
        </p:xfrm>
        <a:graphic>
          <a:graphicData uri="http://schemas.openxmlformats.org/presentationml/2006/ole">
            <mc:AlternateContent xmlns:mc="http://schemas.openxmlformats.org/markup-compatibility/2006">
              <mc:Choice xmlns:v="urn:schemas-microsoft-com:vml" Requires="v">
                <p:oleObj spid="_x0000_s1889005" name="Equation" r:id="rId20" imgW="4279680" imgH="482400" progId="Equation.DSMT4">
                  <p:embed/>
                </p:oleObj>
              </mc:Choice>
              <mc:Fallback>
                <p:oleObj name="Equation" r:id="rId20" imgW="4279680" imgH="482400" progId="Equation.DSMT4">
                  <p:embed/>
                  <p:pic>
                    <p:nvPicPr>
                      <p:cNvPr id="0" name=""/>
                      <p:cNvPicPr>
                        <a:picLocks noChangeAspect="1" noChangeArrowheads="1"/>
                      </p:cNvPicPr>
                      <p:nvPr/>
                    </p:nvPicPr>
                    <p:blipFill>
                      <a:blip r:embed="rId21"/>
                      <a:srcRect/>
                      <a:stretch>
                        <a:fillRect/>
                      </a:stretch>
                    </p:blipFill>
                    <p:spPr bwMode="auto">
                      <a:xfrm>
                        <a:off x="1520373" y="3874085"/>
                        <a:ext cx="7560000" cy="852586"/>
                      </a:xfrm>
                      <a:prstGeom prst="rect">
                        <a:avLst/>
                      </a:prstGeom>
                      <a:noFill/>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90235016"/>
              </p:ext>
            </p:extLst>
          </p:nvPr>
        </p:nvGraphicFramePr>
        <p:xfrm>
          <a:off x="1520372" y="4761559"/>
          <a:ext cx="3204000" cy="845393"/>
        </p:xfrm>
        <a:graphic>
          <a:graphicData uri="http://schemas.openxmlformats.org/presentationml/2006/ole">
            <mc:AlternateContent xmlns:mc="http://schemas.openxmlformats.org/markup-compatibility/2006">
              <mc:Choice xmlns:v="urn:schemas-microsoft-com:vml" Requires="v">
                <p:oleObj spid="_x0000_s1889006" name="Equation" r:id="rId22" imgW="1828800" imgH="482400" progId="Equation.DSMT4">
                  <p:embed/>
                </p:oleObj>
              </mc:Choice>
              <mc:Fallback>
                <p:oleObj name="Equation" r:id="rId22" imgW="1828800" imgH="482400" progId="Equation.DSMT4">
                  <p:embed/>
                  <p:pic>
                    <p:nvPicPr>
                      <p:cNvPr id="0" name=""/>
                      <p:cNvPicPr>
                        <a:picLocks noChangeAspect="1" noChangeArrowheads="1"/>
                      </p:cNvPicPr>
                      <p:nvPr/>
                    </p:nvPicPr>
                    <p:blipFill>
                      <a:blip r:embed="rId23"/>
                      <a:srcRect/>
                      <a:stretch>
                        <a:fillRect/>
                      </a:stretch>
                    </p:blipFill>
                    <p:spPr bwMode="auto">
                      <a:xfrm>
                        <a:off x="1520372" y="4761559"/>
                        <a:ext cx="3204000" cy="845393"/>
                      </a:xfrm>
                      <a:prstGeom prst="rect">
                        <a:avLst/>
                      </a:prstGeom>
                      <a:noFill/>
                    </p:spPr>
                  </p:pic>
                </p:oleObj>
              </mc:Fallback>
            </mc:AlternateContent>
          </a:graphicData>
        </a:graphic>
      </p:graphicFrame>
      <p:sp>
        <p:nvSpPr>
          <p:cNvPr id="18" name="Text Box 4"/>
          <p:cNvSpPr txBox="1">
            <a:spLocks noChangeArrowheads="1"/>
          </p:cNvSpPr>
          <p:nvPr/>
        </p:nvSpPr>
        <p:spPr bwMode="auto">
          <a:xfrm>
            <a:off x="1573210" y="3422127"/>
            <a:ext cx="5402733"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a:t> </a:t>
            </a:r>
            <a:r>
              <a:rPr lang="es-AR" dirty="0" smtClean="0"/>
              <a:t>Los valores entre los cuales bascula el punto A:</a:t>
            </a:r>
            <a:endParaRPr lang="es-AR" dirty="0"/>
          </a:p>
        </p:txBody>
      </p:sp>
    </p:spTree>
    <p:custDataLst>
      <p:tags r:id="rId2"/>
    </p:custDataLst>
    <p:extLst>
      <p:ext uri="{BB962C8B-B14F-4D97-AF65-F5344CB8AC3E}">
        <p14:creationId xmlns:p14="http://schemas.microsoft.com/office/powerpoint/2010/main" val="29799594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7906" name="Text Box 2"/>
          <p:cNvSpPr txBox="1">
            <a:spLocks noChangeArrowheads="1"/>
          </p:cNvSpPr>
          <p:nvPr/>
        </p:nvSpPr>
        <p:spPr bwMode="auto">
          <a:xfrm>
            <a:off x="175052" y="146041"/>
            <a:ext cx="9654747" cy="4923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Control ON-OFF con </a:t>
            </a:r>
            <a:r>
              <a:rPr lang="es-AR" sz="2200" dirty="0" smtClean="0">
                <a:solidFill>
                  <a:srgbClr val="FF3300"/>
                </a:solidFill>
              </a:rPr>
              <a:t>Histéresis: Ejemplo Convertidor Reductor (</a:t>
            </a:r>
            <a:r>
              <a:rPr lang="es-AR" sz="2200" dirty="0" err="1" smtClean="0">
                <a:solidFill>
                  <a:srgbClr val="FF3300"/>
                </a:solidFill>
              </a:rPr>
              <a:t>Buck</a:t>
            </a:r>
            <a:r>
              <a:rPr lang="es-AR" sz="2200" dirty="0" smtClean="0">
                <a:solidFill>
                  <a:srgbClr val="FF3300"/>
                </a:solidFill>
              </a:rPr>
              <a:t>)</a:t>
            </a:r>
            <a:endParaRPr lang="es-AR" sz="2200" dirty="0">
              <a:solidFill>
                <a:srgbClr val="009900"/>
              </a:solidFill>
            </a:endParaRPr>
          </a:p>
        </p:txBody>
      </p:sp>
      <p:pic>
        <p:nvPicPr>
          <p:cNvPr id="3" name="Imagen 2"/>
          <p:cNvPicPr>
            <a:picLocks noChangeAspect="1"/>
          </p:cNvPicPr>
          <p:nvPr/>
        </p:nvPicPr>
        <p:blipFill>
          <a:blip r:embed="rId5"/>
          <a:stretch>
            <a:fillRect/>
          </a:stretch>
        </p:blipFill>
        <p:spPr>
          <a:xfrm>
            <a:off x="155395" y="676721"/>
            <a:ext cx="3492843" cy="3559107"/>
          </a:xfrm>
          <a:prstGeom prst="rect">
            <a:avLst/>
          </a:prstGeom>
        </p:spPr>
      </p:pic>
      <p:sp>
        <p:nvSpPr>
          <p:cNvPr id="13" name="Text Box 4"/>
          <p:cNvSpPr txBox="1">
            <a:spLocks noChangeArrowheads="1"/>
          </p:cNvSpPr>
          <p:nvPr/>
        </p:nvSpPr>
        <p:spPr bwMode="auto">
          <a:xfrm>
            <a:off x="3822488" y="752033"/>
            <a:ext cx="3153456"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a:t> </a:t>
            </a:r>
            <a:r>
              <a:rPr lang="es-AR" dirty="0" smtClean="0"/>
              <a:t>Cálculo de los resistores</a:t>
            </a:r>
            <a:endParaRPr lang="es-AR" dirty="0"/>
          </a:p>
        </p:txBody>
      </p:sp>
      <p:graphicFrame>
        <p:nvGraphicFramePr>
          <p:cNvPr id="20" name="Objeto 19"/>
          <p:cNvGraphicFramePr>
            <a:graphicFrameLocks noChangeAspect="1"/>
          </p:cNvGraphicFramePr>
          <p:nvPr>
            <p:extLst>
              <p:ext uri="{D42A27DB-BD31-4B8C-83A1-F6EECF244321}">
                <p14:modId xmlns:p14="http://schemas.microsoft.com/office/powerpoint/2010/main" val="3139897640"/>
              </p:ext>
            </p:extLst>
          </p:nvPr>
        </p:nvGraphicFramePr>
        <p:xfrm>
          <a:off x="6723985" y="732096"/>
          <a:ext cx="3217027" cy="458337"/>
        </p:xfrm>
        <a:graphic>
          <a:graphicData uri="http://schemas.openxmlformats.org/presentationml/2006/ole">
            <mc:AlternateContent xmlns:mc="http://schemas.openxmlformats.org/markup-compatibility/2006">
              <mc:Choice xmlns:v="urn:schemas-microsoft-com:vml" Requires="v">
                <p:oleObj spid="_x0000_s1927236" name="Equation" r:id="rId6" imgW="1688760" imgH="241200" progId="Equation.DSMT4">
                  <p:embed/>
                </p:oleObj>
              </mc:Choice>
              <mc:Fallback>
                <p:oleObj name="Equation" r:id="rId6" imgW="1688760" imgH="241200" progId="Equation.DSMT4">
                  <p:embed/>
                  <p:pic>
                    <p:nvPicPr>
                      <p:cNvPr id="0" name=""/>
                      <p:cNvPicPr>
                        <a:picLocks noChangeAspect="1" noChangeArrowheads="1"/>
                      </p:cNvPicPr>
                      <p:nvPr/>
                    </p:nvPicPr>
                    <p:blipFill>
                      <a:blip r:embed="rId7"/>
                      <a:srcRect/>
                      <a:stretch>
                        <a:fillRect/>
                      </a:stretch>
                    </p:blipFill>
                    <p:spPr bwMode="auto">
                      <a:xfrm>
                        <a:off x="6723985" y="732096"/>
                        <a:ext cx="3217027" cy="458337"/>
                      </a:xfrm>
                      <a:prstGeom prst="rect">
                        <a:avLst/>
                      </a:prstGeom>
                      <a:noFill/>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2260332200"/>
              </p:ext>
            </p:extLst>
          </p:nvPr>
        </p:nvGraphicFramePr>
        <p:xfrm>
          <a:off x="3898610" y="1813923"/>
          <a:ext cx="4433888" cy="882650"/>
        </p:xfrm>
        <a:graphic>
          <a:graphicData uri="http://schemas.openxmlformats.org/presentationml/2006/ole">
            <mc:AlternateContent xmlns:mc="http://schemas.openxmlformats.org/markup-compatibility/2006">
              <mc:Choice xmlns:v="urn:schemas-microsoft-com:vml" Requires="v">
                <p:oleObj spid="_x0000_s1927237" name="Equation" r:id="rId8" imgW="2425680" imgH="482400" progId="Equation.DSMT4">
                  <p:embed/>
                </p:oleObj>
              </mc:Choice>
              <mc:Fallback>
                <p:oleObj name="Equation" r:id="rId8" imgW="2425680" imgH="482400" progId="Equation.DSMT4">
                  <p:embed/>
                  <p:pic>
                    <p:nvPicPr>
                      <p:cNvPr id="0" name=""/>
                      <p:cNvPicPr>
                        <a:picLocks noChangeAspect="1" noChangeArrowheads="1"/>
                      </p:cNvPicPr>
                      <p:nvPr/>
                    </p:nvPicPr>
                    <p:blipFill>
                      <a:blip r:embed="rId9"/>
                      <a:srcRect/>
                      <a:stretch>
                        <a:fillRect/>
                      </a:stretch>
                    </p:blipFill>
                    <p:spPr bwMode="auto">
                      <a:xfrm>
                        <a:off x="3898610" y="1813923"/>
                        <a:ext cx="4433888"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4171621542"/>
              </p:ext>
            </p:extLst>
          </p:nvPr>
        </p:nvGraphicFramePr>
        <p:xfrm>
          <a:off x="10129584" y="752033"/>
          <a:ext cx="1909762" cy="458787"/>
        </p:xfrm>
        <a:graphic>
          <a:graphicData uri="http://schemas.openxmlformats.org/presentationml/2006/ole">
            <mc:AlternateContent xmlns:mc="http://schemas.openxmlformats.org/markup-compatibility/2006">
              <mc:Choice xmlns:v="urn:schemas-microsoft-com:vml" Requires="v">
                <p:oleObj spid="_x0000_s1927238" name="Equation" r:id="rId10" imgW="1002960" imgH="241200" progId="Equation.DSMT4">
                  <p:embed/>
                </p:oleObj>
              </mc:Choice>
              <mc:Fallback>
                <p:oleObj name="Equation" r:id="rId10" imgW="1002960" imgH="241200" progId="Equation.DSMT4">
                  <p:embed/>
                  <p:pic>
                    <p:nvPicPr>
                      <p:cNvPr id="0" name=""/>
                      <p:cNvPicPr>
                        <a:picLocks noChangeAspect="1" noChangeArrowheads="1"/>
                      </p:cNvPicPr>
                      <p:nvPr/>
                    </p:nvPicPr>
                    <p:blipFill>
                      <a:blip r:embed="rId11"/>
                      <a:srcRect/>
                      <a:stretch>
                        <a:fillRect/>
                      </a:stretch>
                    </p:blipFill>
                    <p:spPr bwMode="auto">
                      <a:xfrm>
                        <a:off x="10129584" y="752033"/>
                        <a:ext cx="1909762" cy="458787"/>
                      </a:xfrm>
                      <a:prstGeom prst="rect">
                        <a:avLst/>
                      </a:prstGeom>
                      <a:noFill/>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1298632645"/>
              </p:ext>
            </p:extLst>
          </p:nvPr>
        </p:nvGraphicFramePr>
        <p:xfrm>
          <a:off x="3898610" y="1284100"/>
          <a:ext cx="1401763" cy="434975"/>
        </p:xfrm>
        <a:graphic>
          <a:graphicData uri="http://schemas.openxmlformats.org/presentationml/2006/ole">
            <mc:AlternateContent xmlns:mc="http://schemas.openxmlformats.org/markup-compatibility/2006">
              <mc:Choice xmlns:v="urn:schemas-microsoft-com:vml" Requires="v">
                <p:oleObj spid="_x0000_s1927239" name="Equation" r:id="rId12" imgW="736560" imgH="228600" progId="Equation.DSMT4">
                  <p:embed/>
                </p:oleObj>
              </mc:Choice>
              <mc:Fallback>
                <p:oleObj name="Equation" r:id="rId12" imgW="736560" imgH="228600" progId="Equation.DSMT4">
                  <p:embed/>
                  <p:pic>
                    <p:nvPicPr>
                      <p:cNvPr id="0" name=""/>
                      <p:cNvPicPr>
                        <a:picLocks noChangeAspect="1" noChangeArrowheads="1"/>
                      </p:cNvPicPr>
                      <p:nvPr/>
                    </p:nvPicPr>
                    <p:blipFill>
                      <a:blip r:embed="rId13"/>
                      <a:srcRect/>
                      <a:stretch>
                        <a:fillRect/>
                      </a:stretch>
                    </p:blipFill>
                    <p:spPr bwMode="auto">
                      <a:xfrm>
                        <a:off x="3898610" y="1284100"/>
                        <a:ext cx="1401763" cy="434975"/>
                      </a:xfrm>
                      <a:prstGeom prst="rect">
                        <a:avLst/>
                      </a:prstGeom>
                      <a:noFill/>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2780857019"/>
              </p:ext>
            </p:extLst>
          </p:nvPr>
        </p:nvGraphicFramePr>
        <p:xfrm>
          <a:off x="3867495" y="2752121"/>
          <a:ext cx="5802313" cy="836612"/>
        </p:xfrm>
        <a:graphic>
          <a:graphicData uri="http://schemas.openxmlformats.org/presentationml/2006/ole">
            <mc:AlternateContent xmlns:mc="http://schemas.openxmlformats.org/markup-compatibility/2006">
              <mc:Choice xmlns:v="urn:schemas-microsoft-com:vml" Requires="v">
                <p:oleObj spid="_x0000_s1927240" name="Equation" r:id="rId14" imgW="3174840" imgH="457200" progId="Equation.DSMT4">
                  <p:embed/>
                </p:oleObj>
              </mc:Choice>
              <mc:Fallback>
                <p:oleObj name="Equation" r:id="rId14" imgW="3174840" imgH="457200" progId="Equation.DSMT4">
                  <p:embed/>
                  <p:pic>
                    <p:nvPicPr>
                      <p:cNvPr id="0" name=""/>
                      <p:cNvPicPr>
                        <a:picLocks noChangeAspect="1" noChangeArrowheads="1"/>
                      </p:cNvPicPr>
                      <p:nvPr/>
                    </p:nvPicPr>
                    <p:blipFill>
                      <a:blip r:embed="rId15"/>
                      <a:srcRect/>
                      <a:stretch>
                        <a:fillRect/>
                      </a:stretch>
                    </p:blipFill>
                    <p:spPr bwMode="auto">
                      <a:xfrm>
                        <a:off x="3867495" y="2752121"/>
                        <a:ext cx="58023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to 24"/>
          <p:cNvGraphicFramePr>
            <a:graphicFrameLocks noChangeAspect="1"/>
          </p:cNvGraphicFramePr>
          <p:nvPr>
            <p:extLst>
              <p:ext uri="{D42A27DB-BD31-4B8C-83A1-F6EECF244321}">
                <p14:modId xmlns:p14="http://schemas.microsoft.com/office/powerpoint/2010/main" val="3938766345"/>
              </p:ext>
            </p:extLst>
          </p:nvPr>
        </p:nvGraphicFramePr>
        <p:xfrm>
          <a:off x="5637213" y="1284288"/>
          <a:ext cx="1449387" cy="434975"/>
        </p:xfrm>
        <a:graphic>
          <a:graphicData uri="http://schemas.openxmlformats.org/presentationml/2006/ole">
            <mc:AlternateContent xmlns:mc="http://schemas.openxmlformats.org/markup-compatibility/2006">
              <mc:Choice xmlns:v="urn:schemas-microsoft-com:vml" Requires="v">
                <p:oleObj spid="_x0000_s1927241" name="Equation" r:id="rId16" imgW="761760" imgH="228600" progId="Equation.DSMT4">
                  <p:embed/>
                </p:oleObj>
              </mc:Choice>
              <mc:Fallback>
                <p:oleObj name="Equation" r:id="rId16" imgW="761760" imgH="228600" progId="Equation.DSMT4">
                  <p:embed/>
                  <p:pic>
                    <p:nvPicPr>
                      <p:cNvPr id="0" name=""/>
                      <p:cNvPicPr>
                        <a:picLocks noChangeAspect="1" noChangeArrowheads="1"/>
                      </p:cNvPicPr>
                      <p:nvPr/>
                    </p:nvPicPr>
                    <p:blipFill>
                      <a:blip r:embed="rId17"/>
                      <a:srcRect/>
                      <a:stretch>
                        <a:fillRect/>
                      </a:stretch>
                    </p:blipFill>
                    <p:spPr bwMode="auto">
                      <a:xfrm>
                        <a:off x="5637213" y="1284288"/>
                        <a:ext cx="1449387" cy="434975"/>
                      </a:xfrm>
                      <a:prstGeom prst="rect">
                        <a:avLst/>
                      </a:prstGeom>
                      <a:noFill/>
                    </p:spPr>
                  </p:pic>
                </p:oleObj>
              </mc:Fallback>
            </mc:AlternateContent>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2193322382"/>
              </p:ext>
            </p:extLst>
          </p:nvPr>
        </p:nvGraphicFramePr>
        <p:xfrm>
          <a:off x="2368725" y="3729619"/>
          <a:ext cx="2997540" cy="720068"/>
        </p:xfrm>
        <a:graphic>
          <a:graphicData uri="http://schemas.openxmlformats.org/presentationml/2006/ole">
            <mc:AlternateContent xmlns:mc="http://schemas.openxmlformats.org/markup-compatibility/2006">
              <mc:Choice xmlns:v="urn:schemas-microsoft-com:vml" Requires="v">
                <p:oleObj spid="_x0000_s1927242" name="Equation" r:id="rId18" imgW="1638000" imgH="393480" progId="Equation.DSMT4">
                  <p:embed/>
                </p:oleObj>
              </mc:Choice>
              <mc:Fallback>
                <p:oleObj name="Equation" r:id="rId18" imgW="1638000" imgH="393480" progId="Equation.DSMT4">
                  <p:embed/>
                  <p:pic>
                    <p:nvPicPr>
                      <p:cNvPr id="0" name=""/>
                      <p:cNvPicPr>
                        <a:picLocks noChangeAspect="1" noChangeArrowheads="1"/>
                      </p:cNvPicPr>
                      <p:nvPr/>
                    </p:nvPicPr>
                    <p:blipFill>
                      <a:blip r:embed="rId19"/>
                      <a:srcRect/>
                      <a:stretch>
                        <a:fillRect/>
                      </a:stretch>
                    </p:blipFill>
                    <p:spPr bwMode="auto">
                      <a:xfrm>
                        <a:off x="2368725" y="3729619"/>
                        <a:ext cx="2997540" cy="720068"/>
                      </a:xfrm>
                      <a:prstGeom prst="rect">
                        <a:avLst/>
                      </a:prstGeom>
                      <a:noFill/>
                    </p:spPr>
                  </p:pic>
                </p:oleObj>
              </mc:Fallback>
            </mc:AlternateContent>
          </a:graphicData>
        </a:graphic>
      </p:graphicFrame>
      <p:graphicFrame>
        <p:nvGraphicFramePr>
          <p:cNvPr id="27" name="Objeto 26"/>
          <p:cNvGraphicFramePr>
            <a:graphicFrameLocks noChangeAspect="1"/>
          </p:cNvGraphicFramePr>
          <p:nvPr>
            <p:extLst>
              <p:ext uri="{D42A27DB-BD31-4B8C-83A1-F6EECF244321}">
                <p14:modId xmlns:p14="http://schemas.microsoft.com/office/powerpoint/2010/main" val="477000435"/>
              </p:ext>
            </p:extLst>
          </p:nvPr>
        </p:nvGraphicFramePr>
        <p:xfrm>
          <a:off x="5865535" y="3729619"/>
          <a:ext cx="2974482" cy="720068"/>
        </p:xfrm>
        <a:graphic>
          <a:graphicData uri="http://schemas.openxmlformats.org/presentationml/2006/ole">
            <mc:AlternateContent xmlns:mc="http://schemas.openxmlformats.org/markup-compatibility/2006">
              <mc:Choice xmlns:v="urn:schemas-microsoft-com:vml" Requires="v">
                <p:oleObj spid="_x0000_s1927243" name="Equation" r:id="rId20" imgW="1625400" imgH="393480" progId="Equation.DSMT4">
                  <p:embed/>
                </p:oleObj>
              </mc:Choice>
              <mc:Fallback>
                <p:oleObj name="Equation" r:id="rId20" imgW="1625400" imgH="393480" progId="Equation.DSMT4">
                  <p:embed/>
                  <p:pic>
                    <p:nvPicPr>
                      <p:cNvPr id="0" name=""/>
                      <p:cNvPicPr>
                        <a:picLocks noChangeAspect="1" noChangeArrowheads="1"/>
                      </p:cNvPicPr>
                      <p:nvPr/>
                    </p:nvPicPr>
                    <p:blipFill>
                      <a:blip r:embed="rId21"/>
                      <a:srcRect/>
                      <a:stretch>
                        <a:fillRect/>
                      </a:stretch>
                    </p:blipFill>
                    <p:spPr bwMode="auto">
                      <a:xfrm>
                        <a:off x="5865535" y="3729619"/>
                        <a:ext cx="2974482" cy="720068"/>
                      </a:xfrm>
                      <a:prstGeom prst="rect">
                        <a:avLst/>
                      </a:prstGeom>
                      <a:noFill/>
                    </p:spPr>
                  </p:pic>
                </p:oleObj>
              </mc:Fallback>
            </mc:AlternateContent>
          </a:graphicData>
        </a:graphic>
      </p:graphicFrame>
      <p:sp>
        <p:nvSpPr>
          <p:cNvPr id="28" name="Text Box 4"/>
          <p:cNvSpPr txBox="1">
            <a:spLocks noChangeArrowheads="1"/>
          </p:cNvSpPr>
          <p:nvPr/>
        </p:nvSpPr>
        <p:spPr bwMode="auto">
          <a:xfrm>
            <a:off x="1218473" y="4696734"/>
            <a:ext cx="4423588" cy="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a:t> </a:t>
            </a:r>
            <a:r>
              <a:rPr lang="es-AR" dirty="0" smtClean="0"/>
              <a:t>Usando las relaciones en función de </a:t>
            </a:r>
            <a:r>
              <a:rPr lang="es-AR" i="1" dirty="0" smtClean="0"/>
              <a:t>n</a:t>
            </a:r>
            <a:r>
              <a:rPr lang="es-AR" dirty="0" smtClean="0"/>
              <a:t>:</a:t>
            </a:r>
            <a:endParaRPr lang="es-AR" dirty="0"/>
          </a:p>
        </p:txBody>
      </p:sp>
      <p:graphicFrame>
        <p:nvGraphicFramePr>
          <p:cNvPr id="29" name="Objeto 28"/>
          <p:cNvGraphicFramePr>
            <a:graphicFrameLocks noChangeAspect="1"/>
          </p:cNvGraphicFramePr>
          <p:nvPr>
            <p:extLst>
              <p:ext uri="{D42A27DB-BD31-4B8C-83A1-F6EECF244321}">
                <p14:modId xmlns:p14="http://schemas.microsoft.com/office/powerpoint/2010/main" val="766958967"/>
              </p:ext>
            </p:extLst>
          </p:nvPr>
        </p:nvGraphicFramePr>
        <p:xfrm>
          <a:off x="484061" y="5249883"/>
          <a:ext cx="3297237" cy="787400"/>
        </p:xfrm>
        <a:graphic>
          <a:graphicData uri="http://schemas.openxmlformats.org/presentationml/2006/ole">
            <mc:AlternateContent xmlns:mc="http://schemas.openxmlformats.org/markup-compatibility/2006">
              <mc:Choice xmlns:v="urn:schemas-microsoft-com:vml" Requires="v">
                <p:oleObj spid="_x0000_s1927244" name="Equation" r:id="rId22" imgW="1803240" imgH="431640" progId="Equation.DSMT4">
                  <p:embed/>
                </p:oleObj>
              </mc:Choice>
              <mc:Fallback>
                <p:oleObj name="Equation" r:id="rId22" imgW="1803240" imgH="431640" progId="Equation.DSMT4">
                  <p:embed/>
                  <p:pic>
                    <p:nvPicPr>
                      <p:cNvPr id="0" name=""/>
                      <p:cNvPicPr>
                        <a:picLocks noChangeAspect="1" noChangeArrowheads="1"/>
                      </p:cNvPicPr>
                      <p:nvPr/>
                    </p:nvPicPr>
                    <p:blipFill>
                      <a:blip r:embed="rId23"/>
                      <a:srcRect/>
                      <a:stretch>
                        <a:fillRect/>
                      </a:stretch>
                    </p:blipFill>
                    <p:spPr bwMode="auto">
                      <a:xfrm>
                        <a:off x="484061" y="5249883"/>
                        <a:ext cx="32972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3237860320"/>
              </p:ext>
            </p:extLst>
          </p:nvPr>
        </p:nvGraphicFramePr>
        <p:xfrm>
          <a:off x="4087513" y="5249883"/>
          <a:ext cx="7172325" cy="766762"/>
        </p:xfrm>
        <a:graphic>
          <a:graphicData uri="http://schemas.openxmlformats.org/presentationml/2006/ole">
            <mc:AlternateContent xmlns:mc="http://schemas.openxmlformats.org/markup-compatibility/2006">
              <mc:Choice xmlns:v="urn:schemas-microsoft-com:vml" Requires="v">
                <p:oleObj spid="_x0000_s1927245" name="Equation" r:id="rId24" imgW="3924000" imgH="419040" progId="Equation.DSMT4">
                  <p:embed/>
                </p:oleObj>
              </mc:Choice>
              <mc:Fallback>
                <p:oleObj name="Equation" r:id="rId24" imgW="3924000" imgH="419040" progId="Equation.DSMT4">
                  <p:embed/>
                  <p:pic>
                    <p:nvPicPr>
                      <p:cNvPr id="0" name=""/>
                      <p:cNvPicPr>
                        <a:picLocks noChangeAspect="1" noChangeArrowheads="1"/>
                      </p:cNvPicPr>
                      <p:nvPr/>
                    </p:nvPicPr>
                    <p:blipFill>
                      <a:blip r:embed="rId25"/>
                      <a:srcRect/>
                      <a:stretch>
                        <a:fillRect/>
                      </a:stretch>
                    </p:blipFill>
                    <p:spPr bwMode="auto">
                      <a:xfrm>
                        <a:off x="4087513" y="5249883"/>
                        <a:ext cx="7172325"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to 15"/>
          <p:cNvGraphicFramePr>
            <a:graphicFrameLocks noChangeAspect="1"/>
          </p:cNvGraphicFramePr>
          <p:nvPr>
            <p:extLst>
              <p:ext uri="{D42A27DB-BD31-4B8C-83A1-F6EECF244321}">
                <p14:modId xmlns:p14="http://schemas.microsoft.com/office/powerpoint/2010/main" val="2325147273"/>
              </p:ext>
            </p:extLst>
          </p:nvPr>
        </p:nvGraphicFramePr>
        <p:xfrm>
          <a:off x="7446963" y="1284288"/>
          <a:ext cx="1352550" cy="434975"/>
        </p:xfrm>
        <a:graphic>
          <a:graphicData uri="http://schemas.openxmlformats.org/presentationml/2006/ole">
            <mc:AlternateContent xmlns:mc="http://schemas.openxmlformats.org/markup-compatibility/2006">
              <mc:Choice xmlns:v="urn:schemas-microsoft-com:vml" Requires="v">
                <p:oleObj spid="_x0000_s1927246" name="Equation" r:id="rId26" imgW="711000" imgH="228600" progId="Equation.DSMT4">
                  <p:embed/>
                </p:oleObj>
              </mc:Choice>
              <mc:Fallback>
                <p:oleObj name="Equation" r:id="rId26" imgW="711000" imgH="228600" progId="Equation.DSMT4">
                  <p:embed/>
                  <p:pic>
                    <p:nvPicPr>
                      <p:cNvPr id="23" name="Objeto 22"/>
                      <p:cNvPicPr>
                        <a:picLocks noChangeAspect="1" noChangeArrowheads="1"/>
                      </p:cNvPicPr>
                      <p:nvPr/>
                    </p:nvPicPr>
                    <p:blipFill>
                      <a:blip r:embed="rId27"/>
                      <a:srcRect/>
                      <a:stretch>
                        <a:fillRect/>
                      </a:stretch>
                    </p:blipFill>
                    <p:spPr bwMode="auto">
                      <a:xfrm>
                        <a:off x="7446963" y="1284288"/>
                        <a:ext cx="1352550" cy="43497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8140476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191" y="160824"/>
            <a:ext cx="7049961"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Convertidor </a:t>
            </a:r>
            <a:r>
              <a:rPr lang="es-AR" sz="2000" dirty="0" err="1" smtClean="0">
                <a:solidFill>
                  <a:srgbClr val="009900"/>
                </a:solidFill>
              </a:rPr>
              <a:t>Buck</a:t>
            </a:r>
            <a:r>
              <a:rPr lang="es-AR" sz="2000" dirty="0" smtClean="0">
                <a:solidFill>
                  <a:srgbClr val="009900"/>
                </a:solidFill>
              </a:rPr>
              <a:t> con Control ON-OFF</a:t>
            </a:r>
            <a:endParaRPr lang="es-AR" sz="2000" dirty="0">
              <a:solidFill>
                <a:srgbClr val="009900"/>
              </a:solidFill>
            </a:endParaRPr>
          </a:p>
        </p:txBody>
      </p:sp>
      <p:pic>
        <p:nvPicPr>
          <p:cNvPr id="9" name="Imagen 8"/>
          <p:cNvPicPr>
            <a:picLocks noChangeAspect="1"/>
          </p:cNvPicPr>
          <p:nvPr/>
        </p:nvPicPr>
        <p:blipFill rotWithShape="1">
          <a:blip r:embed="rId4"/>
          <a:srcRect l="6928" t="1553" r="815" b="4054"/>
          <a:stretch/>
        </p:blipFill>
        <p:spPr>
          <a:xfrm>
            <a:off x="355857" y="1054443"/>
            <a:ext cx="11649680" cy="5074508"/>
          </a:xfrm>
          <a:prstGeom prst="rect">
            <a:avLst/>
          </a:prstGeom>
        </p:spPr>
      </p:pic>
    </p:spTree>
    <p:custDataLst>
      <p:tags r:id="rId1"/>
    </p:custDataLst>
    <p:extLst>
      <p:ext uri="{BB962C8B-B14F-4D97-AF65-F5344CB8AC3E}">
        <p14:creationId xmlns:p14="http://schemas.microsoft.com/office/powerpoint/2010/main" val="34894513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191" y="160824"/>
            <a:ext cx="7049961"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Convertidor </a:t>
            </a:r>
            <a:r>
              <a:rPr lang="es-AR" sz="2000" dirty="0" err="1" smtClean="0">
                <a:solidFill>
                  <a:srgbClr val="009900"/>
                </a:solidFill>
              </a:rPr>
              <a:t>Buck</a:t>
            </a:r>
            <a:r>
              <a:rPr lang="es-AR" sz="2000" dirty="0" smtClean="0">
                <a:solidFill>
                  <a:srgbClr val="009900"/>
                </a:solidFill>
              </a:rPr>
              <a:t> con Control ON-OFF</a:t>
            </a:r>
            <a:endParaRPr lang="es-AR" sz="2000" dirty="0">
              <a:solidFill>
                <a:srgbClr val="009900"/>
              </a:solidFill>
            </a:endParaRPr>
          </a:p>
        </p:txBody>
      </p:sp>
      <p:pic>
        <p:nvPicPr>
          <p:cNvPr id="3" name="Imagen 2"/>
          <p:cNvPicPr>
            <a:picLocks noChangeAspect="1"/>
          </p:cNvPicPr>
          <p:nvPr/>
        </p:nvPicPr>
        <p:blipFill rotWithShape="1">
          <a:blip r:embed="rId5"/>
          <a:srcRect l="6105" t="2037" r="2189" b="4377"/>
          <a:stretch/>
        </p:blipFill>
        <p:spPr>
          <a:xfrm>
            <a:off x="298191" y="683742"/>
            <a:ext cx="7010400" cy="3045718"/>
          </a:xfrm>
          <a:prstGeom prst="rect">
            <a:avLst/>
          </a:prstGeom>
        </p:spPr>
      </p:pic>
      <p:pic>
        <p:nvPicPr>
          <p:cNvPr id="4" name="Imagen 3"/>
          <p:cNvPicPr>
            <a:picLocks noChangeAspect="1"/>
          </p:cNvPicPr>
          <p:nvPr/>
        </p:nvPicPr>
        <p:blipFill rotWithShape="1">
          <a:blip r:embed="rId6"/>
          <a:srcRect l="6036" t="1876" r="2257" b="9187"/>
          <a:stretch/>
        </p:blipFill>
        <p:spPr>
          <a:xfrm>
            <a:off x="4366054" y="3585440"/>
            <a:ext cx="7497246" cy="3095446"/>
          </a:xfrm>
          <a:prstGeom prst="rect">
            <a:avLst/>
          </a:prstGeom>
        </p:spPr>
      </p:pic>
      <p:sp>
        <p:nvSpPr>
          <p:cNvPr id="6" name="Text Box 4"/>
          <p:cNvSpPr txBox="1">
            <a:spLocks noChangeArrowheads="1"/>
          </p:cNvSpPr>
          <p:nvPr/>
        </p:nvSpPr>
        <p:spPr bwMode="auto">
          <a:xfrm>
            <a:off x="7438768" y="2428873"/>
            <a:ext cx="3739978" cy="7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frecuencia de conmutación es de aproximadamente, 240 kHz</a:t>
            </a:r>
            <a:endParaRPr lang="es-AR" dirty="0"/>
          </a:p>
        </p:txBody>
      </p:sp>
      <p:graphicFrame>
        <p:nvGraphicFramePr>
          <p:cNvPr id="7" name="Objeto 6"/>
          <p:cNvGraphicFramePr>
            <a:graphicFrameLocks noChangeAspect="1"/>
          </p:cNvGraphicFramePr>
          <p:nvPr>
            <p:extLst>
              <p:ext uri="{D42A27DB-BD31-4B8C-83A1-F6EECF244321}">
                <p14:modId xmlns:p14="http://schemas.microsoft.com/office/powerpoint/2010/main" val="3481066732"/>
              </p:ext>
            </p:extLst>
          </p:nvPr>
        </p:nvGraphicFramePr>
        <p:xfrm>
          <a:off x="357273" y="4119649"/>
          <a:ext cx="3949700" cy="417512"/>
        </p:xfrm>
        <a:graphic>
          <a:graphicData uri="http://schemas.openxmlformats.org/presentationml/2006/ole">
            <mc:AlternateContent xmlns:mc="http://schemas.openxmlformats.org/markup-compatibility/2006">
              <mc:Choice xmlns:v="urn:schemas-microsoft-com:vml" Requires="v">
                <p:oleObj spid="_x0000_s1836228" name="Equation" r:id="rId7" imgW="2158920" imgH="228600" progId="Equation.DSMT4">
                  <p:embed/>
                </p:oleObj>
              </mc:Choice>
              <mc:Fallback>
                <p:oleObj name="Equation" r:id="rId7" imgW="2158920" imgH="228600" progId="Equation.DSMT4">
                  <p:embed/>
                  <p:pic>
                    <p:nvPicPr>
                      <p:cNvPr id="0" name=""/>
                      <p:cNvPicPr>
                        <a:picLocks noChangeAspect="1" noChangeArrowheads="1"/>
                      </p:cNvPicPr>
                      <p:nvPr/>
                    </p:nvPicPr>
                    <p:blipFill>
                      <a:blip r:embed="rId8"/>
                      <a:srcRect/>
                      <a:stretch>
                        <a:fillRect/>
                      </a:stretch>
                    </p:blipFill>
                    <p:spPr bwMode="auto">
                      <a:xfrm>
                        <a:off x="357273" y="4119649"/>
                        <a:ext cx="3949700" cy="417512"/>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3589879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192" y="160824"/>
            <a:ext cx="6876966"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Convertidor </a:t>
            </a:r>
            <a:r>
              <a:rPr lang="es-AR" sz="2000" dirty="0" err="1" smtClean="0">
                <a:solidFill>
                  <a:srgbClr val="009900"/>
                </a:solidFill>
              </a:rPr>
              <a:t>Buck</a:t>
            </a:r>
            <a:r>
              <a:rPr lang="es-AR" sz="2000" dirty="0" smtClean="0">
                <a:solidFill>
                  <a:srgbClr val="009900"/>
                </a:solidFill>
              </a:rPr>
              <a:t> con Control ON-OFF: Rechazo de perturbación de carga</a:t>
            </a:r>
            <a:endParaRPr lang="es-AR" sz="2000" dirty="0">
              <a:solidFill>
                <a:srgbClr val="009900"/>
              </a:solidFill>
            </a:endParaRPr>
          </a:p>
        </p:txBody>
      </p:sp>
      <p:pic>
        <p:nvPicPr>
          <p:cNvPr id="8" name="Imagen 7"/>
          <p:cNvPicPr>
            <a:picLocks noChangeAspect="1"/>
          </p:cNvPicPr>
          <p:nvPr/>
        </p:nvPicPr>
        <p:blipFill rotWithShape="1">
          <a:blip r:embed="rId4"/>
          <a:srcRect l="6105" t="1553" r="2669" b="5344"/>
          <a:stretch/>
        </p:blipFill>
        <p:spPr>
          <a:xfrm>
            <a:off x="677132" y="1235676"/>
            <a:ext cx="10939848" cy="4753234"/>
          </a:xfrm>
          <a:prstGeom prst="rect">
            <a:avLst/>
          </a:prstGeom>
        </p:spPr>
      </p:pic>
      <p:sp>
        <p:nvSpPr>
          <p:cNvPr id="9" name="Text Box 4"/>
          <p:cNvSpPr txBox="1">
            <a:spLocks noChangeArrowheads="1"/>
          </p:cNvSpPr>
          <p:nvPr/>
        </p:nvSpPr>
        <p:spPr bwMode="auto">
          <a:xfrm>
            <a:off x="6705600" y="2533714"/>
            <a:ext cx="4705434" cy="440146"/>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tensión cae aproximadamente un 4,2 %</a:t>
            </a:r>
            <a:endParaRPr lang="es-AR" dirty="0"/>
          </a:p>
        </p:txBody>
      </p:sp>
      <p:sp>
        <p:nvSpPr>
          <p:cNvPr id="10" name="Text Box 4"/>
          <p:cNvSpPr txBox="1">
            <a:spLocks noChangeArrowheads="1"/>
          </p:cNvSpPr>
          <p:nvPr/>
        </p:nvSpPr>
        <p:spPr bwMode="auto">
          <a:xfrm>
            <a:off x="7652951" y="4436654"/>
            <a:ext cx="3484605" cy="440146"/>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tensión se recupera en 5 </a:t>
            </a:r>
            <a:r>
              <a:rPr lang="es-AR" dirty="0" smtClean="0">
                <a:latin typeface="Symbol" panose="05050102010706020507" pitchFamily="18" charset="2"/>
              </a:rPr>
              <a:t>m</a:t>
            </a:r>
            <a:r>
              <a:rPr lang="es-AR" dirty="0" smtClean="0"/>
              <a:t>s</a:t>
            </a:r>
            <a:endParaRPr lang="es-AR" dirty="0"/>
          </a:p>
        </p:txBody>
      </p:sp>
    </p:spTree>
    <p:custDataLst>
      <p:tags r:id="rId1"/>
    </p:custDataLst>
    <p:extLst>
      <p:ext uri="{BB962C8B-B14F-4D97-AF65-F5344CB8AC3E}">
        <p14:creationId xmlns:p14="http://schemas.microsoft.com/office/powerpoint/2010/main" val="20325392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3727" y="181036"/>
            <a:ext cx="6876966" cy="70788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Convertidor </a:t>
            </a:r>
            <a:r>
              <a:rPr lang="es-AR" sz="2000" dirty="0" err="1" smtClean="0">
                <a:solidFill>
                  <a:srgbClr val="009900"/>
                </a:solidFill>
              </a:rPr>
              <a:t>Buck</a:t>
            </a:r>
            <a:r>
              <a:rPr lang="es-AR" sz="2000" dirty="0" smtClean="0">
                <a:solidFill>
                  <a:srgbClr val="009900"/>
                </a:solidFill>
              </a:rPr>
              <a:t> con Control ON-OFF: Rechazo de ruido en la señal de realimentación</a:t>
            </a:r>
            <a:endParaRPr lang="es-AR" sz="2000" dirty="0">
              <a:solidFill>
                <a:srgbClr val="009900"/>
              </a:solidFill>
            </a:endParaRPr>
          </a:p>
        </p:txBody>
      </p:sp>
      <p:sp>
        <p:nvSpPr>
          <p:cNvPr id="9" name="Text Box 4"/>
          <p:cNvSpPr txBox="1">
            <a:spLocks noChangeArrowheads="1"/>
          </p:cNvSpPr>
          <p:nvPr/>
        </p:nvSpPr>
        <p:spPr bwMode="auto">
          <a:xfrm>
            <a:off x="4209535" y="6135997"/>
            <a:ext cx="6301947" cy="440146"/>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tensión de ruido es de un 0,5% del valor de referencia</a:t>
            </a:r>
            <a:endParaRPr lang="es-AR" dirty="0"/>
          </a:p>
        </p:txBody>
      </p:sp>
      <p:pic>
        <p:nvPicPr>
          <p:cNvPr id="4" name="Imagen 3"/>
          <p:cNvPicPr>
            <a:picLocks noChangeAspect="1"/>
          </p:cNvPicPr>
          <p:nvPr/>
        </p:nvPicPr>
        <p:blipFill rotWithShape="1">
          <a:blip r:embed="rId4">
            <a:clrChange>
              <a:clrFrom>
                <a:srgbClr val="FFFFFF"/>
              </a:clrFrom>
              <a:clrTo>
                <a:srgbClr val="FFFFFF">
                  <a:alpha val="0"/>
                </a:srgbClr>
              </a:clrTo>
            </a:clrChange>
          </a:blip>
          <a:srcRect l="6722" t="2521" r="2875" b="9379"/>
          <a:stretch/>
        </p:blipFill>
        <p:spPr>
          <a:xfrm>
            <a:off x="2759679" y="2137692"/>
            <a:ext cx="9361837" cy="3884167"/>
          </a:xfrm>
          <a:prstGeom prst="rect">
            <a:avLst/>
          </a:prstGeom>
        </p:spPr>
      </p:pic>
      <p:pic>
        <p:nvPicPr>
          <p:cNvPr id="5" name="Imagen 4"/>
          <p:cNvPicPr>
            <a:picLocks noChangeAspect="1"/>
          </p:cNvPicPr>
          <p:nvPr/>
        </p:nvPicPr>
        <p:blipFill>
          <a:blip r:embed="rId5"/>
          <a:stretch>
            <a:fillRect/>
          </a:stretch>
        </p:blipFill>
        <p:spPr>
          <a:xfrm>
            <a:off x="125983" y="901661"/>
            <a:ext cx="2963206" cy="3019422"/>
          </a:xfrm>
          <a:prstGeom prst="rect">
            <a:avLst/>
          </a:prstGeom>
        </p:spPr>
      </p:pic>
      <p:sp>
        <p:nvSpPr>
          <p:cNvPr id="11" name="Text Box 4"/>
          <p:cNvSpPr txBox="1">
            <a:spLocks noChangeArrowheads="1"/>
          </p:cNvSpPr>
          <p:nvPr/>
        </p:nvSpPr>
        <p:spPr bwMode="auto">
          <a:xfrm>
            <a:off x="4149579" y="1363335"/>
            <a:ext cx="7309253" cy="717288"/>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Gracias a la realimentación positiva y la banda de histéresis es posible que la salida no presente cambios falsos debido al ruido.</a:t>
            </a:r>
            <a:endParaRPr lang="es-AR" dirty="0"/>
          </a:p>
        </p:txBody>
      </p:sp>
    </p:spTree>
    <p:custDataLst>
      <p:tags r:id="rId1"/>
    </p:custDataLst>
    <p:extLst>
      <p:ext uri="{BB962C8B-B14F-4D97-AF65-F5344CB8AC3E}">
        <p14:creationId xmlns:p14="http://schemas.microsoft.com/office/powerpoint/2010/main" val="4707537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Object 9"/>
          <p:cNvGraphicFramePr>
            <a:graphicFrameLocks noChangeAspect="1"/>
          </p:cNvGraphicFramePr>
          <p:nvPr>
            <p:extLst>
              <p:ext uri="{D42A27DB-BD31-4B8C-83A1-F6EECF244321}">
                <p14:modId xmlns:p14="http://schemas.microsoft.com/office/powerpoint/2010/main" val="852636448"/>
              </p:ext>
            </p:extLst>
          </p:nvPr>
        </p:nvGraphicFramePr>
        <p:xfrm>
          <a:off x="6104239" y="769346"/>
          <a:ext cx="2547938" cy="766763"/>
        </p:xfrm>
        <a:graphic>
          <a:graphicData uri="http://schemas.openxmlformats.org/presentationml/2006/ole">
            <mc:AlternateContent xmlns:mc="http://schemas.openxmlformats.org/markup-compatibility/2006">
              <mc:Choice xmlns:v="urn:schemas-microsoft-com:vml" Requires="v">
                <p:oleObj spid="_x0000_s1915465" name="Equation" r:id="rId5" imgW="1307880" imgH="393480" progId="Equation.DSMT4">
                  <p:embed/>
                </p:oleObj>
              </mc:Choice>
              <mc:Fallback>
                <p:oleObj name="Equation" r:id="rId5" imgW="1307880" imgH="393480" progId="Equation.DSMT4">
                  <p:embed/>
                  <p:pic>
                    <p:nvPicPr>
                      <p:cNvPr id="0" name=""/>
                      <p:cNvPicPr>
                        <a:picLocks noChangeAspect="1" noChangeArrowheads="1"/>
                      </p:cNvPicPr>
                      <p:nvPr/>
                    </p:nvPicPr>
                    <p:blipFill>
                      <a:blip r:embed="rId6"/>
                      <a:srcRect/>
                      <a:stretch>
                        <a:fillRect/>
                      </a:stretch>
                    </p:blipFill>
                    <p:spPr bwMode="auto">
                      <a:xfrm>
                        <a:off x="6104239" y="769346"/>
                        <a:ext cx="25479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
          <p:cNvSpPr txBox="1">
            <a:spLocks noChangeArrowheads="1"/>
          </p:cNvSpPr>
          <p:nvPr/>
        </p:nvSpPr>
        <p:spPr bwMode="auto">
          <a:xfrm>
            <a:off x="175052" y="146041"/>
            <a:ext cx="11135499" cy="4923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Control ON-OFF con </a:t>
            </a:r>
            <a:r>
              <a:rPr lang="es-AR" sz="2200" dirty="0" smtClean="0">
                <a:solidFill>
                  <a:srgbClr val="FF3300"/>
                </a:solidFill>
              </a:rPr>
              <a:t>Histéresis: Ejemplo Control de Temperatura Invernadero</a:t>
            </a:r>
            <a:endParaRPr lang="es-AR" sz="2200" dirty="0">
              <a:solidFill>
                <a:srgbClr val="009900"/>
              </a:solidFill>
            </a:endParaRPr>
          </a:p>
        </p:txBody>
      </p:sp>
      <p:sp>
        <p:nvSpPr>
          <p:cNvPr id="11" name="Text Box 3"/>
          <p:cNvSpPr txBox="1">
            <a:spLocks noChangeArrowheads="1"/>
          </p:cNvSpPr>
          <p:nvPr/>
        </p:nvSpPr>
        <p:spPr bwMode="auto">
          <a:xfrm>
            <a:off x="180199" y="900263"/>
            <a:ext cx="6017694"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función de transferencia del proceso está dada por</a:t>
            </a:r>
          </a:p>
        </p:txBody>
      </p:sp>
      <p:sp>
        <p:nvSpPr>
          <p:cNvPr id="12" name="Text Box 3"/>
          <p:cNvSpPr txBox="1">
            <a:spLocks noChangeArrowheads="1"/>
          </p:cNvSpPr>
          <p:nvPr/>
        </p:nvSpPr>
        <p:spPr bwMode="auto">
          <a:xfrm>
            <a:off x="175052" y="1582143"/>
            <a:ext cx="2642289" cy="43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Datos del problema:</a:t>
            </a:r>
          </a:p>
        </p:txBody>
      </p:sp>
      <p:graphicFrame>
        <p:nvGraphicFramePr>
          <p:cNvPr id="13" name="Object 17"/>
          <p:cNvGraphicFramePr>
            <a:graphicFrameLocks noChangeAspect="1"/>
          </p:cNvGraphicFramePr>
          <p:nvPr>
            <p:extLst>
              <p:ext uri="{D42A27DB-BD31-4B8C-83A1-F6EECF244321}">
                <p14:modId xmlns:p14="http://schemas.microsoft.com/office/powerpoint/2010/main" val="1512278076"/>
              </p:ext>
            </p:extLst>
          </p:nvPr>
        </p:nvGraphicFramePr>
        <p:xfrm>
          <a:off x="2660650" y="1611313"/>
          <a:ext cx="5934075" cy="425450"/>
        </p:xfrm>
        <a:graphic>
          <a:graphicData uri="http://schemas.openxmlformats.org/presentationml/2006/ole">
            <mc:AlternateContent xmlns:mc="http://schemas.openxmlformats.org/markup-compatibility/2006">
              <mc:Choice xmlns:v="urn:schemas-microsoft-com:vml" Requires="v">
                <p:oleObj spid="_x0000_s1915466" name="Equation" r:id="rId7" imgW="3327120" imgH="241200" progId="Equation.DSMT4">
                  <p:embed/>
                </p:oleObj>
              </mc:Choice>
              <mc:Fallback>
                <p:oleObj name="Equation" r:id="rId7" imgW="3327120" imgH="241200" progId="Equation.DSMT4">
                  <p:embed/>
                  <p:pic>
                    <p:nvPicPr>
                      <p:cNvPr id="0" name=""/>
                      <p:cNvPicPr>
                        <a:picLocks noChangeAspect="1" noChangeArrowheads="1"/>
                      </p:cNvPicPr>
                      <p:nvPr/>
                    </p:nvPicPr>
                    <p:blipFill>
                      <a:blip r:embed="rId8"/>
                      <a:srcRect/>
                      <a:stretch>
                        <a:fillRect/>
                      </a:stretch>
                    </p:blipFill>
                    <p:spPr bwMode="auto">
                      <a:xfrm>
                        <a:off x="2660650" y="1611313"/>
                        <a:ext cx="5934075" cy="425450"/>
                      </a:xfrm>
                      <a:prstGeom prst="rect">
                        <a:avLst/>
                      </a:prstGeom>
                      <a:noFill/>
                      <a:ln w="12700" cmpd="sng">
                        <a:noFill/>
                      </a:ln>
                      <a:extLst/>
                    </p:spPr>
                  </p:pic>
                </p:oleObj>
              </mc:Fallback>
            </mc:AlternateContent>
          </a:graphicData>
        </a:graphic>
      </p:graphicFrame>
      <p:sp>
        <p:nvSpPr>
          <p:cNvPr id="14" name="Text Box 3"/>
          <p:cNvSpPr txBox="1">
            <a:spLocks noChangeArrowheads="1"/>
          </p:cNvSpPr>
          <p:nvPr/>
        </p:nvSpPr>
        <p:spPr bwMode="auto">
          <a:xfrm>
            <a:off x="175052" y="2106303"/>
            <a:ext cx="11003694" cy="43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Usamos un controlador </a:t>
            </a:r>
            <a:r>
              <a:rPr lang="es-AR" sz="2000" b="0" dirty="0">
                <a:solidFill>
                  <a:srgbClr val="009900"/>
                </a:solidFill>
                <a:latin typeface="Times New Roman" panose="02020603050405020304" pitchFamily="18" charset="0"/>
                <a:cs typeface="Times New Roman" panose="02020603050405020304" pitchFamily="18" charset="0"/>
              </a:rPr>
              <a:t>ON-OFF Inversor con tensión de referencia externa y alimentación </a:t>
            </a:r>
            <a:r>
              <a:rPr lang="es-AR" sz="2000" b="0" dirty="0" smtClean="0">
                <a:solidFill>
                  <a:srgbClr val="009900"/>
                </a:solidFill>
                <a:latin typeface="Times New Roman" panose="02020603050405020304" pitchFamily="18" charset="0"/>
                <a:cs typeface="Times New Roman" panose="02020603050405020304" pitchFamily="18" charset="0"/>
              </a:rPr>
              <a:t>asimétrica</a:t>
            </a:r>
            <a:r>
              <a:rPr lang="es-AR" sz="2000" b="0" dirty="0">
                <a:solidFill>
                  <a:srgbClr val="009900"/>
                </a:solidFill>
                <a:latin typeface="Times New Roman" panose="02020603050405020304" pitchFamily="18" charset="0"/>
                <a:cs typeface="Times New Roman" panose="02020603050405020304" pitchFamily="18" charset="0"/>
              </a:rPr>
              <a:t>:</a:t>
            </a:r>
          </a:p>
        </p:txBody>
      </p:sp>
      <p:graphicFrame>
        <p:nvGraphicFramePr>
          <p:cNvPr id="15" name="Objeto 14"/>
          <p:cNvGraphicFramePr>
            <a:graphicFrameLocks noChangeAspect="1"/>
          </p:cNvGraphicFramePr>
          <p:nvPr>
            <p:extLst>
              <p:ext uri="{D42A27DB-BD31-4B8C-83A1-F6EECF244321}">
                <p14:modId xmlns:p14="http://schemas.microsoft.com/office/powerpoint/2010/main" val="1517877177"/>
              </p:ext>
            </p:extLst>
          </p:nvPr>
        </p:nvGraphicFramePr>
        <p:xfrm>
          <a:off x="4294487" y="2638424"/>
          <a:ext cx="2303463" cy="650875"/>
        </p:xfrm>
        <a:graphic>
          <a:graphicData uri="http://schemas.openxmlformats.org/presentationml/2006/ole">
            <mc:AlternateContent xmlns:mc="http://schemas.openxmlformats.org/markup-compatibility/2006">
              <mc:Choice xmlns:v="urn:schemas-microsoft-com:vml" Requires="v">
                <p:oleObj spid="_x0000_s1915467" name="Equation" r:id="rId9" imgW="1257120" imgH="355320" progId="Equation.DSMT4">
                  <p:embed/>
                </p:oleObj>
              </mc:Choice>
              <mc:Fallback>
                <p:oleObj name="Equation" r:id="rId9" imgW="1257120" imgH="355320" progId="Equation.DSMT4">
                  <p:embed/>
                  <p:pic>
                    <p:nvPicPr>
                      <p:cNvPr id="0" name=""/>
                      <p:cNvPicPr>
                        <a:picLocks noChangeAspect="1" noChangeArrowheads="1"/>
                      </p:cNvPicPr>
                      <p:nvPr/>
                    </p:nvPicPr>
                    <p:blipFill>
                      <a:blip r:embed="rId10"/>
                      <a:srcRect/>
                      <a:stretch>
                        <a:fillRect/>
                      </a:stretch>
                    </p:blipFill>
                    <p:spPr bwMode="auto">
                      <a:xfrm>
                        <a:off x="4294487" y="2638424"/>
                        <a:ext cx="2303463" cy="650875"/>
                      </a:xfrm>
                      <a:prstGeom prst="rect">
                        <a:avLst/>
                      </a:prstGeom>
                      <a:noFill/>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2357253471"/>
              </p:ext>
            </p:extLst>
          </p:nvPr>
        </p:nvGraphicFramePr>
        <p:xfrm>
          <a:off x="6871558" y="2630463"/>
          <a:ext cx="5026025" cy="628650"/>
        </p:xfrm>
        <a:graphic>
          <a:graphicData uri="http://schemas.openxmlformats.org/presentationml/2006/ole">
            <mc:AlternateContent xmlns:mc="http://schemas.openxmlformats.org/markup-compatibility/2006">
              <mc:Choice xmlns:v="urn:schemas-microsoft-com:vml" Requires="v">
                <p:oleObj spid="_x0000_s1915468" name="Equation" r:id="rId11" imgW="2743200" imgH="342720" progId="Equation.DSMT4">
                  <p:embed/>
                </p:oleObj>
              </mc:Choice>
              <mc:Fallback>
                <p:oleObj name="Equation" r:id="rId11" imgW="2743200" imgH="342720" progId="Equation.DSMT4">
                  <p:embed/>
                  <p:pic>
                    <p:nvPicPr>
                      <p:cNvPr id="0" name=""/>
                      <p:cNvPicPr>
                        <a:picLocks noChangeAspect="1" noChangeArrowheads="1"/>
                      </p:cNvPicPr>
                      <p:nvPr/>
                    </p:nvPicPr>
                    <p:blipFill>
                      <a:blip r:embed="rId12"/>
                      <a:srcRect/>
                      <a:stretch>
                        <a:fillRect/>
                      </a:stretch>
                    </p:blipFill>
                    <p:spPr bwMode="auto">
                      <a:xfrm>
                        <a:off x="6871558" y="2630463"/>
                        <a:ext cx="5026025" cy="628650"/>
                      </a:xfrm>
                      <a:prstGeom prst="rect">
                        <a:avLst/>
                      </a:prstGeom>
                      <a:solidFill>
                        <a:srgbClr val="99FF66"/>
                      </a:solidFill>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383145714"/>
              </p:ext>
            </p:extLst>
          </p:nvPr>
        </p:nvGraphicFramePr>
        <p:xfrm>
          <a:off x="4248450" y="3289299"/>
          <a:ext cx="2349500" cy="650875"/>
        </p:xfrm>
        <a:graphic>
          <a:graphicData uri="http://schemas.openxmlformats.org/presentationml/2006/ole">
            <mc:AlternateContent xmlns:mc="http://schemas.openxmlformats.org/markup-compatibility/2006">
              <mc:Choice xmlns:v="urn:schemas-microsoft-com:vml" Requires="v">
                <p:oleObj spid="_x0000_s1915469" name="Equation" r:id="rId13" imgW="1282680" imgH="355320" progId="Equation.DSMT4">
                  <p:embed/>
                </p:oleObj>
              </mc:Choice>
              <mc:Fallback>
                <p:oleObj name="Equation" r:id="rId13" imgW="1282680" imgH="355320" progId="Equation.DSMT4">
                  <p:embed/>
                  <p:pic>
                    <p:nvPicPr>
                      <p:cNvPr id="0" name=""/>
                      <p:cNvPicPr>
                        <a:picLocks noChangeAspect="1" noChangeArrowheads="1"/>
                      </p:cNvPicPr>
                      <p:nvPr/>
                    </p:nvPicPr>
                    <p:blipFill>
                      <a:blip r:embed="rId14"/>
                      <a:srcRect/>
                      <a:stretch>
                        <a:fillRect/>
                      </a:stretch>
                    </p:blipFill>
                    <p:spPr bwMode="auto">
                      <a:xfrm>
                        <a:off x="4248450" y="3289299"/>
                        <a:ext cx="2349500" cy="650875"/>
                      </a:xfrm>
                      <a:prstGeom prst="rect">
                        <a:avLst/>
                      </a:prstGeom>
                      <a:noFill/>
                    </p:spPr>
                  </p:pic>
                </p:oleObj>
              </mc:Fallback>
            </mc:AlternateContent>
          </a:graphicData>
        </a:graphic>
      </p:graphicFrame>
      <p:pic>
        <p:nvPicPr>
          <p:cNvPr id="4" name="Imagen 3"/>
          <p:cNvPicPr>
            <a:picLocks noChangeAspect="1"/>
          </p:cNvPicPr>
          <p:nvPr/>
        </p:nvPicPr>
        <p:blipFill>
          <a:blip r:embed="rId15"/>
          <a:stretch>
            <a:fillRect/>
          </a:stretch>
        </p:blipFill>
        <p:spPr>
          <a:xfrm>
            <a:off x="175052" y="2630463"/>
            <a:ext cx="3913502" cy="3412800"/>
          </a:xfrm>
          <a:prstGeom prst="rect">
            <a:avLst/>
          </a:prstGeom>
        </p:spPr>
      </p:pic>
      <p:graphicFrame>
        <p:nvGraphicFramePr>
          <p:cNvPr id="19" name="Objeto 18"/>
          <p:cNvGraphicFramePr>
            <a:graphicFrameLocks noChangeAspect="1"/>
          </p:cNvGraphicFramePr>
          <p:nvPr>
            <p:extLst>
              <p:ext uri="{D42A27DB-BD31-4B8C-83A1-F6EECF244321}">
                <p14:modId xmlns:p14="http://schemas.microsoft.com/office/powerpoint/2010/main" val="2231254025"/>
              </p:ext>
            </p:extLst>
          </p:nvPr>
        </p:nvGraphicFramePr>
        <p:xfrm>
          <a:off x="6865767" y="3351672"/>
          <a:ext cx="5002213" cy="488950"/>
        </p:xfrm>
        <a:graphic>
          <a:graphicData uri="http://schemas.openxmlformats.org/presentationml/2006/ole">
            <mc:AlternateContent xmlns:mc="http://schemas.openxmlformats.org/markup-compatibility/2006">
              <mc:Choice xmlns:v="urn:schemas-microsoft-com:vml" Requires="v">
                <p:oleObj spid="_x0000_s1915470" name="Equation" r:id="rId16" imgW="2730240" imgH="266400" progId="Equation.DSMT4">
                  <p:embed/>
                </p:oleObj>
              </mc:Choice>
              <mc:Fallback>
                <p:oleObj name="Equation" r:id="rId16" imgW="2730240" imgH="266400" progId="Equation.DSMT4">
                  <p:embed/>
                  <p:pic>
                    <p:nvPicPr>
                      <p:cNvPr id="0" name=""/>
                      <p:cNvPicPr>
                        <a:picLocks noChangeAspect="1" noChangeArrowheads="1"/>
                      </p:cNvPicPr>
                      <p:nvPr/>
                    </p:nvPicPr>
                    <p:blipFill>
                      <a:blip r:embed="rId17"/>
                      <a:srcRect/>
                      <a:stretch>
                        <a:fillRect/>
                      </a:stretch>
                    </p:blipFill>
                    <p:spPr bwMode="auto">
                      <a:xfrm>
                        <a:off x="6865767" y="3351672"/>
                        <a:ext cx="5002213" cy="488950"/>
                      </a:xfrm>
                      <a:prstGeom prst="rect">
                        <a:avLst/>
                      </a:prstGeom>
                      <a:noFill/>
                    </p:spPr>
                  </p:pic>
                </p:oleObj>
              </mc:Fallback>
            </mc:AlternateContent>
          </a:graphicData>
        </a:graphic>
      </p:graphicFrame>
      <p:graphicFrame>
        <p:nvGraphicFramePr>
          <p:cNvPr id="20" name="Objeto 19"/>
          <p:cNvGraphicFramePr>
            <a:graphicFrameLocks noChangeAspect="1"/>
          </p:cNvGraphicFramePr>
          <p:nvPr>
            <p:extLst>
              <p:ext uri="{D42A27DB-BD31-4B8C-83A1-F6EECF244321}">
                <p14:modId xmlns:p14="http://schemas.microsoft.com/office/powerpoint/2010/main" val="2120640668"/>
              </p:ext>
            </p:extLst>
          </p:nvPr>
        </p:nvGraphicFramePr>
        <p:xfrm>
          <a:off x="4267501" y="4005778"/>
          <a:ext cx="2722563" cy="488950"/>
        </p:xfrm>
        <a:graphic>
          <a:graphicData uri="http://schemas.openxmlformats.org/presentationml/2006/ole">
            <mc:AlternateContent xmlns:mc="http://schemas.openxmlformats.org/markup-compatibility/2006">
              <mc:Choice xmlns:v="urn:schemas-microsoft-com:vml" Requires="v">
                <p:oleObj spid="_x0000_s1915471" name="Equation" r:id="rId18" imgW="1485720" imgH="266400" progId="Equation.DSMT4">
                  <p:embed/>
                </p:oleObj>
              </mc:Choice>
              <mc:Fallback>
                <p:oleObj name="Equation" r:id="rId18" imgW="1485720" imgH="266400" progId="Equation.DSMT4">
                  <p:embed/>
                  <p:pic>
                    <p:nvPicPr>
                      <p:cNvPr id="0" name=""/>
                      <p:cNvPicPr>
                        <a:picLocks noChangeAspect="1" noChangeArrowheads="1"/>
                      </p:cNvPicPr>
                      <p:nvPr/>
                    </p:nvPicPr>
                    <p:blipFill>
                      <a:blip r:embed="rId19"/>
                      <a:srcRect/>
                      <a:stretch>
                        <a:fillRect/>
                      </a:stretch>
                    </p:blipFill>
                    <p:spPr bwMode="auto">
                      <a:xfrm>
                        <a:off x="4267501" y="4005778"/>
                        <a:ext cx="2722563" cy="488950"/>
                      </a:xfrm>
                      <a:prstGeom prst="rect">
                        <a:avLst/>
                      </a:prstGeom>
                      <a:noFill/>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3978806215"/>
              </p:ext>
            </p:extLst>
          </p:nvPr>
        </p:nvGraphicFramePr>
        <p:xfrm>
          <a:off x="2273420" y="4746505"/>
          <a:ext cx="2300288" cy="347662"/>
        </p:xfrm>
        <a:graphic>
          <a:graphicData uri="http://schemas.openxmlformats.org/presentationml/2006/ole">
            <mc:AlternateContent xmlns:mc="http://schemas.openxmlformats.org/markup-compatibility/2006">
              <mc:Choice xmlns:v="urn:schemas-microsoft-com:vml" Requires="v">
                <p:oleObj spid="_x0000_s1915472" name="Equation" r:id="rId20" imgW="1257120" imgH="190440" progId="Equation.DSMT4">
                  <p:embed/>
                </p:oleObj>
              </mc:Choice>
              <mc:Fallback>
                <p:oleObj name="Equation" r:id="rId20" imgW="1257120" imgH="190440" progId="Equation.DSMT4">
                  <p:embed/>
                  <p:pic>
                    <p:nvPicPr>
                      <p:cNvPr id="0" name=""/>
                      <p:cNvPicPr>
                        <a:picLocks noChangeAspect="1" noChangeArrowheads="1"/>
                      </p:cNvPicPr>
                      <p:nvPr/>
                    </p:nvPicPr>
                    <p:blipFill>
                      <a:blip r:embed="rId21"/>
                      <a:srcRect/>
                      <a:stretch>
                        <a:fillRect/>
                      </a:stretch>
                    </p:blipFill>
                    <p:spPr bwMode="auto">
                      <a:xfrm>
                        <a:off x="2273420" y="4746505"/>
                        <a:ext cx="2300288" cy="347662"/>
                      </a:xfrm>
                      <a:prstGeom prst="rect">
                        <a:avLst/>
                      </a:prstGeom>
                      <a:solidFill>
                        <a:srgbClr val="FFC000"/>
                      </a:solidFill>
                    </p:spPr>
                  </p:pic>
                </p:oleObj>
              </mc:Fallback>
            </mc:AlternateContent>
          </a:graphicData>
        </a:graphic>
      </p:graphicFrame>
      <p:graphicFrame>
        <p:nvGraphicFramePr>
          <p:cNvPr id="22" name="Objeto 21"/>
          <p:cNvGraphicFramePr>
            <a:graphicFrameLocks noChangeAspect="1"/>
          </p:cNvGraphicFramePr>
          <p:nvPr>
            <p:extLst>
              <p:ext uri="{D42A27DB-BD31-4B8C-83A1-F6EECF244321}">
                <p14:modId xmlns:p14="http://schemas.microsoft.com/office/powerpoint/2010/main" val="282504921"/>
              </p:ext>
            </p:extLst>
          </p:nvPr>
        </p:nvGraphicFramePr>
        <p:xfrm>
          <a:off x="4811726" y="4726987"/>
          <a:ext cx="2278063" cy="349250"/>
        </p:xfrm>
        <a:graphic>
          <a:graphicData uri="http://schemas.openxmlformats.org/presentationml/2006/ole">
            <mc:AlternateContent xmlns:mc="http://schemas.openxmlformats.org/markup-compatibility/2006">
              <mc:Choice xmlns:v="urn:schemas-microsoft-com:vml" Requires="v">
                <p:oleObj spid="_x0000_s1915473" name="Equation" r:id="rId22" imgW="1244520" imgH="190440" progId="Equation.DSMT4">
                  <p:embed/>
                </p:oleObj>
              </mc:Choice>
              <mc:Fallback>
                <p:oleObj name="Equation" r:id="rId22" imgW="1244520" imgH="190440" progId="Equation.DSMT4">
                  <p:embed/>
                  <p:pic>
                    <p:nvPicPr>
                      <p:cNvPr id="0" name=""/>
                      <p:cNvPicPr>
                        <a:picLocks noChangeAspect="1" noChangeArrowheads="1"/>
                      </p:cNvPicPr>
                      <p:nvPr/>
                    </p:nvPicPr>
                    <p:blipFill>
                      <a:blip r:embed="rId23"/>
                      <a:srcRect/>
                      <a:stretch>
                        <a:fillRect/>
                      </a:stretch>
                    </p:blipFill>
                    <p:spPr bwMode="auto">
                      <a:xfrm>
                        <a:off x="4811726" y="4726987"/>
                        <a:ext cx="2278063" cy="349250"/>
                      </a:xfrm>
                      <a:prstGeom prst="rect">
                        <a:avLst/>
                      </a:prstGeom>
                      <a:solidFill>
                        <a:srgbClr val="FFC000"/>
                      </a:solidFill>
                    </p:spPr>
                  </p:pic>
                </p:oleObj>
              </mc:Fallback>
            </mc:AlternateContent>
          </a:graphicData>
        </a:graphic>
      </p:graphicFrame>
      <p:graphicFrame>
        <p:nvGraphicFramePr>
          <p:cNvPr id="23" name="Objeto 22"/>
          <p:cNvGraphicFramePr>
            <a:graphicFrameLocks noChangeAspect="1"/>
          </p:cNvGraphicFramePr>
          <p:nvPr>
            <p:extLst>
              <p:ext uri="{D42A27DB-BD31-4B8C-83A1-F6EECF244321}">
                <p14:modId xmlns:p14="http://schemas.microsoft.com/office/powerpoint/2010/main" val="2563698497"/>
              </p:ext>
            </p:extLst>
          </p:nvPr>
        </p:nvGraphicFramePr>
        <p:xfrm>
          <a:off x="7254954" y="4719732"/>
          <a:ext cx="1116013" cy="349250"/>
        </p:xfrm>
        <a:graphic>
          <a:graphicData uri="http://schemas.openxmlformats.org/presentationml/2006/ole">
            <mc:AlternateContent xmlns:mc="http://schemas.openxmlformats.org/markup-compatibility/2006">
              <mc:Choice xmlns:v="urn:schemas-microsoft-com:vml" Requires="v">
                <p:oleObj spid="_x0000_s1915474" name="Equation" r:id="rId24" imgW="609480" imgH="190440" progId="Equation.DSMT4">
                  <p:embed/>
                </p:oleObj>
              </mc:Choice>
              <mc:Fallback>
                <p:oleObj name="Equation" r:id="rId24" imgW="609480" imgH="190440" progId="Equation.DSMT4">
                  <p:embed/>
                  <p:pic>
                    <p:nvPicPr>
                      <p:cNvPr id="0" name=""/>
                      <p:cNvPicPr>
                        <a:picLocks noChangeAspect="1" noChangeArrowheads="1"/>
                      </p:cNvPicPr>
                      <p:nvPr/>
                    </p:nvPicPr>
                    <p:blipFill>
                      <a:blip r:embed="rId25"/>
                      <a:srcRect/>
                      <a:stretch>
                        <a:fillRect/>
                      </a:stretch>
                    </p:blipFill>
                    <p:spPr bwMode="auto">
                      <a:xfrm>
                        <a:off x="7254954" y="4719732"/>
                        <a:ext cx="1116013" cy="349250"/>
                      </a:xfrm>
                      <a:prstGeom prst="rect">
                        <a:avLst/>
                      </a:prstGeom>
                      <a:noFill/>
                    </p:spPr>
                  </p:pic>
                </p:oleObj>
              </mc:Fallback>
            </mc:AlternateContent>
          </a:graphicData>
        </a:graphic>
      </p:graphicFrame>
      <p:graphicFrame>
        <p:nvGraphicFramePr>
          <p:cNvPr id="24" name="Objeto 23"/>
          <p:cNvGraphicFramePr>
            <a:graphicFrameLocks noChangeAspect="1"/>
          </p:cNvGraphicFramePr>
          <p:nvPr>
            <p:extLst>
              <p:ext uri="{D42A27DB-BD31-4B8C-83A1-F6EECF244321}">
                <p14:modId xmlns:p14="http://schemas.microsoft.com/office/powerpoint/2010/main" val="1222279576"/>
              </p:ext>
            </p:extLst>
          </p:nvPr>
        </p:nvGraphicFramePr>
        <p:xfrm>
          <a:off x="8717647" y="4572673"/>
          <a:ext cx="2554288" cy="695325"/>
        </p:xfrm>
        <a:graphic>
          <a:graphicData uri="http://schemas.openxmlformats.org/presentationml/2006/ole">
            <mc:AlternateContent xmlns:mc="http://schemas.openxmlformats.org/markup-compatibility/2006">
              <mc:Choice xmlns:v="urn:schemas-microsoft-com:vml" Requires="v">
                <p:oleObj spid="_x0000_s1915475" name="Equation" r:id="rId26" imgW="1396800" imgH="380880" progId="Equation.DSMT4">
                  <p:embed/>
                </p:oleObj>
              </mc:Choice>
              <mc:Fallback>
                <p:oleObj name="Equation" r:id="rId26" imgW="1396800" imgH="380880" progId="Equation.DSMT4">
                  <p:embed/>
                  <p:pic>
                    <p:nvPicPr>
                      <p:cNvPr id="0" name=""/>
                      <p:cNvPicPr>
                        <a:picLocks noChangeAspect="1" noChangeArrowheads="1"/>
                      </p:cNvPicPr>
                      <p:nvPr/>
                    </p:nvPicPr>
                    <p:blipFill>
                      <a:blip r:embed="rId27"/>
                      <a:srcRect/>
                      <a:stretch>
                        <a:fillRect/>
                      </a:stretch>
                    </p:blipFill>
                    <p:spPr bwMode="auto">
                      <a:xfrm>
                        <a:off x="8717647" y="4572673"/>
                        <a:ext cx="2554288" cy="695325"/>
                      </a:xfrm>
                      <a:prstGeom prst="rect">
                        <a:avLst/>
                      </a:prstGeom>
                      <a:solidFill>
                        <a:srgbClr val="99FF66"/>
                      </a:solidFill>
                      <a:extLst/>
                    </p:spPr>
                  </p:pic>
                </p:oleObj>
              </mc:Fallback>
            </mc:AlternateContent>
          </a:graphicData>
        </a:graphic>
      </p:graphicFrame>
      <p:graphicFrame>
        <p:nvGraphicFramePr>
          <p:cNvPr id="25" name="Objeto 24"/>
          <p:cNvGraphicFramePr>
            <a:graphicFrameLocks noChangeAspect="1"/>
          </p:cNvGraphicFramePr>
          <p:nvPr>
            <p:extLst>
              <p:ext uri="{D42A27DB-BD31-4B8C-83A1-F6EECF244321}">
                <p14:modId xmlns:p14="http://schemas.microsoft.com/office/powerpoint/2010/main" val="2073498466"/>
              </p:ext>
            </p:extLst>
          </p:nvPr>
        </p:nvGraphicFramePr>
        <p:xfrm>
          <a:off x="2273420" y="5345944"/>
          <a:ext cx="1690688" cy="361950"/>
        </p:xfrm>
        <a:graphic>
          <a:graphicData uri="http://schemas.openxmlformats.org/presentationml/2006/ole">
            <mc:AlternateContent xmlns:mc="http://schemas.openxmlformats.org/markup-compatibility/2006">
              <mc:Choice xmlns:v="urn:schemas-microsoft-com:vml" Requires="v">
                <p:oleObj spid="_x0000_s1915476" name="Equation" r:id="rId28" imgW="888840" imgH="190440" progId="Equation.DSMT4">
                  <p:embed/>
                </p:oleObj>
              </mc:Choice>
              <mc:Fallback>
                <p:oleObj name="Equation" r:id="rId28" imgW="888840" imgH="190440" progId="Equation.DSMT4">
                  <p:embed/>
                  <p:pic>
                    <p:nvPicPr>
                      <p:cNvPr id="0" name=""/>
                      <p:cNvPicPr>
                        <a:picLocks noChangeAspect="1" noChangeArrowheads="1"/>
                      </p:cNvPicPr>
                      <p:nvPr/>
                    </p:nvPicPr>
                    <p:blipFill>
                      <a:blip r:embed="rId29"/>
                      <a:srcRect/>
                      <a:stretch>
                        <a:fillRect/>
                      </a:stretch>
                    </p:blipFill>
                    <p:spPr bwMode="auto">
                      <a:xfrm>
                        <a:off x="2273420" y="5345944"/>
                        <a:ext cx="1690688" cy="361950"/>
                      </a:xfrm>
                      <a:prstGeom prst="rect">
                        <a:avLst/>
                      </a:prstGeom>
                      <a:solidFill>
                        <a:srgbClr val="99FF66"/>
                      </a:solidFill>
                    </p:spPr>
                  </p:pic>
                </p:oleObj>
              </mc:Fallback>
            </mc:AlternateContent>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2227301478"/>
              </p:ext>
            </p:extLst>
          </p:nvPr>
        </p:nvGraphicFramePr>
        <p:xfrm>
          <a:off x="4155775" y="5339514"/>
          <a:ext cx="4324350" cy="361950"/>
        </p:xfrm>
        <a:graphic>
          <a:graphicData uri="http://schemas.openxmlformats.org/presentationml/2006/ole">
            <mc:AlternateContent xmlns:mc="http://schemas.openxmlformats.org/markup-compatibility/2006">
              <mc:Choice xmlns:v="urn:schemas-microsoft-com:vml" Requires="v">
                <p:oleObj spid="_x0000_s1915477" name="Equation" r:id="rId30" imgW="2273040" imgH="190440" progId="Equation.DSMT4">
                  <p:embed/>
                </p:oleObj>
              </mc:Choice>
              <mc:Fallback>
                <p:oleObj name="Equation" r:id="rId30" imgW="2273040" imgH="190440" progId="Equation.DSMT4">
                  <p:embed/>
                  <p:pic>
                    <p:nvPicPr>
                      <p:cNvPr id="0" name=""/>
                      <p:cNvPicPr>
                        <a:picLocks noChangeAspect="1" noChangeArrowheads="1"/>
                      </p:cNvPicPr>
                      <p:nvPr/>
                    </p:nvPicPr>
                    <p:blipFill>
                      <a:blip r:embed="rId31"/>
                      <a:srcRect/>
                      <a:stretch>
                        <a:fillRect/>
                      </a:stretch>
                    </p:blipFill>
                    <p:spPr bwMode="auto">
                      <a:xfrm>
                        <a:off x="4155775" y="5339514"/>
                        <a:ext cx="4324350" cy="361950"/>
                      </a:xfrm>
                      <a:prstGeom prst="rect">
                        <a:avLst/>
                      </a:prstGeom>
                      <a:solidFill>
                        <a:srgbClr val="99FF66"/>
                      </a:solidFill>
                    </p:spPr>
                  </p:pic>
                </p:oleObj>
              </mc:Fallback>
            </mc:AlternateContent>
          </a:graphicData>
        </a:graphic>
      </p:graphicFrame>
      <p:graphicFrame>
        <p:nvGraphicFramePr>
          <p:cNvPr id="27" name="Objeto 26"/>
          <p:cNvGraphicFramePr>
            <a:graphicFrameLocks noChangeAspect="1"/>
          </p:cNvGraphicFramePr>
          <p:nvPr>
            <p:extLst>
              <p:ext uri="{D42A27DB-BD31-4B8C-83A1-F6EECF244321}">
                <p14:modId xmlns:p14="http://schemas.microsoft.com/office/powerpoint/2010/main" val="2501165151"/>
              </p:ext>
            </p:extLst>
          </p:nvPr>
        </p:nvGraphicFramePr>
        <p:xfrm>
          <a:off x="2351678" y="5969196"/>
          <a:ext cx="3435350" cy="674687"/>
        </p:xfrm>
        <a:graphic>
          <a:graphicData uri="http://schemas.openxmlformats.org/presentationml/2006/ole">
            <mc:AlternateContent xmlns:mc="http://schemas.openxmlformats.org/markup-compatibility/2006">
              <mc:Choice xmlns:v="urn:schemas-microsoft-com:vml" Requires="v">
                <p:oleObj spid="_x0000_s1915478" name="Equation" r:id="rId32" imgW="1879560" imgH="368280" progId="Equation.DSMT4">
                  <p:embed/>
                </p:oleObj>
              </mc:Choice>
              <mc:Fallback>
                <p:oleObj name="Equation" r:id="rId32" imgW="1879560" imgH="368280" progId="Equation.DSMT4">
                  <p:embed/>
                  <p:pic>
                    <p:nvPicPr>
                      <p:cNvPr id="0" name=""/>
                      <p:cNvPicPr>
                        <a:picLocks noChangeAspect="1" noChangeArrowheads="1"/>
                      </p:cNvPicPr>
                      <p:nvPr/>
                    </p:nvPicPr>
                    <p:blipFill>
                      <a:blip r:embed="rId33"/>
                      <a:srcRect/>
                      <a:stretch>
                        <a:fillRect/>
                      </a:stretch>
                    </p:blipFill>
                    <p:spPr bwMode="auto">
                      <a:xfrm>
                        <a:off x="2351678" y="5969196"/>
                        <a:ext cx="343535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8784769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191" y="160824"/>
            <a:ext cx="7725463"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Control de Temperatura con Control ON-OFF:</a:t>
            </a:r>
            <a:endParaRPr lang="es-AR" sz="2000" dirty="0">
              <a:solidFill>
                <a:srgbClr val="009900"/>
              </a:solidFill>
            </a:endParaRPr>
          </a:p>
        </p:txBody>
      </p:sp>
      <p:pic>
        <p:nvPicPr>
          <p:cNvPr id="5" name="Imagen 4"/>
          <p:cNvPicPr>
            <a:picLocks noChangeAspect="1"/>
          </p:cNvPicPr>
          <p:nvPr/>
        </p:nvPicPr>
        <p:blipFill rotWithShape="1">
          <a:blip r:embed="rId5"/>
          <a:srcRect l="6026" t="1231" r="824" b="4538"/>
          <a:stretch/>
        </p:blipFill>
        <p:spPr>
          <a:xfrm>
            <a:off x="224050" y="774357"/>
            <a:ext cx="7735329" cy="3331440"/>
          </a:xfrm>
          <a:prstGeom prst="rect">
            <a:avLst/>
          </a:prstGeom>
        </p:spPr>
      </p:pic>
      <p:pic>
        <p:nvPicPr>
          <p:cNvPr id="6" name="Imagen 5"/>
          <p:cNvPicPr>
            <a:picLocks noChangeAspect="1"/>
          </p:cNvPicPr>
          <p:nvPr/>
        </p:nvPicPr>
        <p:blipFill rotWithShape="1">
          <a:blip r:embed="rId6"/>
          <a:srcRect l="5760" t="1714" r="2120" b="9863"/>
          <a:stretch/>
        </p:blipFill>
        <p:spPr>
          <a:xfrm>
            <a:off x="5148649" y="3987114"/>
            <a:ext cx="6705600" cy="2740246"/>
          </a:xfrm>
          <a:prstGeom prst="rect">
            <a:avLst/>
          </a:prstGeom>
        </p:spPr>
      </p:pic>
      <p:pic>
        <p:nvPicPr>
          <p:cNvPr id="12" name="Imagen 11"/>
          <p:cNvPicPr>
            <a:picLocks noChangeAspect="1"/>
          </p:cNvPicPr>
          <p:nvPr/>
        </p:nvPicPr>
        <p:blipFill rotWithShape="1">
          <a:blip r:embed="rId7"/>
          <a:srcRect l="8921" t="2682" r="3905" b="19221"/>
          <a:stretch/>
        </p:blipFill>
        <p:spPr>
          <a:xfrm>
            <a:off x="6812692" y="868592"/>
            <a:ext cx="4827373" cy="1841174"/>
          </a:xfrm>
          <a:prstGeom prst="rect">
            <a:avLst/>
          </a:prstGeom>
        </p:spPr>
      </p:pic>
      <p:sp>
        <p:nvSpPr>
          <p:cNvPr id="13" name="Text Box 4"/>
          <p:cNvSpPr txBox="1">
            <a:spLocks noChangeArrowheads="1"/>
          </p:cNvSpPr>
          <p:nvPr/>
        </p:nvSpPr>
        <p:spPr bwMode="auto">
          <a:xfrm>
            <a:off x="6367848" y="6070804"/>
            <a:ext cx="4942703" cy="44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frecuencia de conmutación es de 0,14 Hz</a:t>
            </a:r>
            <a:endParaRPr lang="es-AR" dirty="0"/>
          </a:p>
        </p:txBody>
      </p:sp>
      <p:graphicFrame>
        <p:nvGraphicFramePr>
          <p:cNvPr id="14" name="Objeto 13"/>
          <p:cNvGraphicFramePr>
            <a:graphicFrameLocks noChangeAspect="1"/>
          </p:cNvGraphicFramePr>
          <p:nvPr>
            <p:extLst>
              <p:ext uri="{D42A27DB-BD31-4B8C-83A1-F6EECF244321}">
                <p14:modId xmlns:p14="http://schemas.microsoft.com/office/powerpoint/2010/main" val="1640148537"/>
              </p:ext>
            </p:extLst>
          </p:nvPr>
        </p:nvGraphicFramePr>
        <p:xfrm>
          <a:off x="1240739" y="4670788"/>
          <a:ext cx="3600450" cy="417512"/>
        </p:xfrm>
        <a:graphic>
          <a:graphicData uri="http://schemas.openxmlformats.org/presentationml/2006/ole">
            <mc:AlternateContent xmlns:mc="http://schemas.openxmlformats.org/markup-compatibility/2006">
              <mc:Choice xmlns:v="urn:schemas-microsoft-com:vml" Requires="v">
                <p:oleObj spid="_x0000_s1838263" name="Equation" r:id="rId8" imgW="1968480" imgH="228600" progId="Equation.DSMT4">
                  <p:embed/>
                </p:oleObj>
              </mc:Choice>
              <mc:Fallback>
                <p:oleObj name="Equation" r:id="rId8" imgW="1968480" imgH="228600" progId="Equation.DSMT4">
                  <p:embed/>
                  <p:pic>
                    <p:nvPicPr>
                      <p:cNvPr id="0" name=""/>
                      <p:cNvPicPr>
                        <a:picLocks noChangeAspect="1" noChangeArrowheads="1"/>
                      </p:cNvPicPr>
                      <p:nvPr/>
                    </p:nvPicPr>
                    <p:blipFill>
                      <a:blip r:embed="rId9"/>
                      <a:srcRect/>
                      <a:stretch>
                        <a:fillRect/>
                      </a:stretch>
                    </p:blipFill>
                    <p:spPr bwMode="auto">
                      <a:xfrm>
                        <a:off x="1240739" y="4670788"/>
                        <a:ext cx="3600450" cy="417512"/>
                      </a:xfrm>
                      <a:prstGeom prst="rect">
                        <a:avLst/>
                      </a:prstGeom>
                      <a:solidFill>
                        <a:srgbClr val="FFC000"/>
                      </a:solidFill>
                    </p:spPr>
                  </p:pic>
                </p:oleObj>
              </mc:Fallback>
            </mc:AlternateContent>
          </a:graphicData>
        </a:graphic>
      </p:graphicFrame>
    </p:spTree>
    <p:custDataLst>
      <p:tags r:id="rId2"/>
    </p:custDataLst>
    <p:extLst>
      <p:ext uri="{BB962C8B-B14F-4D97-AF65-F5344CB8AC3E}">
        <p14:creationId xmlns:p14="http://schemas.microsoft.com/office/powerpoint/2010/main" val="264714326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CuadroTexto"/>
          <p:cNvSpPr txBox="1"/>
          <p:nvPr/>
        </p:nvSpPr>
        <p:spPr>
          <a:xfrm>
            <a:off x="298191" y="160824"/>
            <a:ext cx="10592231"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l"/>
            <a:r>
              <a:rPr lang="es-AR" sz="2000" dirty="0" smtClean="0">
                <a:solidFill>
                  <a:srgbClr val="009900"/>
                </a:solidFill>
              </a:rPr>
              <a:t>Resultados del Control de Temperatura con Control ON-OFF: Rechazo a perturbación</a:t>
            </a:r>
            <a:endParaRPr lang="es-AR" sz="2000" dirty="0">
              <a:solidFill>
                <a:srgbClr val="009900"/>
              </a:solidFill>
            </a:endParaRPr>
          </a:p>
        </p:txBody>
      </p:sp>
      <p:pic>
        <p:nvPicPr>
          <p:cNvPr id="4" name="Imagen 3"/>
          <p:cNvPicPr>
            <a:picLocks noChangeAspect="1"/>
          </p:cNvPicPr>
          <p:nvPr/>
        </p:nvPicPr>
        <p:blipFill rotWithShape="1">
          <a:blip r:embed="rId4"/>
          <a:srcRect l="9264" t="2521" r="3356" b="5990"/>
          <a:stretch/>
        </p:blipFill>
        <p:spPr>
          <a:xfrm>
            <a:off x="601363" y="980442"/>
            <a:ext cx="10478530" cy="4670854"/>
          </a:xfrm>
          <a:prstGeom prst="rect">
            <a:avLst/>
          </a:prstGeom>
        </p:spPr>
      </p:pic>
      <p:sp>
        <p:nvSpPr>
          <p:cNvPr id="10" name="Text Box 4"/>
          <p:cNvSpPr txBox="1">
            <a:spLocks noChangeArrowheads="1"/>
          </p:cNvSpPr>
          <p:nvPr/>
        </p:nvSpPr>
        <p:spPr bwMode="auto">
          <a:xfrm>
            <a:off x="4860325" y="1899401"/>
            <a:ext cx="4679091" cy="440146"/>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temperatura cae a 34°C, o sea, un 15 %</a:t>
            </a:r>
            <a:endParaRPr lang="es-AR" dirty="0"/>
          </a:p>
        </p:txBody>
      </p:sp>
      <p:sp>
        <p:nvSpPr>
          <p:cNvPr id="11" name="Text Box 4"/>
          <p:cNvSpPr txBox="1">
            <a:spLocks noChangeArrowheads="1"/>
          </p:cNvSpPr>
          <p:nvPr/>
        </p:nvSpPr>
        <p:spPr bwMode="auto">
          <a:xfrm>
            <a:off x="5651158" y="4453129"/>
            <a:ext cx="4761470" cy="448385"/>
          </a:xfrm>
          <a:prstGeom prst="rect">
            <a:avLst/>
          </a:prstGeom>
          <a:solidFill>
            <a:srgbClr val="FFC000"/>
          </a:solidFill>
          <a:ln>
            <a:noFill/>
          </a:ln>
          <a:effectLst/>
          <a:extLst/>
        </p:spPr>
        <p:txBody>
          <a:bodyPr/>
          <a:lstStyle>
            <a:defPPr>
              <a:defRPr lang="en-US"/>
            </a:defPPr>
            <a:lvl1pPr algn="just">
              <a:spcBef>
                <a:spcPct val="50000"/>
              </a:spcBef>
              <a:buFontTx/>
              <a:buChar char="•"/>
              <a:defRPr sz="2000" b="0">
                <a:solidFill>
                  <a:srgbClr val="009900"/>
                </a:solidFill>
                <a:latin typeface="Times New Roman" panose="02020603050405020304" pitchFamily="18" charset="0"/>
                <a:cs typeface="Times New Roman" panose="02020603050405020304" pitchFamily="18" charset="0"/>
              </a:defRPr>
            </a:lvl1pPr>
          </a:lstStyle>
          <a:p>
            <a:r>
              <a:rPr lang="es-AR" dirty="0" smtClean="0"/>
              <a:t> La temperatura se recupera en 5 segundos</a:t>
            </a:r>
            <a:endParaRPr lang="es-AR" dirty="0"/>
          </a:p>
        </p:txBody>
      </p:sp>
    </p:spTree>
    <p:custDataLst>
      <p:tags r:id="rId1"/>
    </p:custDataLst>
    <p:extLst>
      <p:ext uri="{BB962C8B-B14F-4D97-AF65-F5344CB8AC3E}">
        <p14:creationId xmlns:p14="http://schemas.microsoft.com/office/powerpoint/2010/main" val="9614601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6290" name="Text Box 2"/>
          <p:cNvSpPr txBox="1">
            <a:spLocks noChangeArrowheads="1"/>
          </p:cNvSpPr>
          <p:nvPr/>
        </p:nvSpPr>
        <p:spPr bwMode="auto">
          <a:xfrm>
            <a:off x="330585" y="378191"/>
            <a:ext cx="7312388" cy="615789"/>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con Histéresis. Conclusiones.</a:t>
            </a:r>
            <a:endParaRPr lang="es-AR" dirty="0">
              <a:solidFill>
                <a:srgbClr val="FF3300"/>
              </a:solidFill>
            </a:endParaRPr>
          </a:p>
        </p:txBody>
      </p:sp>
      <p:sp>
        <p:nvSpPr>
          <p:cNvPr id="1676299" name="Text Box 11"/>
          <p:cNvSpPr txBox="1">
            <a:spLocks noChangeArrowheads="1"/>
          </p:cNvSpPr>
          <p:nvPr/>
        </p:nvSpPr>
        <p:spPr bwMode="auto">
          <a:xfrm>
            <a:off x="171923" y="1491458"/>
            <a:ext cx="11796584"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lnSpc>
                <a:spcPct val="120000"/>
              </a:lnSpc>
              <a:spcBef>
                <a:spcPct val="35000"/>
              </a:spcBef>
              <a:buSzTx/>
              <a:buFont typeface="Wingdings" panose="05000000000000000000" pitchFamily="2" charset="2"/>
              <a:buChar char=""/>
            </a:pPr>
            <a:r>
              <a:rPr lang="es-AR" sz="2200" b="0" dirty="0">
                <a:solidFill>
                  <a:srgbClr val="0000FF"/>
                </a:solidFill>
              </a:rPr>
              <a:t>  La señal de control ya no cambia tan </a:t>
            </a:r>
            <a:r>
              <a:rPr lang="es-AR" sz="2200" b="0" dirty="0" smtClean="0">
                <a:solidFill>
                  <a:srgbClr val="0000FF"/>
                </a:solidFill>
              </a:rPr>
              <a:t>rápidamente y presenta frecuencia prácticamente constante.</a:t>
            </a:r>
            <a:endParaRPr lang="es-AR" sz="2200" b="0" dirty="0">
              <a:solidFill>
                <a:srgbClr val="0000FF"/>
              </a:solidFill>
            </a:endParaRPr>
          </a:p>
          <a:p>
            <a:pPr marL="342900" indent="-342900" algn="just">
              <a:lnSpc>
                <a:spcPct val="120000"/>
              </a:lnSpc>
              <a:spcBef>
                <a:spcPct val="35000"/>
              </a:spcBef>
              <a:buSzTx/>
              <a:buFont typeface="Wingdings" panose="05000000000000000000" pitchFamily="2" charset="2"/>
              <a:buChar char=""/>
            </a:pPr>
            <a:r>
              <a:rPr lang="es-AR" sz="2200" b="0" dirty="0">
                <a:solidFill>
                  <a:srgbClr val="0000FF"/>
                </a:solidFill>
              </a:rPr>
              <a:t>  La salida presenta </a:t>
            </a:r>
            <a:r>
              <a:rPr lang="es-AR" sz="2200" b="0" dirty="0" smtClean="0">
                <a:solidFill>
                  <a:srgbClr val="0000FF"/>
                </a:solidFill>
              </a:rPr>
              <a:t>un muy buen </a:t>
            </a:r>
            <a:r>
              <a:rPr lang="es-AR" sz="2200" b="0" dirty="0">
                <a:solidFill>
                  <a:srgbClr val="0000FF"/>
                </a:solidFill>
              </a:rPr>
              <a:t>desempeño </a:t>
            </a:r>
            <a:r>
              <a:rPr lang="es-AR" sz="2200" b="0" dirty="0" smtClean="0">
                <a:solidFill>
                  <a:srgbClr val="0000FF"/>
                </a:solidFill>
              </a:rPr>
              <a:t>transitorio con elevado rechazo de perturbaciones.</a:t>
            </a:r>
            <a:endParaRPr lang="es-AR" sz="2200" b="0" dirty="0">
              <a:solidFill>
                <a:srgbClr val="0000FF"/>
              </a:solidFill>
            </a:endParaRPr>
          </a:p>
          <a:p>
            <a:pPr marL="342900" indent="-342900" algn="just">
              <a:lnSpc>
                <a:spcPct val="120000"/>
              </a:lnSpc>
              <a:spcBef>
                <a:spcPct val="35000"/>
              </a:spcBef>
              <a:buSzTx/>
              <a:buFont typeface="Wingdings" panose="05000000000000000000" pitchFamily="2" charset="2"/>
              <a:buChar char=""/>
            </a:pPr>
            <a:r>
              <a:rPr lang="es-AR" sz="2200" b="0" dirty="0">
                <a:solidFill>
                  <a:srgbClr val="FF3300"/>
                </a:solidFill>
                <a:effectLst>
                  <a:outerShdw blurRad="38100" dist="38100" dir="2700000" algn="tl">
                    <a:srgbClr val="C0C0C0"/>
                  </a:outerShdw>
                </a:effectLst>
              </a:rPr>
              <a:t>  Por otro lado, aparecen oscilaciones en </a:t>
            </a:r>
            <a:r>
              <a:rPr lang="es-AR" sz="2200" b="0" dirty="0" smtClean="0">
                <a:solidFill>
                  <a:srgbClr val="FF3300"/>
                </a:solidFill>
                <a:effectLst>
                  <a:outerShdw blurRad="38100" dist="38100" dir="2700000" algn="tl">
                    <a:srgbClr val="C0C0C0"/>
                  </a:outerShdw>
                </a:effectLst>
              </a:rPr>
              <a:t>torno a la </a:t>
            </a:r>
            <a:r>
              <a:rPr lang="es-AR" sz="2200" b="0" dirty="0">
                <a:solidFill>
                  <a:srgbClr val="FF3300"/>
                </a:solidFill>
                <a:effectLst>
                  <a:outerShdw blurRad="38100" dist="38100" dir="2700000" algn="tl">
                    <a:srgbClr val="C0C0C0"/>
                  </a:outerShdw>
                </a:effectLst>
              </a:rPr>
              <a:t>señal de </a:t>
            </a:r>
            <a:r>
              <a:rPr lang="es-AR" sz="2200" b="0" dirty="0" smtClean="0">
                <a:solidFill>
                  <a:srgbClr val="FF3300"/>
                </a:solidFill>
                <a:effectLst>
                  <a:outerShdw blurRad="38100" dist="38100" dir="2700000" algn="tl">
                    <a:srgbClr val="C0C0C0"/>
                  </a:outerShdw>
                </a:effectLst>
              </a:rPr>
              <a:t>salida que dependen de </a:t>
            </a:r>
            <a:r>
              <a:rPr lang="es-AR" sz="2200" b="0" dirty="0" smtClean="0">
                <a:solidFill>
                  <a:srgbClr val="FF3300"/>
                </a:solidFill>
                <a:effectLst>
                  <a:outerShdw blurRad="38100" dist="38100" dir="2700000" algn="tl">
                    <a:srgbClr val="C0C0C0"/>
                  </a:outerShdw>
                </a:effectLst>
                <a:latin typeface="Symbol" panose="05050102010706020507" pitchFamily="18" charset="2"/>
              </a:rPr>
              <a:t>D</a:t>
            </a:r>
            <a:r>
              <a:rPr lang="es-AR" sz="2200" b="0" dirty="0" smtClean="0">
                <a:solidFill>
                  <a:srgbClr val="FF3300"/>
                </a:solidFill>
                <a:effectLst>
                  <a:outerShdw blurRad="38100" dist="38100" dir="2700000" algn="tl">
                    <a:srgbClr val="C0C0C0"/>
                  </a:outerShdw>
                </a:effectLst>
              </a:rPr>
              <a:t>H.</a:t>
            </a:r>
            <a:endParaRPr lang="es-AR" sz="2200" dirty="0">
              <a:solidFill>
                <a:srgbClr val="FF3300"/>
              </a:solidFill>
              <a:effectLst>
                <a:outerShdw blurRad="38100" dist="38100" dir="2700000" algn="tl">
                  <a:srgbClr val="C0C0C0"/>
                </a:outerShdw>
              </a:effectLst>
            </a:endParaRPr>
          </a:p>
          <a:p>
            <a:pPr marL="342900" indent="-342900" algn="just">
              <a:lnSpc>
                <a:spcPct val="120000"/>
              </a:lnSpc>
              <a:spcBef>
                <a:spcPct val="35000"/>
              </a:spcBef>
              <a:buSzTx/>
              <a:buFont typeface="Wingdings" panose="05000000000000000000" pitchFamily="2" charset="2"/>
              <a:buChar char=""/>
            </a:pPr>
            <a:r>
              <a:rPr lang="es-AR" sz="2200" dirty="0">
                <a:solidFill>
                  <a:srgbClr val="0000FF"/>
                </a:solidFill>
                <a:effectLst>
                  <a:outerShdw blurRad="38100" dist="38100" dir="2700000" algn="tl">
                    <a:srgbClr val="C0C0C0"/>
                  </a:outerShdw>
                </a:effectLst>
              </a:rPr>
              <a:t>  </a:t>
            </a:r>
            <a:r>
              <a:rPr lang="es-AR" sz="2200" b="0" dirty="0">
                <a:solidFill>
                  <a:srgbClr val="FF3300"/>
                </a:solidFill>
                <a:effectLst>
                  <a:outerShdw blurRad="38100" dist="38100" dir="2700000" algn="tl">
                    <a:srgbClr val="C0C0C0"/>
                  </a:outerShdw>
                </a:effectLst>
              </a:rPr>
              <a:t>A medida que </a:t>
            </a:r>
            <a:r>
              <a:rPr lang="es-AR" sz="2200" b="0" u="sng" dirty="0">
                <a:effectLst>
                  <a:outerShdw blurRad="38100" dist="38100" dir="2700000" algn="tl">
                    <a:srgbClr val="C0C0C0"/>
                  </a:outerShdw>
                </a:effectLst>
              </a:rPr>
              <a:t>aumenta</a:t>
            </a:r>
            <a:r>
              <a:rPr lang="es-AR" sz="2200" b="0" dirty="0">
                <a:solidFill>
                  <a:srgbClr val="FF3300"/>
                </a:solidFill>
                <a:effectLst>
                  <a:outerShdw blurRad="38100" dist="38100" dir="2700000" algn="tl">
                    <a:srgbClr val="C0C0C0"/>
                  </a:outerShdw>
                </a:effectLst>
              </a:rPr>
              <a:t> la ventana (</a:t>
            </a:r>
            <a:r>
              <a:rPr lang="es-AR" sz="2200" b="0" dirty="0" smtClean="0">
                <a:solidFill>
                  <a:srgbClr val="FF3300"/>
                </a:solidFill>
                <a:effectLst>
                  <a:outerShdw blurRad="38100" dist="38100" dir="2700000" algn="tl">
                    <a:srgbClr val="C0C0C0"/>
                  </a:outerShdw>
                </a:effectLst>
                <a:latin typeface="Symbol" pitchFamily="18" charset="2"/>
              </a:rPr>
              <a:t>DH</a:t>
            </a:r>
            <a:r>
              <a:rPr lang="es-AR" sz="2200" b="0" dirty="0" smtClean="0">
                <a:solidFill>
                  <a:srgbClr val="FF3300"/>
                </a:solidFill>
                <a:effectLst>
                  <a:outerShdw blurRad="38100" dist="38100" dir="2700000" algn="tl">
                    <a:srgbClr val="C0C0C0"/>
                  </a:outerShdw>
                </a:effectLst>
              </a:rPr>
              <a:t>) </a:t>
            </a:r>
            <a:r>
              <a:rPr lang="es-AR" sz="2200" b="0" dirty="0">
                <a:effectLst>
                  <a:outerShdw blurRad="38100" dist="38100" dir="2700000" algn="tl">
                    <a:srgbClr val="C0C0C0"/>
                  </a:outerShdw>
                </a:effectLst>
              </a:rPr>
              <a:t>de </a:t>
            </a:r>
            <a:r>
              <a:rPr lang="es-AR" sz="2200" b="0" u="sng" dirty="0" smtClean="0">
                <a:effectLst>
                  <a:outerShdw blurRad="38100" dist="38100" dir="2700000" algn="tl">
                    <a:srgbClr val="C0C0C0"/>
                  </a:outerShdw>
                </a:effectLst>
              </a:rPr>
              <a:t>histéresis,</a:t>
            </a:r>
            <a:r>
              <a:rPr lang="es-AR" sz="2200" b="0" dirty="0" smtClean="0">
                <a:solidFill>
                  <a:srgbClr val="FF3300"/>
                </a:solidFill>
                <a:effectLst>
                  <a:outerShdw blurRad="38100" dist="38100" dir="2700000" algn="tl">
                    <a:srgbClr val="C0C0C0"/>
                  </a:outerShdw>
                </a:effectLst>
              </a:rPr>
              <a:t> </a:t>
            </a:r>
            <a:r>
              <a:rPr lang="es-AR" sz="2200" b="0" u="sng" dirty="0">
                <a:effectLst>
                  <a:outerShdw blurRad="38100" dist="38100" dir="2700000" algn="tl">
                    <a:srgbClr val="C0C0C0"/>
                  </a:outerShdw>
                </a:effectLst>
              </a:rPr>
              <a:t>disminuye la frecuencia</a:t>
            </a:r>
            <a:r>
              <a:rPr lang="es-AR" sz="2200" b="0" dirty="0">
                <a:solidFill>
                  <a:srgbClr val="FF3300"/>
                </a:solidFill>
                <a:effectLst>
                  <a:outerShdw blurRad="38100" dist="38100" dir="2700000" algn="tl">
                    <a:srgbClr val="C0C0C0"/>
                  </a:outerShdw>
                </a:effectLst>
              </a:rPr>
              <a:t> de la </a:t>
            </a:r>
            <a:r>
              <a:rPr lang="es-AR" sz="2200" b="0" u="sng" dirty="0">
                <a:effectLst>
                  <a:outerShdw blurRad="38100" dist="38100" dir="2700000" algn="tl">
                    <a:srgbClr val="C0C0C0"/>
                  </a:outerShdw>
                </a:effectLst>
              </a:rPr>
              <a:t>señal de control</a:t>
            </a:r>
            <a:r>
              <a:rPr lang="es-AR" sz="2200" b="0" dirty="0">
                <a:effectLst>
                  <a:outerShdw blurRad="38100" dist="38100" dir="2700000" algn="tl">
                    <a:srgbClr val="C0C0C0"/>
                  </a:outerShdw>
                </a:effectLst>
              </a:rPr>
              <a:t>,</a:t>
            </a:r>
          </a:p>
          <a:p>
            <a:pPr marL="342900" indent="-342900" algn="just">
              <a:lnSpc>
                <a:spcPct val="120000"/>
              </a:lnSpc>
              <a:spcBef>
                <a:spcPct val="35000"/>
              </a:spcBef>
              <a:buSzTx/>
              <a:buFont typeface="Wingdings" panose="05000000000000000000" pitchFamily="2" charset="2"/>
              <a:buChar char=""/>
            </a:pPr>
            <a:r>
              <a:rPr lang="es-AR" sz="2200" b="0" dirty="0" smtClean="0">
                <a:solidFill>
                  <a:srgbClr val="FF3300"/>
                </a:solidFill>
                <a:effectLst>
                  <a:outerShdw blurRad="38100" dist="38100" dir="2700000" algn="tl">
                    <a:srgbClr val="C0C0C0"/>
                  </a:outerShdw>
                </a:effectLst>
              </a:rPr>
              <a:t>  Pero</a:t>
            </a:r>
            <a:r>
              <a:rPr lang="es-AR" sz="2200" b="0" dirty="0">
                <a:solidFill>
                  <a:srgbClr val="FF3300"/>
                </a:solidFill>
                <a:effectLst>
                  <a:outerShdw blurRad="38100" dist="38100" dir="2700000" algn="tl">
                    <a:srgbClr val="C0C0C0"/>
                  </a:outerShdw>
                </a:effectLst>
              </a:rPr>
              <a:t>, </a:t>
            </a:r>
            <a:r>
              <a:rPr lang="es-AR" sz="2200" b="0" u="sng" dirty="0">
                <a:effectLst>
                  <a:outerShdw blurRad="38100" dist="38100" dir="2700000" algn="tl">
                    <a:srgbClr val="C0C0C0"/>
                  </a:outerShdw>
                </a:effectLst>
              </a:rPr>
              <a:t>se incrementan las amplitudes</a:t>
            </a:r>
            <a:r>
              <a:rPr lang="es-AR" sz="2200" b="0" dirty="0">
                <a:solidFill>
                  <a:srgbClr val="FF3300"/>
                </a:solidFill>
                <a:effectLst>
                  <a:outerShdw blurRad="38100" dist="38100" dir="2700000" algn="tl">
                    <a:srgbClr val="C0C0C0"/>
                  </a:outerShdw>
                </a:effectLst>
              </a:rPr>
              <a:t> de las </a:t>
            </a:r>
            <a:r>
              <a:rPr lang="es-AR" sz="2200" b="0" u="sng" dirty="0">
                <a:effectLst>
                  <a:outerShdw blurRad="38100" dist="38100" dir="2700000" algn="tl">
                    <a:srgbClr val="C0C0C0"/>
                  </a:outerShdw>
                </a:effectLst>
              </a:rPr>
              <a:t>oscilaciones</a:t>
            </a:r>
            <a:r>
              <a:rPr lang="es-AR" sz="2200" b="0" dirty="0">
                <a:solidFill>
                  <a:srgbClr val="FF3300"/>
                </a:solidFill>
                <a:effectLst>
                  <a:outerShdw blurRad="38100" dist="38100" dir="2700000" algn="tl">
                    <a:srgbClr val="C0C0C0"/>
                  </a:outerShdw>
                </a:effectLst>
              </a:rPr>
              <a:t> en la </a:t>
            </a:r>
            <a:r>
              <a:rPr lang="es-AR" sz="2200" b="0" u="sng" dirty="0">
                <a:effectLst>
                  <a:outerShdw blurRad="38100" dist="38100" dir="2700000" algn="tl">
                    <a:srgbClr val="C0C0C0"/>
                  </a:outerShdw>
                </a:effectLst>
              </a:rPr>
              <a:t>señal de </a:t>
            </a:r>
            <a:r>
              <a:rPr lang="es-AR" sz="2200" b="0" u="sng" dirty="0" smtClean="0">
                <a:effectLst>
                  <a:outerShdw blurRad="38100" dist="38100" dir="2700000" algn="tl">
                    <a:srgbClr val="C0C0C0"/>
                  </a:outerShdw>
                </a:effectLst>
              </a:rPr>
              <a:t>salida</a:t>
            </a:r>
            <a:r>
              <a:rPr lang="es-AR" sz="2200" b="0" dirty="0">
                <a:solidFill>
                  <a:srgbClr val="FF3300"/>
                </a:solidFill>
                <a:effectLst>
                  <a:outerShdw blurRad="38100" dist="38100" dir="2700000" algn="tl">
                    <a:srgbClr val="C0C0C0"/>
                  </a:outerShdw>
                </a:effectLst>
              </a:rPr>
              <a:t>.</a:t>
            </a:r>
            <a:endParaRPr lang="es-AR" sz="2200" b="0" u="sng" baseline="-25000" dirty="0">
              <a:solidFill>
                <a:srgbClr val="FF3300"/>
              </a:solidFill>
              <a:effectLst>
                <a:outerShdw blurRad="38100" dist="38100" dir="2700000" algn="tl">
                  <a:srgbClr val="C0C0C0"/>
                </a:outerShdw>
              </a:effectLst>
              <a:latin typeface="Times New Roman" pitchFamily="18" charset="0"/>
            </a:endParaRPr>
          </a:p>
        </p:txBody>
      </p:sp>
      <p:sp>
        <p:nvSpPr>
          <p:cNvPr id="1676300" name="Text Box 12"/>
          <p:cNvSpPr txBox="1">
            <a:spLocks noChangeArrowheads="1"/>
          </p:cNvSpPr>
          <p:nvPr/>
        </p:nvSpPr>
        <p:spPr bwMode="auto">
          <a:xfrm>
            <a:off x="832021" y="5690247"/>
            <a:ext cx="10709189" cy="881063"/>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s-AR" sz="2200" dirty="0">
                <a:solidFill>
                  <a:srgbClr val="009900"/>
                </a:solidFill>
              </a:rPr>
              <a:t>Existe un COMPROMISO DE DISEÑO: </a:t>
            </a:r>
            <a:r>
              <a:rPr lang="es-AR" sz="2200" dirty="0" smtClean="0">
                <a:solidFill>
                  <a:srgbClr val="009900"/>
                </a:solidFill>
              </a:rPr>
              <a:t>Frecuencia </a:t>
            </a:r>
            <a:r>
              <a:rPr lang="es-AR" sz="2200" dirty="0">
                <a:solidFill>
                  <a:srgbClr val="009900"/>
                </a:solidFill>
              </a:rPr>
              <a:t>de </a:t>
            </a:r>
            <a:r>
              <a:rPr lang="es-AR" sz="2200" dirty="0" smtClean="0">
                <a:solidFill>
                  <a:srgbClr val="009900"/>
                </a:solidFill>
              </a:rPr>
              <a:t>la Acción </a:t>
            </a:r>
            <a:r>
              <a:rPr lang="es-AR" sz="2200" dirty="0">
                <a:solidFill>
                  <a:srgbClr val="009900"/>
                </a:solidFill>
              </a:rPr>
              <a:t>de </a:t>
            </a:r>
            <a:r>
              <a:rPr lang="es-AR" sz="2200" dirty="0" smtClean="0">
                <a:solidFill>
                  <a:srgbClr val="009900"/>
                </a:solidFill>
              </a:rPr>
              <a:t>Control, oscilación de la variable controlada, Estabilidad y rechazo a perturbaciones.</a:t>
            </a:r>
            <a:endParaRPr lang="es-AR" sz="2200" dirty="0">
              <a:solidFill>
                <a:srgbClr val="009900"/>
              </a:solidFill>
            </a:endParaRPr>
          </a:p>
        </p:txBody>
      </p:sp>
      <p:graphicFrame>
        <p:nvGraphicFramePr>
          <p:cNvPr id="6" name="2 Objeto"/>
          <p:cNvGraphicFramePr>
            <a:graphicFrameLocks noChangeAspect="1"/>
          </p:cNvGraphicFramePr>
          <p:nvPr>
            <p:extLst>
              <p:ext uri="{D42A27DB-BD31-4B8C-83A1-F6EECF244321}">
                <p14:modId xmlns:p14="http://schemas.microsoft.com/office/powerpoint/2010/main" val="2323908078"/>
              </p:ext>
            </p:extLst>
          </p:nvPr>
        </p:nvGraphicFramePr>
        <p:xfrm>
          <a:off x="7835808" y="160232"/>
          <a:ext cx="4132699" cy="955863"/>
        </p:xfrm>
        <a:graphic>
          <a:graphicData uri="http://schemas.openxmlformats.org/presentationml/2006/ole">
            <mc:AlternateContent xmlns:mc="http://schemas.openxmlformats.org/markup-compatibility/2006">
              <mc:Choice xmlns:v="urn:schemas-microsoft-com:vml" Requires="v">
                <p:oleObj spid="_x0000_s1805597" name="Visio" r:id="rId5" imgW="3364236" imgH="777330" progId="Visio.Drawing.11">
                  <p:embed/>
                </p:oleObj>
              </mc:Choice>
              <mc:Fallback>
                <p:oleObj name="Visio" r:id="rId5" imgW="3364236" imgH="77733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5808" y="160232"/>
                        <a:ext cx="4132699" cy="955863"/>
                      </a:xfrm>
                      <a:prstGeom prst="rect">
                        <a:avLst/>
                      </a:prstGeom>
                      <a:noFill/>
                      <a:ln>
                        <a:noFill/>
                      </a:ln>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9906" name="Rectangle 2"/>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59912" name="Text Box 8"/>
          <p:cNvSpPr txBox="1">
            <a:spLocks noChangeArrowheads="1"/>
          </p:cNvSpPr>
          <p:nvPr/>
        </p:nvSpPr>
        <p:spPr bwMode="auto">
          <a:xfrm>
            <a:off x="1199347" y="3399043"/>
            <a:ext cx="2620963" cy="1179512"/>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spcBef>
                <a:spcPct val="50000"/>
              </a:spcBef>
            </a:pPr>
            <a:r>
              <a:rPr lang="es-AR" sz="2400" b="0" i="1" dirty="0">
                <a:solidFill>
                  <a:srgbClr val="FF3300"/>
                </a:solidFill>
                <a:latin typeface="Times New Roman" pitchFamily="18" charset="0"/>
              </a:rPr>
              <a:t>u</a:t>
            </a:r>
            <a:r>
              <a:rPr lang="es-AR" sz="2400" b="0" dirty="0">
                <a:solidFill>
                  <a:srgbClr val="FF3300"/>
                </a:solidFill>
                <a:latin typeface="Times New Roman" pitchFamily="18" charset="0"/>
              </a:rPr>
              <a:t> = </a:t>
            </a:r>
            <a:r>
              <a:rPr lang="es-AR" sz="2400" b="0" i="1" dirty="0" err="1">
                <a:solidFill>
                  <a:srgbClr val="FF3300"/>
                </a:solidFill>
                <a:latin typeface="Times New Roman" pitchFamily="18" charset="0"/>
              </a:rPr>
              <a:t>u</a:t>
            </a:r>
            <a:r>
              <a:rPr lang="es-AR" sz="2400" b="0" i="1" baseline="-25000" dirty="0" err="1">
                <a:solidFill>
                  <a:srgbClr val="FF3300"/>
                </a:solidFill>
                <a:latin typeface="Times New Roman" pitchFamily="18" charset="0"/>
              </a:rPr>
              <a:t>max</a:t>
            </a:r>
            <a:r>
              <a:rPr lang="es-AR" sz="2400" b="0" baseline="-25000" dirty="0">
                <a:solidFill>
                  <a:srgbClr val="FF3300"/>
                </a:solidFill>
                <a:latin typeface="Times New Roman" pitchFamily="18" charset="0"/>
              </a:rPr>
              <a:t>    </a:t>
            </a:r>
            <a:r>
              <a:rPr lang="es-AR" sz="2400" b="0" dirty="0">
                <a:solidFill>
                  <a:srgbClr val="FF3300"/>
                </a:solidFill>
                <a:latin typeface="Times New Roman" pitchFamily="18" charset="0"/>
              </a:rPr>
              <a:t>si   </a:t>
            </a:r>
            <a:r>
              <a:rPr lang="es-AR" sz="2400" b="0" i="1" dirty="0">
                <a:solidFill>
                  <a:srgbClr val="FF3300"/>
                </a:solidFill>
                <a:latin typeface="Times New Roman" pitchFamily="18" charset="0"/>
              </a:rPr>
              <a:t>e</a:t>
            </a:r>
            <a:r>
              <a:rPr lang="es-AR" sz="2400" b="0" dirty="0">
                <a:solidFill>
                  <a:srgbClr val="FF3300"/>
                </a:solidFill>
                <a:latin typeface="Times New Roman" pitchFamily="18" charset="0"/>
              </a:rPr>
              <a:t> &gt; 0</a:t>
            </a:r>
          </a:p>
          <a:p>
            <a:pPr algn="just">
              <a:spcBef>
                <a:spcPct val="50000"/>
              </a:spcBef>
            </a:pPr>
            <a:r>
              <a:rPr lang="es-AR" sz="2400" b="0" i="1" dirty="0">
                <a:solidFill>
                  <a:srgbClr val="FF3300"/>
                </a:solidFill>
                <a:latin typeface="Times New Roman" pitchFamily="18" charset="0"/>
              </a:rPr>
              <a:t>u</a:t>
            </a:r>
            <a:r>
              <a:rPr lang="es-AR" sz="2400" b="0" dirty="0">
                <a:solidFill>
                  <a:srgbClr val="FF3300"/>
                </a:solidFill>
                <a:latin typeface="Times New Roman" pitchFamily="18" charset="0"/>
              </a:rPr>
              <a:t> = </a:t>
            </a:r>
            <a:r>
              <a:rPr lang="es-AR" sz="2400" b="0" i="1" dirty="0" err="1">
                <a:solidFill>
                  <a:srgbClr val="FF3300"/>
                </a:solidFill>
                <a:latin typeface="Times New Roman" pitchFamily="18" charset="0"/>
              </a:rPr>
              <a:t>u</a:t>
            </a:r>
            <a:r>
              <a:rPr lang="es-AR" sz="2400" b="0" i="1" baseline="-25000" dirty="0" err="1">
                <a:solidFill>
                  <a:srgbClr val="FF3300"/>
                </a:solidFill>
                <a:latin typeface="Times New Roman" pitchFamily="18" charset="0"/>
              </a:rPr>
              <a:t>min</a:t>
            </a:r>
            <a:r>
              <a:rPr lang="es-AR" sz="2400" b="0" dirty="0">
                <a:solidFill>
                  <a:srgbClr val="FF3300"/>
                </a:solidFill>
                <a:latin typeface="Times New Roman" pitchFamily="18" charset="0"/>
              </a:rPr>
              <a:t>   si   </a:t>
            </a:r>
            <a:r>
              <a:rPr lang="es-AR" sz="2400" b="0" i="1" dirty="0">
                <a:solidFill>
                  <a:srgbClr val="FF3300"/>
                </a:solidFill>
                <a:latin typeface="Times New Roman" pitchFamily="18" charset="0"/>
              </a:rPr>
              <a:t>e</a:t>
            </a:r>
            <a:r>
              <a:rPr lang="es-AR" sz="2400" b="0" dirty="0">
                <a:solidFill>
                  <a:srgbClr val="FF3300"/>
                </a:solidFill>
                <a:latin typeface="Times New Roman" pitchFamily="18" charset="0"/>
              </a:rPr>
              <a:t> &lt; 0</a:t>
            </a:r>
          </a:p>
        </p:txBody>
      </p:sp>
      <p:sp>
        <p:nvSpPr>
          <p:cNvPr id="1659915" name="Text Box 11"/>
          <p:cNvSpPr txBox="1">
            <a:spLocks noChangeArrowheads="1"/>
          </p:cNvSpPr>
          <p:nvPr/>
        </p:nvSpPr>
        <p:spPr bwMode="auto">
          <a:xfrm>
            <a:off x="667265" y="4849814"/>
            <a:ext cx="10610335"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400" b="0" i="1" dirty="0" err="1">
                <a:latin typeface="Times New Roman" pitchFamily="18" charset="0"/>
              </a:rPr>
              <a:t>u</a:t>
            </a:r>
            <a:r>
              <a:rPr lang="es-AR" sz="2400" b="0" i="1" baseline="-25000" dirty="0" err="1">
                <a:latin typeface="Times New Roman" pitchFamily="18" charset="0"/>
              </a:rPr>
              <a:t>min</a:t>
            </a:r>
            <a:r>
              <a:rPr lang="es-AR" sz="2400" b="0" baseline="-25000" dirty="0">
                <a:latin typeface="Times New Roman" pitchFamily="18" charset="0"/>
              </a:rPr>
              <a:t>  </a:t>
            </a:r>
            <a:r>
              <a:rPr lang="es-AR" sz="2400" b="0" dirty="0">
                <a:latin typeface="Times New Roman" pitchFamily="18" charset="0"/>
              </a:rPr>
              <a:t>= 0  o un mínimo negativo: Depende del </a:t>
            </a:r>
            <a:r>
              <a:rPr lang="es-AR" sz="2400" b="0" dirty="0" smtClean="0">
                <a:latin typeface="Times New Roman" pitchFamily="18" charset="0"/>
              </a:rPr>
              <a:t>actuador y del proceso a controlar.</a:t>
            </a:r>
            <a:endParaRPr lang="es-AR" sz="2400" b="0" dirty="0">
              <a:latin typeface="Times New Roman" pitchFamily="18" charset="0"/>
            </a:endParaRPr>
          </a:p>
          <a:p>
            <a:pPr algn="just">
              <a:lnSpc>
                <a:spcPct val="120000"/>
              </a:lnSpc>
              <a:spcBef>
                <a:spcPct val="50000"/>
              </a:spcBef>
            </a:pPr>
            <a:r>
              <a:rPr lang="es-AR" sz="2400" b="0" dirty="0">
                <a:solidFill>
                  <a:srgbClr val="FF3300"/>
                </a:solidFill>
                <a:effectLst>
                  <a:outerShdw blurRad="38100" dist="38100" dir="2700000" algn="tl">
                    <a:srgbClr val="000000">
                      <a:alpha val="43137"/>
                    </a:srgbClr>
                  </a:outerShdw>
                </a:effectLst>
                <a:latin typeface="Times New Roman" pitchFamily="18" charset="0"/>
              </a:rPr>
              <a:t>La variable de salida</a:t>
            </a:r>
            <a:r>
              <a:rPr lang="es-AR" sz="2400" b="0" dirty="0">
                <a:effectLst>
                  <a:outerShdw blurRad="38100" dist="38100" dir="2700000" algn="tl">
                    <a:srgbClr val="000000">
                      <a:alpha val="43137"/>
                    </a:srgbClr>
                  </a:outerShdw>
                </a:effectLst>
                <a:latin typeface="Times New Roman" pitchFamily="18" charset="0"/>
              </a:rPr>
              <a:t> </a:t>
            </a:r>
            <a:r>
              <a:rPr lang="es-AR" sz="2400" b="0" dirty="0">
                <a:latin typeface="Times New Roman" pitchFamily="18" charset="0"/>
              </a:rPr>
              <a:t>resulta </a:t>
            </a:r>
            <a:r>
              <a:rPr lang="es-AR" sz="2400" b="0" dirty="0">
                <a:solidFill>
                  <a:srgbClr val="FF3300"/>
                </a:solidFill>
                <a:effectLst>
                  <a:outerShdw blurRad="38100" dist="38100" dir="2700000" algn="tl">
                    <a:srgbClr val="000000">
                      <a:alpha val="43137"/>
                    </a:srgbClr>
                  </a:outerShdw>
                </a:effectLst>
                <a:latin typeface="Times New Roman" pitchFamily="18" charset="0"/>
              </a:rPr>
              <a:t>oscilatoria</a:t>
            </a:r>
            <a:r>
              <a:rPr lang="es-AR" sz="2400" b="0" dirty="0">
                <a:latin typeface="Times New Roman" pitchFamily="18" charset="0"/>
              </a:rPr>
              <a:t> ya que la acción </a:t>
            </a:r>
            <a:r>
              <a:rPr lang="es-AR" sz="2400" b="0" i="1" dirty="0">
                <a:solidFill>
                  <a:srgbClr val="FF3300"/>
                </a:solidFill>
                <a:effectLst>
                  <a:outerShdw blurRad="38100" dist="38100" dir="2700000" algn="tl">
                    <a:srgbClr val="000000">
                      <a:alpha val="43137"/>
                    </a:srgbClr>
                  </a:outerShdw>
                </a:effectLst>
                <a:latin typeface="Times New Roman" pitchFamily="18" charset="0"/>
              </a:rPr>
              <a:t>u</a:t>
            </a:r>
            <a:r>
              <a:rPr lang="es-AR" sz="2400" b="0" dirty="0">
                <a:solidFill>
                  <a:srgbClr val="FF3300"/>
                </a:solidFill>
                <a:effectLst>
                  <a:outerShdw blurRad="38100" dist="38100" dir="2700000" algn="tl">
                    <a:srgbClr val="000000">
                      <a:alpha val="43137"/>
                    </a:srgbClr>
                  </a:outerShdw>
                </a:effectLst>
                <a:latin typeface="Times New Roman" pitchFamily="18" charset="0"/>
              </a:rPr>
              <a:t>(</a:t>
            </a:r>
            <a:r>
              <a:rPr lang="es-AR" sz="2400" b="0" i="1" dirty="0">
                <a:solidFill>
                  <a:srgbClr val="FF3300"/>
                </a:solidFill>
                <a:effectLst>
                  <a:outerShdw blurRad="38100" dist="38100" dir="2700000" algn="tl">
                    <a:srgbClr val="000000">
                      <a:alpha val="43137"/>
                    </a:srgbClr>
                  </a:outerShdw>
                </a:effectLst>
                <a:latin typeface="Times New Roman" pitchFamily="18" charset="0"/>
              </a:rPr>
              <a:t>t</a:t>
            </a:r>
            <a:r>
              <a:rPr lang="es-AR" sz="2400" b="0" dirty="0">
                <a:solidFill>
                  <a:srgbClr val="FF3300"/>
                </a:solidFill>
                <a:effectLst>
                  <a:outerShdw blurRad="38100" dist="38100" dir="2700000" algn="tl">
                    <a:srgbClr val="000000">
                      <a:alpha val="43137"/>
                    </a:srgbClr>
                  </a:outerShdw>
                </a:effectLst>
                <a:latin typeface="Times New Roman" pitchFamily="18" charset="0"/>
              </a:rPr>
              <a:t>)</a:t>
            </a:r>
            <a:r>
              <a:rPr lang="es-AR" sz="2400" b="0" dirty="0">
                <a:latin typeface="Times New Roman" pitchFamily="18" charset="0"/>
              </a:rPr>
              <a:t> no está definida cuando </a:t>
            </a:r>
            <a:r>
              <a:rPr lang="es-AR" sz="2400" b="0" i="1" dirty="0">
                <a:solidFill>
                  <a:srgbClr val="FF3300"/>
                </a:solidFill>
                <a:effectLst>
                  <a:outerShdw blurRad="38100" dist="38100" dir="2700000" algn="tl">
                    <a:srgbClr val="000000">
                      <a:alpha val="43137"/>
                    </a:srgbClr>
                  </a:outerShdw>
                </a:effectLst>
                <a:latin typeface="Times New Roman" pitchFamily="18" charset="0"/>
              </a:rPr>
              <a:t>e</a:t>
            </a:r>
            <a:r>
              <a:rPr lang="es-AR" sz="2400" b="0" dirty="0">
                <a:solidFill>
                  <a:srgbClr val="FF3300"/>
                </a:solidFill>
                <a:effectLst>
                  <a:outerShdw blurRad="38100" dist="38100" dir="2700000" algn="tl">
                    <a:srgbClr val="000000">
                      <a:alpha val="43137"/>
                    </a:srgbClr>
                  </a:outerShdw>
                </a:effectLst>
                <a:latin typeface="Times New Roman" pitchFamily="18" charset="0"/>
              </a:rPr>
              <a:t>(</a:t>
            </a:r>
            <a:r>
              <a:rPr lang="es-AR" sz="2400" b="0" i="1" dirty="0">
                <a:solidFill>
                  <a:srgbClr val="FF3300"/>
                </a:solidFill>
                <a:effectLst>
                  <a:outerShdw blurRad="38100" dist="38100" dir="2700000" algn="tl">
                    <a:srgbClr val="000000">
                      <a:alpha val="43137"/>
                    </a:srgbClr>
                  </a:outerShdw>
                </a:effectLst>
                <a:latin typeface="Times New Roman" pitchFamily="18" charset="0"/>
              </a:rPr>
              <a:t>t</a:t>
            </a:r>
            <a:r>
              <a:rPr lang="es-AR" sz="2400" b="0" dirty="0">
                <a:solidFill>
                  <a:srgbClr val="FF3300"/>
                </a:solidFill>
                <a:effectLst>
                  <a:outerShdw blurRad="38100" dist="38100" dir="2700000" algn="tl">
                    <a:srgbClr val="000000">
                      <a:alpha val="43137"/>
                    </a:srgbClr>
                  </a:outerShdw>
                </a:effectLst>
                <a:latin typeface="Times New Roman" pitchFamily="18" charset="0"/>
              </a:rPr>
              <a:t>) = 0.</a:t>
            </a:r>
          </a:p>
        </p:txBody>
      </p:sp>
      <p:sp>
        <p:nvSpPr>
          <p:cNvPr id="1659916" name="AutoShape 12"/>
          <p:cNvSpPr>
            <a:spLocks noChangeArrowheads="1"/>
          </p:cNvSpPr>
          <p:nvPr/>
        </p:nvSpPr>
        <p:spPr bwMode="auto">
          <a:xfrm>
            <a:off x="4043362" y="3777723"/>
            <a:ext cx="557213" cy="5032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659917" name="Text Box 13"/>
          <p:cNvSpPr txBox="1">
            <a:spLocks noChangeArrowheads="1"/>
          </p:cNvSpPr>
          <p:nvPr/>
        </p:nvSpPr>
        <p:spPr bwMode="auto">
          <a:xfrm>
            <a:off x="4976472" y="3385875"/>
            <a:ext cx="6935441" cy="1179512"/>
          </a:xfrm>
          <a:prstGeom prst="rect">
            <a:avLst/>
          </a:prstGeom>
          <a:solidFill>
            <a:srgbClr val="CCFF66"/>
          </a:solidFill>
          <a:ln w="15875">
            <a:solidFill>
              <a:srgbClr val="008000"/>
            </a:solidFill>
            <a:miter lim="800000"/>
            <a:headEnd/>
            <a:tailEnd/>
          </a:ln>
          <a:effectLst/>
          <a:extLst/>
        </p:spPr>
        <p:txBody>
          <a:bodyPr anchor="ctr"/>
          <a:lstStyle/>
          <a:p>
            <a:pPr algn="just">
              <a:spcBef>
                <a:spcPct val="50000"/>
              </a:spcBef>
            </a:pPr>
            <a:r>
              <a:rPr lang="es-AR" sz="2400" i="1" dirty="0">
                <a:solidFill>
                  <a:srgbClr val="008000"/>
                </a:solidFill>
              </a:rPr>
              <a:t>El controlador utiliza la acción correctiva </a:t>
            </a:r>
            <a:r>
              <a:rPr lang="es-AR" sz="2400" i="1" dirty="0" smtClean="0">
                <a:solidFill>
                  <a:srgbClr val="008000"/>
                </a:solidFill>
              </a:rPr>
              <a:t>máxima, por lo que puede corregir rápidamente el efecto de las perturbaciones.</a:t>
            </a:r>
            <a:endParaRPr lang="es-AR" sz="2400" dirty="0">
              <a:solidFill>
                <a:srgbClr val="008000"/>
              </a:solidFill>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2763582340"/>
              </p:ext>
            </p:extLst>
          </p:nvPr>
        </p:nvGraphicFramePr>
        <p:xfrm>
          <a:off x="3036386" y="1788586"/>
          <a:ext cx="6185570" cy="1420283"/>
        </p:xfrm>
        <a:graphic>
          <a:graphicData uri="http://schemas.openxmlformats.org/presentationml/2006/ole">
            <mc:AlternateContent xmlns:mc="http://schemas.openxmlformats.org/markup-compatibility/2006">
              <mc:Choice xmlns:v="urn:schemas-microsoft-com:vml" Requires="v">
                <p:oleObj spid="_x0000_s1803549" name="Visio" r:id="rId5" imgW="3364236" imgH="772470" progId="Visio.Drawing.11">
                  <p:embed/>
                </p:oleObj>
              </mc:Choice>
              <mc:Fallback>
                <p:oleObj name="Visio" r:id="rId5" imgW="3364236" imgH="772470" progId="Visio.Drawing.11">
                  <p:embed/>
                  <p:pic>
                    <p:nvPicPr>
                      <p:cNvPr id="0" name=""/>
                      <p:cNvPicPr/>
                      <p:nvPr/>
                    </p:nvPicPr>
                    <p:blipFill>
                      <a:blip r:embed="rId6"/>
                      <a:stretch>
                        <a:fillRect/>
                      </a:stretch>
                    </p:blipFill>
                    <p:spPr>
                      <a:xfrm>
                        <a:off x="3036386" y="1788586"/>
                        <a:ext cx="6185570" cy="1420283"/>
                      </a:xfrm>
                      <a:prstGeom prst="rect">
                        <a:avLst/>
                      </a:prstGeom>
                    </p:spPr>
                  </p:pic>
                </p:oleObj>
              </mc:Fallback>
            </mc:AlternateContent>
          </a:graphicData>
        </a:graphic>
      </p:graphicFrame>
      <p:sp>
        <p:nvSpPr>
          <p:cNvPr id="9" name="Text Box 5"/>
          <p:cNvSpPr txBox="1">
            <a:spLocks noChangeArrowheads="1"/>
          </p:cNvSpPr>
          <p:nvPr/>
        </p:nvSpPr>
        <p:spPr bwMode="auto">
          <a:xfrm>
            <a:off x="836912" y="1158928"/>
            <a:ext cx="56070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o de dos posiciones</a:t>
            </a:r>
            <a:endParaRPr lang="es-AR">
              <a:solidFill>
                <a:srgbClr val="FF33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9906"/>
                                        </p:tgtEl>
                                        <p:attrNameLst>
                                          <p:attrName>style.visibility</p:attrName>
                                        </p:attrNameLst>
                                      </p:cBhvr>
                                      <p:to>
                                        <p:strVal val="visible"/>
                                      </p:to>
                                    </p:set>
                                    <p:anim calcmode="lin" valueType="num">
                                      <p:cBhvr additive="base">
                                        <p:cTn id="7" dur="500" fill="hold"/>
                                        <p:tgtEl>
                                          <p:spTgt spid="1659906"/>
                                        </p:tgtEl>
                                        <p:attrNameLst>
                                          <p:attrName>ppt_x</p:attrName>
                                        </p:attrNameLst>
                                      </p:cBhvr>
                                      <p:tavLst>
                                        <p:tav tm="0">
                                          <p:val>
                                            <p:strVal val="0-#ppt_w/2"/>
                                          </p:val>
                                        </p:tav>
                                        <p:tav tm="100000">
                                          <p:val>
                                            <p:strVal val="#ppt_x"/>
                                          </p:val>
                                        </p:tav>
                                      </p:tavLst>
                                    </p:anim>
                                    <p:anim calcmode="lin" valueType="num">
                                      <p:cBhvr additive="base">
                                        <p:cTn id="8" dur="500" fill="hold"/>
                                        <p:tgtEl>
                                          <p:spTgt spid="16599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4723" name="Text Box 3"/>
          <p:cNvSpPr txBox="1">
            <a:spLocks noChangeArrowheads="1"/>
          </p:cNvSpPr>
          <p:nvPr/>
        </p:nvSpPr>
        <p:spPr bwMode="auto">
          <a:xfrm>
            <a:off x="208759" y="958133"/>
            <a:ext cx="3195719" cy="381717"/>
          </a:xfrm>
          <a:prstGeom prst="rect">
            <a:avLst/>
          </a:prstGeom>
          <a:solidFill>
            <a:srgbClr val="FFC000"/>
          </a:solidFill>
          <a:ln w="15875">
            <a:solidFill>
              <a:srgbClr val="FF0000"/>
            </a:solidFill>
            <a:miter lim="800000"/>
            <a:headEnd/>
            <a:tailEnd/>
          </a:ln>
          <a:effectLs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PID</a:t>
            </a:r>
            <a:endParaRPr lang="es-AR" sz="2200" dirty="0">
              <a:solidFill>
                <a:srgbClr val="FF3300"/>
              </a:solidFill>
            </a:endParaRPr>
          </a:p>
        </p:txBody>
      </p:sp>
      <p:graphicFrame>
        <p:nvGraphicFramePr>
          <p:cNvPr id="11" name="Object 18"/>
          <p:cNvGraphicFramePr>
            <a:graphicFrameLocks noChangeAspect="1"/>
          </p:cNvGraphicFramePr>
          <p:nvPr>
            <p:extLst>
              <p:ext uri="{D42A27DB-BD31-4B8C-83A1-F6EECF244321}">
                <p14:modId xmlns:p14="http://schemas.microsoft.com/office/powerpoint/2010/main" val="3088489878"/>
              </p:ext>
            </p:extLst>
          </p:nvPr>
        </p:nvGraphicFramePr>
        <p:xfrm>
          <a:off x="3715826" y="700480"/>
          <a:ext cx="5689600" cy="965200"/>
        </p:xfrm>
        <a:graphic>
          <a:graphicData uri="http://schemas.openxmlformats.org/presentationml/2006/ole">
            <mc:AlternateContent xmlns:mc="http://schemas.openxmlformats.org/markup-compatibility/2006">
              <mc:Choice xmlns:v="urn:schemas-microsoft-com:vml" Requires="v">
                <p:oleObj spid="_x0000_s1846907" name="Equation" r:id="rId5" imgW="2438280" imgH="419040" progId="Equation.DSMT4">
                  <p:embed/>
                </p:oleObj>
              </mc:Choice>
              <mc:Fallback>
                <p:oleObj name="Equation" r:id="rId5" imgW="2438280" imgH="419040" progId="Equation.DSMT4">
                  <p:embed/>
                  <p:pic>
                    <p:nvPicPr>
                      <p:cNvPr id="0" name=""/>
                      <p:cNvPicPr>
                        <a:picLocks noChangeAspect="1" noChangeArrowheads="1"/>
                      </p:cNvPicPr>
                      <p:nvPr/>
                    </p:nvPicPr>
                    <p:blipFill>
                      <a:blip r:embed="rId6"/>
                      <a:srcRect/>
                      <a:stretch>
                        <a:fillRect/>
                      </a:stretch>
                    </p:blipFill>
                    <p:spPr bwMode="auto">
                      <a:xfrm>
                        <a:off x="3715826" y="700480"/>
                        <a:ext cx="5689600" cy="965200"/>
                      </a:xfrm>
                      <a:prstGeom prst="rect">
                        <a:avLst/>
                      </a:prstGeom>
                      <a:solidFill>
                        <a:srgbClr val="CCECFF"/>
                      </a:solidFill>
                      <a:extLst/>
                    </p:spPr>
                  </p:pic>
                </p:oleObj>
              </mc:Fallback>
            </mc:AlternateContent>
          </a:graphicData>
        </a:graphic>
      </p:graphicFrame>
      <p:sp>
        <p:nvSpPr>
          <p:cNvPr id="15" name="Rectangle 2"/>
          <p:cNvSpPr txBox="1">
            <a:spLocks noChangeArrowheads="1"/>
          </p:cNvSpPr>
          <p:nvPr/>
        </p:nvSpPr>
        <p:spPr bwMode="auto">
          <a:xfrm>
            <a:off x="208759" y="111517"/>
            <a:ext cx="9050571" cy="506321"/>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b="1" kern="0" dirty="0" smtClean="0">
                <a:solidFill>
                  <a:schemeClr val="bg1"/>
                </a:solidFill>
                <a:effectLst>
                  <a:outerShdw blurRad="38100" dist="38100" dir="2700000" algn="tl">
                    <a:srgbClr val="000000"/>
                  </a:outerShdw>
                </a:effectLst>
              </a:rPr>
              <a:t>Acciones de Control Básicas: Controladores P, PI, PD y PID</a:t>
            </a:r>
            <a:endParaRPr lang="es-AR" sz="2400" b="1" kern="0" dirty="0">
              <a:solidFill>
                <a:schemeClr val="bg1"/>
              </a:solidFill>
              <a:effectLst>
                <a:outerShdw blurRad="38100" dist="38100" dir="2700000" algn="tl">
                  <a:srgbClr val="000000"/>
                </a:outerShdw>
              </a:effectLst>
            </a:endParaRPr>
          </a:p>
        </p:txBody>
      </p:sp>
      <p:sp>
        <p:nvSpPr>
          <p:cNvPr id="16" name="Text Box 3"/>
          <p:cNvSpPr txBox="1">
            <a:spLocks noChangeArrowheads="1"/>
          </p:cNvSpPr>
          <p:nvPr/>
        </p:nvSpPr>
        <p:spPr bwMode="auto">
          <a:xfrm>
            <a:off x="208758" y="1849433"/>
            <a:ext cx="11777296" cy="7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la (1), </a:t>
            </a:r>
            <a:r>
              <a:rPr lang="es-AR" sz="2000" b="0" i="1" dirty="0" smtClean="0">
                <a:solidFill>
                  <a:srgbClr val="009900"/>
                </a:solidFill>
                <a:latin typeface="Times New Roman" panose="02020603050405020304" pitchFamily="18" charset="0"/>
                <a:cs typeface="Times New Roman" panose="02020603050405020304" pitchFamily="18" charset="0"/>
              </a:rPr>
              <a:t>u</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es la señal de control y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es el error de control,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smtClean="0">
                <a:solidFill>
                  <a:srgbClr val="009900"/>
                </a:solidFill>
                <a:latin typeface="Times New Roman" panose="02020603050405020304" pitchFamily="18" charset="0"/>
                <a:cs typeface="Times New Roman" panose="02020603050405020304" pitchFamily="18" charset="0"/>
              </a:rPr>
              <a:t>y</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Esta señal de control es una suma de 3 términos:</a:t>
            </a:r>
          </a:p>
        </p:txBody>
      </p:sp>
      <p:sp>
        <p:nvSpPr>
          <p:cNvPr id="17" name="Text Box 3"/>
          <p:cNvSpPr txBox="1">
            <a:spLocks noChangeArrowheads="1"/>
          </p:cNvSpPr>
          <p:nvPr/>
        </p:nvSpPr>
        <p:spPr bwMode="auto">
          <a:xfrm>
            <a:off x="1316465" y="2807353"/>
            <a:ext cx="4422595" cy="447619"/>
          </a:xfrm>
          <a:prstGeom prst="rect">
            <a:avLst/>
          </a:prstGeom>
          <a:noFill/>
          <a:ln w="15875">
            <a:noFill/>
            <a:miter lim="800000"/>
            <a:headEnd/>
            <a:tailEnd/>
          </a:ln>
          <a:effectLst/>
          <a:extLst/>
        </p:spPr>
        <p:txBody>
          <a:bodyPr anchor="ctr"/>
          <a:lstStyle/>
          <a:p>
            <a:pPr algn="l">
              <a:spcBef>
                <a:spcPct val="50000"/>
              </a:spcBef>
            </a:pPr>
            <a:r>
              <a:rPr lang="es-AR" sz="2000" dirty="0">
                <a:solidFill>
                  <a:srgbClr val="FF3300"/>
                </a:solidFill>
              </a:rPr>
              <a:t>Acción de Control </a:t>
            </a:r>
            <a:r>
              <a:rPr lang="es-AR" sz="2000" dirty="0" smtClean="0">
                <a:solidFill>
                  <a:srgbClr val="FF3300"/>
                </a:solidFill>
              </a:rPr>
              <a:t>Proporcional, P</a:t>
            </a:r>
            <a:endParaRPr lang="es-AR" sz="2000" dirty="0">
              <a:solidFill>
                <a:srgbClr val="FF3300"/>
              </a:solidFill>
            </a:endParaRPr>
          </a:p>
        </p:txBody>
      </p:sp>
      <p:graphicFrame>
        <p:nvGraphicFramePr>
          <p:cNvPr id="18" name="Object 18"/>
          <p:cNvGraphicFramePr>
            <a:graphicFrameLocks noChangeAspect="1"/>
          </p:cNvGraphicFramePr>
          <p:nvPr>
            <p:extLst>
              <p:ext uri="{D42A27DB-BD31-4B8C-83A1-F6EECF244321}">
                <p14:modId xmlns:p14="http://schemas.microsoft.com/office/powerpoint/2010/main" val="505362931"/>
              </p:ext>
            </p:extLst>
          </p:nvPr>
        </p:nvGraphicFramePr>
        <p:xfrm>
          <a:off x="5912099" y="2797005"/>
          <a:ext cx="2608262" cy="468313"/>
        </p:xfrm>
        <a:graphic>
          <a:graphicData uri="http://schemas.openxmlformats.org/presentationml/2006/ole">
            <mc:AlternateContent xmlns:mc="http://schemas.openxmlformats.org/markup-compatibility/2006">
              <mc:Choice xmlns:v="urn:schemas-microsoft-com:vml" Requires="v">
                <p:oleObj spid="_x0000_s1846908" name="Equation" r:id="rId7" imgW="1117440" imgH="203040" progId="Equation.DSMT4">
                  <p:embed/>
                </p:oleObj>
              </mc:Choice>
              <mc:Fallback>
                <p:oleObj name="Equation" r:id="rId7" imgW="1117440" imgH="203040" progId="Equation.DSMT4">
                  <p:embed/>
                  <p:pic>
                    <p:nvPicPr>
                      <p:cNvPr id="0" name=""/>
                      <p:cNvPicPr>
                        <a:picLocks noChangeAspect="1" noChangeArrowheads="1"/>
                      </p:cNvPicPr>
                      <p:nvPr/>
                    </p:nvPicPr>
                    <p:blipFill>
                      <a:blip r:embed="rId8"/>
                      <a:srcRect/>
                      <a:stretch>
                        <a:fillRect/>
                      </a:stretch>
                    </p:blipFill>
                    <p:spPr bwMode="auto">
                      <a:xfrm>
                        <a:off x="5912099" y="2797005"/>
                        <a:ext cx="2608262" cy="468313"/>
                      </a:xfrm>
                      <a:prstGeom prst="rect">
                        <a:avLst/>
                      </a:prstGeom>
                      <a:solidFill>
                        <a:srgbClr val="CCECFF"/>
                      </a:solidFill>
                      <a:extLst/>
                    </p:spPr>
                  </p:pic>
                </p:oleObj>
              </mc:Fallback>
            </mc:AlternateContent>
          </a:graphicData>
        </a:graphic>
      </p:graphicFrame>
      <p:sp>
        <p:nvSpPr>
          <p:cNvPr id="19" name="Text Box 3"/>
          <p:cNvSpPr txBox="1">
            <a:spLocks noChangeArrowheads="1"/>
          </p:cNvSpPr>
          <p:nvPr/>
        </p:nvSpPr>
        <p:spPr bwMode="auto">
          <a:xfrm>
            <a:off x="1316465" y="3484192"/>
            <a:ext cx="4422595" cy="447619"/>
          </a:xfrm>
          <a:prstGeom prst="rect">
            <a:avLst/>
          </a:prstGeom>
          <a:noFill/>
          <a:ln w="15875">
            <a:noFill/>
            <a:miter lim="800000"/>
            <a:headEnd/>
            <a:tailEnd/>
          </a:ln>
          <a:effectLst/>
          <a:extLst/>
        </p:spPr>
        <p:txBody>
          <a:bodyPr anchor="ctr"/>
          <a:lstStyle/>
          <a:p>
            <a:pPr algn="l">
              <a:spcBef>
                <a:spcPct val="50000"/>
              </a:spcBef>
            </a:pPr>
            <a:r>
              <a:rPr lang="es-AR" sz="2000" dirty="0">
                <a:solidFill>
                  <a:srgbClr val="FF3300"/>
                </a:solidFill>
              </a:rPr>
              <a:t>Acción de Control </a:t>
            </a:r>
            <a:r>
              <a:rPr lang="es-AR" sz="2000" dirty="0" smtClean="0">
                <a:solidFill>
                  <a:srgbClr val="FF3300"/>
                </a:solidFill>
              </a:rPr>
              <a:t>Integral, I</a:t>
            </a:r>
            <a:endParaRPr lang="es-AR" sz="2000" dirty="0">
              <a:solidFill>
                <a:srgbClr val="FF3300"/>
              </a:solidFill>
            </a:endParaRPr>
          </a:p>
        </p:txBody>
      </p:sp>
      <p:graphicFrame>
        <p:nvGraphicFramePr>
          <p:cNvPr id="20" name="Object 18"/>
          <p:cNvGraphicFramePr>
            <a:graphicFrameLocks noChangeAspect="1"/>
          </p:cNvGraphicFramePr>
          <p:nvPr>
            <p:extLst>
              <p:ext uri="{D42A27DB-BD31-4B8C-83A1-F6EECF244321}">
                <p14:modId xmlns:p14="http://schemas.microsoft.com/office/powerpoint/2010/main" val="1490559968"/>
              </p:ext>
            </p:extLst>
          </p:nvPr>
        </p:nvGraphicFramePr>
        <p:xfrm>
          <a:off x="5231061" y="3265318"/>
          <a:ext cx="3289300" cy="906463"/>
        </p:xfrm>
        <a:graphic>
          <a:graphicData uri="http://schemas.openxmlformats.org/presentationml/2006/ole">
            <mc:AlternateContent xmlns:mc="http://schemas.openxmlformats.org/markup-compatibility/2006">
              <mc:Choice xmlns:v="urn:schemas-microsoft-com:vml" Requires="v">
                <p:oleObj spid="_x0000_s1846909" name="Equation" r:id="rId9" imgW="1409400" imgH="393480" progId="Equation.DSMT4">
                  <p:embed/>
                </p:oleObj>
              </mc:Choice>
              <mc:Fallback>
                <p:oleObj name="Equation" r:id="rId9" imgW="1409400" imgH="393480" progId="Equation.DSMT4">
                  <p:embed/>
                  <p:pic>
                    <p:nvPicPr>
                      <p:cNvPr id="0" name=""/>
                      <p:cNvPicPr>
                        <a:picLocks noChangeAspect="1" noChangeArrowheads="1"/>
                      </p:cNvPicPr>
                      <p:nvPr/>
                    </p:nvPicPr>
                    <p:blipFill>
                      <a:blip r:embed="rId10"/>
                      <a:srcRect/>
                      <a:stretch>
                        <a:fillRect/>
                      </a:stretch>
                    </p:blipFill>
                    <p:spPr bwMode="auto">
                      <a:xfrm>
                        <a:off x="5231061" y="3265318"/>
                        <a:ext cx="3289300" cy="906463"/>
                      </a:xfrm>
                      <a:prstGeom prst="rect">
                        <a:avLst/>
                      </a:prstGeom>
                      <a:solidFill>
                        <a:srgbClr val="CCECFF"/>
                      </a:solidFill>
                      <a:extLst/>
                    </p:spPr>
                  </p:pic>
                </p:oleObj>
              </mc:Fallback>
            </mc:AlternateContent>
          </a:graphicData>
        </a:graphic>
      </p:graphicFrame>
      <p:sp>
        <p:nvSpPr>
          <p:cNvPr id="21" name="Text Box 3"/>
          <p:cNvSpPr txBox="1">
            <a:spLocks noChangeArrowheads="1"/>
          </p:cNvSpPr>
          <p:nvPr/>
        </p:nvSpPr>
        <p:spPr bwMode="auto">
          <a:xfrm>
            <a:off x="1316465" y="4353580"/>
            <a:ext cx="4422595" cy="447619"/>
          </a:xfrm>
          <a:prstGeom prst="rect">
            <a:avLst/>
          </a:prstGeom>
          <a:noFill/>
          <a:ln w="15875">
            <a:noFill/>
            <a:miter lim="800000"/>
            <a:headEnd/>
            <a:tailEnd/>
          </a:ln>
          <a:effectLst/>
          <a:extLst/>
        </p:spPr>
        <p:txBody>
          <a:bodyPr anchor="ctr"/>
          <a:lstStyle/>
          <a:p>
            <a:pPr algn="l">
              <a:spcBef>
                <a:spcPct val="50000"/>
              </a:spcBef>
            </a:pPr>
            <a:r>
              <a:rPr lang="es-AR" sz="2000" dirty="0">
                <a:solidFill>
                  <a:srgbClr val="FF3300"/>
                </a:solidFill>
              </a:rPr>
              <a:t>Acción de Control </a:t>
            </a:r>
            <a:r>
              <a:rPr lang="es-AR" sz="2000" dirty="0" smtClean="0">
                <a:solidFill>
                  <a:srgbClr val="FF3300"/>
                </a:solidFill>
              </a:rPr>
              <a:t>Derivativa, D</a:t>
            </a:r>
            <a:endParaRPr lang="es-AR" sz="2000" dirty="0">
              <a:solidFill>
                <a:srgbClr val="FF3300"/>
              </a:solidFill>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3404895867"/>
              </p:ext>
            </p:extLst>
          </p:nvPr>
        </p:nvGraphicFramePr>
        <p:xfrm>
          <a:off x="5558086" y="4150685"/>
          <a:ext cx="2962275" cy="819150"/>
        </p:xfrm>
        <a:graphic>
          <a:graphicData uri="http://schemas.openxmlformats.org/presentationml/2006/ole">
            <mc:AlternateContent xmlns:mc="http://schemas.openxmlformats.org/markup-compatibility/2006">
              <mc:Choice xmlns:v="urn:schemas-microsoft-com:vml" Requires="v">
                <p:oleObj spid="_x0000_s1846910" name="Equation" r:id="rId11" imgW="1269720" imgH="355320" progId="Equation.DSMT4">
                  <p:embed/>
                </p:oleObj>
              </mc:Choice>
              <mc:Fallback>
                <p:oleObj name="Equation" r:id="rId11" imgW="1269720" imgH="355320" progId="Equation.DSMT4">
                  <p:embed/>
                  <p:pic>
                    <p:nvPicPr>
                      <p:cNvPr id="0" name=""/>
                      <p:cNvPicPr>
                        <a:picLocks noChangeAspect="1" noChangeArrowheads="1"/>
                      </p:cNvPicPr>
                      <p:nvPr/>
                    </p:nvPicPr>
                    <p:blipFill>
                      <a:blip r:embed="rId12"/>
                      <a:srcRect/>
                      <a:stretch>
                        <a:fillRect/>
                      </a:stretch>
                    </p:blipFill>
                    <p:spPr bwMode="auto">
                      <a:xfrm>
                        <a:off x="5558086" y="4150685"/>
                        <a:ext cx="2962275" cy="819150"/>
                      </a:xfrm>
                      <a:prstGeom prst="rect">
                        <a:avLst/>
                      </a:prstGeom>
                      <a:solidFill>
                        <a:srgbClr val="CCECFF"/>
                      </a:solidFill>
                      <a:extLst/>
                    </p:spPr>
                  </p:pic>
                </p:oleObj>
              </mc:Fallback>
            </mc:AlternateContent>
          </a:graphicData>
        </a:graphic>
      </p:graphicFrame>
      <p:sp>
        <p:nvSpPr>
          <p:cNvPr id="23" name="Text Box 3"/>
          <p:cNvSpPr txBox="1">
            <a:spLocks noChangeArrowheads="1"/>
          </p:cNvSpPr>
          <p:nvPr/>
        </p:nvSpPr>
        <p:spPr bwMode="auto">
          <a:xfrm>
            <a:off x="208758" y="5261303"/>
            <a:ext cx="11777296" cy="77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estas ecuaciones, los parámetros a ser diseñados son la ganancia proporcional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p</a:t>
            </a:r>
            <a:r>
              <a:rPr lang="es-AR" sz="2000" b="0" dirty="0" smtClean="0">
                <a:solidFill>
                  <a:srgbClr val="009900"/>
                </a:solidFill>
                <a:latin typeface="Times New Roman" panose="02020603050405020304" pitchFamily="18" charset="0"/>
                <a:cs typeface="Times New Roman" panose="02020603050405020304" pitchFamily="18" charset="0"/>
              </a:rPr>
              <a:t>, la constante de tiempo  de integración </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i="1" baseline="-25000" dirty="0" smtClean="0">
                <a:solidFill>
                  <a:srgbClr val="009900"/>
                </a:solidFill>
                <a:latin typeface="Times New Roman" panose="02020603050405020304" pitchFamily="18" charset="0"/>
                <a:cs typeface="Times New Roman" panose="02020603050405020304" pitchFamily="18" charset="0"/>
              </a:rPr>
              <a:t>i</a:t>
            </a:r>
            <a:r>
              <a:rPr lang="es-AR" sz="2000" b="0" dirty="0" smtClean="0">
                <a:solidFill>
                  <a:srgbClr val="009900"/>
                </a:solidFill>
                <a:latin typeface="Times New Roman" panose="02020603050405020304" pitchFamily="18" charset="0"/>
                <a:cs typeface="Times New Roman" panose="02020603050405020304" pitchFamily="18" charset="0"/>
              </a:rPr>
              <a:t> y la constante de tiempo de derivación, </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d</a:t>
            </a:r>
            <a:r>
              <a:rPr lang="es-AR" sz="2000" b="0" dirty="0" smtClean="0">
                <a:solidFill>
                  <a:srgbClr val="009900"/>
                </a:solidFill>
                <a:latin typeface="Times New Roman" panose="02020603050405020304" pitchFamily="18" charset="0"/>
                <a:cs typeface="Times New Roman" panose="02020603050405020304" pitchFamily="18" charset="0"/>
              </a:rPr>
              <a:t>.</a:t>
            </a:r>
          </a:p>
        </p:txBody>
      </p:sp>
    </p:spTree>
    <p:custDataLst>
      <p:tags r:id="rId2"/>
    </p:custDataLst>
    <p:extLst>
      <p:ext uri="{BB962C8B-B14F-4D97-AF65-F5344CB8AC3E}">
        <p14:creationId xmlns:p14="http://schemas.microsoft.com/office/powerpoint/2010/main" val="377618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167569" y="738577"/>
            <a:ext cx="9050571"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proceso de control</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ext uri="{D42A27DB-BD31-4B8C-83A1-F6EECF244321}">
                <p14:modId xmlns:p14="http://schemas.microsoft.com/office/powerpoint/2010/main" val="624073242"/>
              </p:ext>
            </p:extLst>
          </p:nvPr>
        </p:nvGraphicFramePr>
        <p:xfrm>
          <a:off x="7839461" y="2407884"/>
          <a:ext cx="3114675" cy="395288"/>
        </p:xfrm>
        <a:graphic>
          <a:graphicData uri="http://schemas.openxmlformats.org/presentationml/2006/ole">
            <mc:AlternateContent xmlns:mc="http://schemas.openxmlformats.org/markup-compatibility/2006">
              <mc:Choice xmlns:v="urn:schemas-microsoft-com:vml" Requires="v">
                <p:oleObj spid="_x0000_s1841522" name="Equation" r:id="rId5" imgW="1600200" imgH="203040" progId="Equation.DSMT4">
                  <p:embed/>
                </p:oleObj>
              </mc:Choice>
              <mc:Fallback>
                <p:oleObj name="Equation" r:id="rId5" imgW="1600200" imgH="203040" progId="Equation.DSMT4">
                  <p:embed/>
                  <p:pic>
                    <p:nvPicPr>
                      <p:cNvPr id="0" name=""/>
                      <p:cNvPicPr>
                        <a:picLocks noChangeAspect="1" noChangeArrowheads="1"/>
                      </p:cNvPicPr>
                      <p:nvPr/>
                    </p:nvPicPr>
                    <p:blipFill>
                      <a:blip r:embed="rId6"/>
                      <a:srcRect/>
                      <a:stretch>
                        <a:fillRect/>
                      </a:stretch>
                    </p:blipFill>
                    <p:spPr bwMode="auto">
                      <a:xfrm>
                        <a:off x="7839461" y="2407884"/>
                        <a:ext cx="311467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3"/>
          <p:cNvSpPr txBox="1">
            <a:spLocks noChangeArrowheads="1"/>
          </p:cNvSpPr>
          <p:nvPr/>
        </p:nvSpPr>
        <p:spPr bwMode="auto">
          <a:xfrm>
            <a:off x="6703025" y="2870991"/>
            <a:ext cx="5387546" cy="8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Objetivo del controlador es hacer que siempre que sea posible,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0, o también, que VM =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a:t>
            </a:r>
          </a:p>
        </p:txBody>
      </p:sp>
      <p:pic>
        <p:nvPicPr>
          <p:cNvPr id="5" name="Imagen 4"/>
          <p:cNvPicPr>
            <a:picLocks noChangeAspect="1"/>
          </p:cNvPicPr>
          <p:nvPr/>
        </p:nvPicPr>
        <p:blipFill>
          <a:blip r:embed="rId7"/>
          <a:stretch>
            <a:fillRect/>
          </a:stretch>
        </p:blipFill>
        <p:spPr>
          <a:xfrm>
            <a:off x="208759" y="1194484"/>
            <a:ext cx="6949922" cy="2457105"/>
          </a:xfrm>
          <a:prstGeom prst="rect">
            <a:avLst/>
          </a:prstGeom>
        </p:spPr>
      </p:pic>
      <p:sp>
        <p:nvSpPr>
          <p:cNvPr id="28" name="Text Box 3"/>
          <p:cNvSpPr txBox="1">
            <a:spLocks noChangeArrowheads="1"/>
          </p:cNvSpPr>
          <p:nvPr/>
        </p:nvSpPr>
        <p:spPr bwMode="auto">
          <a:xfrm>
            <a:off x="7343808" y="1271398"/>
            <a:ext cx="4658722" cy="113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caso de utilizarse solamente una acción proporcional, la (1) se transforma en la siguiente ecuación:</a:t>
            </a:r>
          </a:p>
        </p:txBody>
      </p:sp>
      <p:sp>
        <p:nvSpPr>
          <p:cNvPr id="29" name="Text Box 3"/>
          <p:cNvSpPr txBox="1">
            <a:spLocks noChangeArrowheads="1"/>
          </p:cNvSpPr>
          <p:nvPr/>
        </p:nvSpPr>
        <p:spPr bwMode="auto">
          <a:xfrm>
            <a:off x="208759" y="3862113"/>
            <a:ext cx="11983241"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Supóngase un control de velocidad del eje de un motor: Si VM = 1500 rpm y la Referencia = 1500 rpm esto significa que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0.</a:t>
            </a:r>
          </a:p>
        </p:txBody>
      </p:sp>
      <p:graphicFrame>
        <p:nvGraphicFramePr>
          <p:cNvPr id="30" name="Object 9"/>
          <p:cNvGraphicFramePr>
            <a:graphicFrameLocks noChangeAspect="1"/>
          </p:cNvGraphicFramePr>
          <p:nvPr>
            <p:extLst>
              <p:ext uri="{D42A27DB-BD31-4B8C-83A1-F6EECF244321}">
                <p14:modId xmlns:p14="http://schemas.microsoft.com/office/powerpoint/2010/main" val="2573606083"/>
              </p:ext>
            </p:extLst>
          </p:nvPr>
        </p:nvGraphicFramePr>
        <p:xfrm>
          <a:off x="2769800" y="4518030"/>
          <a:ext cx="4325938" cy="395287"/>
        </p:xfrm>
        <a:graphic>
          <a:graphicData uri="http://schemas.openxmlformats.org/presentationml/2006/ole">
            <mc:AlternateContent xmlns:mc="http://schemas.openxmlformats.org/markup-compatibility/2006">
              <mc:Choice xmlns:v="urn:schemas-microsoft-com:vml" Requires="v">
                <p:oleObj spid="_x0000_s1841523" name="Equation" r:id="rId8" imgW="2222280" imgH="203040" progId="Equation.DSMT4">
                  <p:embed/>
                </p:oleObj>
              </mc:Choice>
              <mc:Fallback>
                <p:oleObj name="Equation" r:id="rId8" imgW="2222280" imgH="203040" progId="Equation.DSMT4">
                  <p:embed/>
                  <p:pic>
                    <p:nvPicPr>
                      <p:cNvPr id="0" name=""/>
                      <p:cNvPicPr>
                        <a:picLocks noChangeAspect="1" noChangeArrowheads="1"/>
                      </p:cNvPicPr>
                      <p:nvPr/>
                    </p:nvPicPr>
                    <p:blipFill>
                      <a:blip r:embed="rId9"/>
                      <a:srcRect/>
                      <a:stretch>
                        <a:fillRect/>
                      </a:stretch>
                    </p:blipFill>
                    <p:spPr bwMode="auto">
                      <a:xfrm>
                        <a:off x="2769800" y="4518030"/>
                        <a:ext cx="4325938"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3"/>
          <p:cNvSpPr txBox="1">
            <a:spLocks noChangeArrowheads="1"/>
          </p:cNvSpPr>
          <p:nvPr/>
        </p:nvSpPr>
        <p:spPr bwMode="auto">
          <a:xfrm>
            <a:off x="214284" y="5069547"/>
            <a:ext cx="11719630" cy="71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Si </a:t>
            </a:r>
            <a:r>
              <a:rPr lang="es-AR" sz="2000" b="0" i="1" dirty="0" smtClean="0">
                <a:solidFill>
                  <a:srgbClr val="009900"/>
                </a:solidFill>
                <a:latin typeface="Times New Roman" panose="02020603050405020304" pitchFamily="18" charset="0"/>
                <a:cs typeface="Times New Roman" panose="02020603050405020304" pitchFamily="18" charset="0"/>
              </a:rPr>
              <a:t>u</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offset</a:t>
            </a:r>
            <a:r>
              <a:rPr lang="es-AR" sz="2000" b="0" dirty="0" smtClean="0">
                <a:solidFill>
                  <a:srgbClr val="009900"/>
                </a:solidFill>
                <a:latin typeface="Times New Roman" panose="02020603050405020304" pitchFamily="18" charset="0"/>
                <a:cs typeface="Times New Roman" panose="02020603050405020304" pitchFamily="18" charset="0"/>
              </a:rPr>
              <a:t>) = 0, cuando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0 implica que SC = 0, haciendo que el motor se detenga. Esta hipótesis no tiene sentido dado que el eje está girando a 1500 rpm.</a:t>
            </a:r>
          </a:p>
        </p:txBody>
      </p:sp>
      <p:sp>
        <p:nvSpPr>
          <p:cNvPr id="32" name="Text Box 3"/>
          <p:cNvSpPr txBox="1">
            <a:spLocks noChangeArrowheads="1"/>
          </p:cNvSpPr>
          <p:nvPr/>
        </p:nvSpPr>
        <p:spPr bwMode="auto">
          <a:xfrm>
            <a:off x="208759" y="5801081"/>
            <a:ext cx="11719630" cy="71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Existe por lo tanto siempre, un valor mínimo de señal de control para hacer que la velocidad se mantenga en el valor alcanzado.</a:t>
            </a:r>
          </a:p>
        </p:txBody>
      </p:sp>
    </p:spTree>
    <p:custDataLst>
      <p:tags r:id="rId2"/>
    </p:custDataLst>
    <p:extLst>
      <p:ext uri="{BB962C8B-B14F-4D97-AF65-F5344CB8AC3E}">
        <p14:creationId xmlns:p14="http://schemas.microsoft.com/office/powerpoint/2010/main" val="972498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167569" y="738577"/>
            <a:ext cx="9050571"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proceso de control</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ext uri="{D42A27DB-BD31-4B8C-83A1-F6EECF244321}">
                <p14:modId xmlns:p14="http://schemas.microsoft.com/office/powerpoint/2010/main" val="2655672156"/>
              </p:ext>
            </p:extLst>
          </p:nvPr>
        </p:nvGraphicFramePr>
        <p:xfrm>
          <a:off x="4995475" y="1876425"/>
          <a:ext cx="2100263" cy="369888"/>
        </p:xfrm>
        <a:graphic>
          <a:graphicData uri="http://schemas.openxmlformats.org/presentationml/2006/ole">
            <mc:AlternateContent xmlns:mc="http://schemas.openxmlformats.org/markup-compatibility/2006">
              <mc:Choice xmlns:v="urn:schemas-microsoft-com:vml" Requires="v">
                <p:oleObj spid="_x0000_s1928236" name="Equation" r:id="rId5" imgW="1079280" imgH="190440" progId="Equation.DSMT4">
                  <p:embed/>
                </p:oleObj>
              </mc:Choice>
              <mc:Fallback>
                <p:oleObj name="Equation" r:id="rId5" imgW="1079280" imgH="190440" progId="Equation.DSMT4">
                  <p:embed/>
                  <p:pic>
                    <p:nvPicPr>
                      <p:cNvPr id="0" name=""/>
                      <p:cNvPicPr>
                        <a:picLocks noChangeAspect="1" noChangeArrowheads="1"/>
                      </p:cNvPicPr>
                      <p:nvPr/>
                    </p:nvPicPr>
                    <p:blipFill>
                      <a:blip r:embed="rId6"/>
                      <a:srcRect/>
                      <a:stretch>
                        <a:fillRect/>
                      </a:stretch>
                    </p:blipFill>
                    <p:spPr bwMode="auto">
                      <a:xfrm>
                        <a:off x="4995475" y="1876425"/>
                        <a:ext cx="2100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3"/>
          <p:cNvSpPr txBox="1">
            <a:spLocks noChangeArrowheads="1"/>
          </p:cNvSpPr>
          <p:nvPr/>
        </p:nvSpPr>
        <p:spPr bwMode="auto">
          <a:xfrm>
            <a:off x="5124084" y="2333687"/>
            <a:ext cx="6672499" cy="46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i="1" dirty="0" smtClean="0">
                <a:solidFill>
                  <a:srgbClr val="009900"/>
                </a:solidFill>
                <a:latin typeface="Times New Roman" panose="02020603050405020304" pitchFamily="18" charset="0"/>
                <a:cs typeface="Times New Roman" panose="02020603050405020304" pitchFamily="18" charset="0"/>
              </a:rPr>
              <a:t>x</a:t>
            </a:r>
            <a:r>
              <a:rPr lang="es-AR" sz="2000" b="0" dirty="0" smtClean="0">
                <a:solidFill>
                  <a:srgbClr val="009900"/>
                </a:solidFill>
                <a:latin typeface="Times New Roman" panose="02020603050405020304" pitchFamily="18" charset="0"/>
                <a:cs typeface="Times New Roman" panose="02020603050405020304" pitchFamily="18" charset="0"/>
              </a:rPr>
              <a:t>: variable del proceso; </a:t>
            </a:r>
            <a:r>
              <a:rPr lang="es-AR" sz="2000" b="0" i="1" dirty="0" smtClean="0">
                <a:solidFill>
                  <a:srgbClr val="009900"/>
                </a:solidFill>
                <a:latin typeface="Times New Roman" panose="02020603050405020304" pitchFamily="18" charset="0"/>
                <a:cs typeface="Times New Roman" panose="02020603050405020304" pitchFamily="18" charset="0"/>
              </a:rPr>
              <a:t>w</a:t>
            </a:r>
            <a:r>
              <a:rPr lang="es-AR" sz="2000" b="0" dirty="0" smtClean="0">
                <a:solidFill>
                  <a:srgbClr val="009900"/>
                </a:solidFill>
                <a:latin typeface="Times New Roman" panose="02020603050405020304" pitchFamily="18" charset="0"/>
                <a:cs typeface="Times New Roman" panose="02020603050405020304" pitchFamily="18" charset="0"/>
              </a:rPr>
              <a:t>: perturbación; </a:t>
            </a:r>
            <a:r>
              <a:rPr lang="es-AR" sz="2000" b="0" i="1" dirty="0" smtClean="0">
                <a:solidFill>
                  <a:srgbClr val="009900"/>
                </a:solidFill>
                <a:latin typeface="Times New Roman" panose="02020603050405020304" pitchFamily="18" charset="0"/>
                <a:cs typeface="Times New Roman" panose="02020603050405020304" pitchFamily="18" charset="0"/>
              </a:rPr>
              <a:t>n</a:t>
            </a:r>
            <a:r>
              <a:rPr lang="es-AR" sz="2000" b="0" dirty="0" smtClean="0">
                <a:solidFill>
                  <a:srgbClr val="009900"/>
                </a:solidFill>
                <a:latin typeface="Times New Roman" panose="02020603050405020304" pitchFamily="18" charset="0"/>
                <a:cs typeface="Times New Roman" panose="02020603050405020304" pitchFamily="18" charset="0"/>
              </a:rPr>
              <a:t>: ruido de medida</a:t>
            </a:r>
          </a:p>
        </p:txBody>
      </p:sp>
      <p:sp>
        <p:nvSpPr>
          <p:cNvPr id="28" name="Text Box 3"/>
          <p:cNvSpPr txBox="1">
            <a:spLocks noChangeArrowheads="1"/>
          </p:cNvSpPr>
          <p:nvPr/>
        </p:nvSpPr>
        <p:spPr bwMode="auto">
          <a:xfrm>
            <a:off x="167569" y="1182376"/>
            <a:ext cx="11719630" cy="81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Supóngase que el proceso está dado apenas por una ganancia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s</a:t>
            </a:r>
            <a:r>
              <a:rPr lang="es-AR" sz="2000" b="0" dirty="0" smtClean="0">
                <a:solidFill>
                  <a:srgbClr val="009900"/>
                </a:solidFill>
                <a:latin typeface="Times New Roman" panose="02020603050405020304" pitchFamily="18" charset="0"/>
                <a:cs typeface="Times New Roman" panose="02020603050405020304" pitchFamily="18" charset="0"/>
              </a:rPr>
              <a:t> y se utiliza un control proporcional. El proceso se modela entonces por la siguiente ecuación:</a:t>
            </a:r>
          </a:p>
        </p:txBody>
      </p:sp>
      <p:sp>
        <p:nvSpPr>
          <p:cNvPr id="29" name="Text Box 3"/>
          <p:cNvSpPr txBox="1">
            <a:spLocks noChangeArrowheads="1"/>
          </p:cNvSpPr>
          <p:nvPr/>
        </p:nvSpPr>
        <p:spPr bwMode="auto">
          <a:xfrm>
            <a:off x="208759" y="3190579"/>
            <a:ext cx="4915325" cy="44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relación entre </a:t>
            </a:r>
            <a:r>
              <a:rPr lang="es-AR" sz="2000" b="0" i="1" dirty="0" smtClean="0">
                <a:solidFill>
                  <a:srgbClr val="009900"/>
                </a:solidFill>
                <a:latin typeface="Times New Roman" panose="02020603050405020304" pitchFamily="18" charset="0"/>
                <a:cs typeface="Times New Roman" panose="02020603050405020304" pitchFamily="18" charset="0"/>
              </a:rPr>
              <a:t>x</a:t>
            </a:r>
            <a:r>
              <a:rPr lang="es-AR" sz="2000" b="0" dirty="0" smtClean="0">
                <a:solidFill>
                  <a:srgbClr val="009900"/>
                </a:solidFill>
                <a:latin typeface="Times New Roman" panose="02020603050405020304" pitchFamily="18" charset="0"/>
                <a:cs typeface="Times New Roman" panose="02020603050405020304" pitchFamily="18" charset="0"/>
              </a:rPr>
              <a:t> y las entradas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i="1" dirty="0" smtClean="0">
                <a:solidFill>
                  <a:srgbClr val="009900"/>
                </a:solidFill>
                <a:latin typeface="Times New Roman" panose="02020603050405020304" pitchFamily="18" charset="0"/>
                <a:cs typeface="Times New Roman" panose="02020603050405020304" pitchFamily="18" charset="0"/>
              </a:rPr>
              <a:t>w</a:t>
            </a:r>
            <a:r>
              <a:rPr lang="es-AR" sz="2000" b="0" dirty="0" smtClean="0">
                <a:solidFill>
                  <a:srgbClr val="009900"/>
                </a:solidFill>
                <a:latin typeface="Times New Roman" panose="02020603050405020304" pitchFamily="18" charset="0"/>
                <a:cs typeface="Times New Roman" panose="02020603050405020304" pitchFamily="18" charset="0"/>
              </a:rPr>
              <a:t> y </a:t>
            </a:r>
            <a:r>
              <a:rPr lang="es-AR" sz="2000" b="0" i="1" dirty="0" smtClean="0">
                <a:solidFill>
                  <a:srgbClr val="009900"/>
                </a:solidFill>
                <a:latin typeface="Times New Roman" panose="02020603050405020304" pitchFamily="18" charset="0"/>
                <a:cs typeface="Times New Roman" panose="02020603050405020304" pitchFamily="18" charset="0"/>
              </a:rPr>
              <a:t>n</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resulta como sigue:</a:t>
            </a:r>
          </a:p>
        </p:txBody>
      </p:sp>
      <p:graphicFrame>
        <p:nvGraphicFramePr>
          <p:cNvPr id="30" name="Object 9"/>
          <p:cNvGraphicFramePr>
            <a:graphicFrameLocks noChangeAspect="1"/>
          </p:cNvGraphicFramePr>
          <p:nvPr>
            <p:extLst>
              <p:ext uri="{D42A27DB-BD31-4B8C-83A1-F6EECF244321}">
                <p14:modId xmlns:p14="http://schemas.microsoft.com/office/powerpoint/2010/main" val="2369868998"/>
              </p:ext>
            </p:extLst>
          </p:nvPr>
        </p:nvGraphicFramePr>
        <p:xfrm>
          <a:off x="4995475" y="3047216"/>
          <a:ext cx="5314950" cy="790575"/>
        </p:xfrm>
        <a:graphic>
          <a:graphicData uri="http://schemas.openxmlformats.org/presentationml/2006/ole">
            <mc:AlternateContent xmlns:mc="http://schemas.openxmlformats.org/markup-compatibility/2006">
              <mc:Choice xmlns:v="urn:schemas-microsoft-com:vml" Requires="v">
                <p:oleObj spid="_x0000_s1928237" name="Equation" r:id="rId7" imgW="2730240" imgH="406080" progId="Equation.DSMT4">
                  <p:embed/>
                </p:oleObj>
              </mc:Choice>
              <mc:Fallback>
                <p:oleObj name="Equation" r:id="rId7" imgW="2730240" imgH="406080" progId="Equation.DSMT4">
                  <p:embed/>
                  <p:pic>
                    <p:nvPicPr>
                      <p:cNvPr id="0" name=""/>
                      <p:cNvPicPr>
                        <a:picLocks noChangeAspect="1" noChangeArrowheads="1"/>
                      </p:cNvPicPr>
                      <p:nvPr/>
                    </p:nvPicPr>
                    <p:blipFill>
                      <a:blip r:embed="rId8"/>
                      <a:srcRect/>
                      <a:stretch>
                        <a:fillRect/>
                      </a:stretch>
                    </p:blipFill>
                    <p:spPr bwMode="auto">
                      <a:xfrm>
                        <a:off x="4995475" y="3047216"/>
                        <a:ext cx="53149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3"/>
          <p:cNvSpPr txBox="1">
            <a:spLocks noChangeArrowheads="1"/>
          </p:cNvSpPr>
          <p:nvPr/>
        </p:nvSpPr>
        <p:spPr bwMode="auto">
          <a:xfrm>
            <a:off x="208758" y="4042058"/>
            <a:ext cx="2493252" cy="41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Si </a:t>
            </a:r>
            <a:r>
              <a:rPr lang="es-AR" sz="2000" b="0" i="1" dirty="0" smtClean="0">
                <a:solidFill>
                  <a:srgbClr val="009900"/>
                </a:solidFill>
                <a:latin typeface="Times New Roman" panose="02020603050405020304" pitchFamily="18" charset="0"/>
                <a:cs typeface="Times New Roman" panose="02020603050405020304" pitchFamily="18" charset="0"/>
              </a:rPr>
              <a:t>u</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offset</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smtClean="0">
                <a:solidFill>
                  <a:srgbClr val="009900"/>
                </a:solidFill>
                <a:latin typeface="Times New Roman" panose="02020603050405020304" pitchFamily="18" charset="0"/>
                <a:cs typeface="Times New Roman" panose="02020603050405020304" pitchFamily="18" charset="0"/>
              </a:rPr>
              <a:t>n</a:t>
            </a:r>
            <a:r>
              <a:rPr lang="es-AR" sz="2000" b="0" dirty="0" smtClean="0">
                <a:solidFill>
                  <a:srgbClr val="009900"/>
                </a:solidFill>
                <a:latin typeface="Times New Roman" panose="02020603050405020304" pitchFamily="18" charset="0"/>
                <a:cs typeface="Times New Roman" panose="02020603050405020304" pitchFamily="18" charset="0"/>
              </a:rPr>
              <a:t> = 0,</a:t>
            </a:r>
          </a:p>
        </p:txBody>
      </p:sp>
      <p:pic>
        <p:nvPicPr>
          <p:cNvPr id="3" name="Imagen 2"/>
          <p:cNvPicPr>
            <a:picLocks noChangeAspect="1"/>
          </p:cNvPicPr>
          <p:nvPr/>
        </p:nvPicPr>
        <p:blipFill>
          <a:blip r:embed="rId9"/>
          <a:stretch>
            <a:fillRect/>
          </a:stretch>
        </p:blipFill>
        <p:spPr>
          <a:xfrm>
            <a:off x="208758" y="1941449"/>
            <a:ext cx="4666363" cy="1120060"/>
          </a:xfrm>
          <a:prstGeom prst="rect">
            <a:avLst/>
          </a:prstGeom>
        </p:spPr>
      </p:pic>
      <p:graphicFrame>
        <p:nvGraphicFramePr>
          <p:cNvPr id="14" name="Object 9"/>
          <p:cNvGraphicFramePr>
            <a:graphicFrameLocks noChangeAspect="1"/>
          </p:cNvGraphicFramePr>
          <p:nvPr>
            <p:extLst>
              <p:ext uri="{D42A27DB-BD31-4B8C-83A1-F6EECF244321}">
                <p14:modId xmlns:p14="http://schemas.microsoft.com/office/powerpoint/2010/main" val="1026068127"/>
              </p:ext>
            </p:extLst>
          </p:nvPr>
        </p:nvGraphicFramePr>
        <p:xfrm>
          <a:off x="7216092" y="1863725"/>
          <a:ext cx="1606550" cy="369887"/>
        </p:xfrm>
        <a:graphic>
          <a:graphicData uri="http://schemas.openxmlformats.org/presentationml/2006/ole">
            <mc:AlternateContent xmlns:mc="http://schemas.openxmlformats.org/markup-compatibility/2006">
              <mc:Choice xmlns:v="urn:schemas-microsoft-com:vml" Requires="v">
                <p:oleObj spid="_x0000_s1928238" name="Equation" r:id="rId10" imgW="825480" imgH="190440" progId="Equation.DSMT4">
                  <p:embed/>
                </p:oleObj>
              </mc:Choice>
              <mc:Fallback>
                <p:oleObj name="Equation" r:id="rId10" imgW="825480" imgH="190440" progId="Equation.DSMT4">
                  <p:embed/>
                  <p:pic>
                    <p:nvPicPr>
                      <p:cNvPr id="0" name=""/>
                      <p:cNvPicPr>
                        <a:picLocks noChangeAspect="1" noChangeArrowheads="1"/>
                      </p:cNvPicPr>
                      <p:nvPr/>
                    </p:nvPicPr>
                    <p:blipFill>
                      <a:blip r:embed="rId11"/>
                      <a:srcRect/>
                      <a:stretch>
                        <a:fillRect/>
                      </a:stretch>
                    </p:blipFill>
                    <p:spPr bwMode="auto">
                      <a:xfrm>
                        <a:off x="7216092" y="1863725"/>
                        <a:ext cx="160655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9"/>
          <p:cNvGraphicFramePr>
            <a:graphicFrameLocks noChangeAspect="1"/>
          </p:cNvGraphicFramePr>
          <p:nvPr>
            <p:extLst>
              <p:ext uri="{D42A27DB-BD31-4B8C-83A1-F6EECF244321}">
                <p14:modId xmlns:p14="http://schemas.microsoft.com/office/powerpoint/2010/main" val="266746977"/>
              </p:ext>
            </p:extLst>
          </p:nvPr>
        </p:nvGraphicFramePr>
        <p:xfrm>
          <a:off x="8929688" y="1851025"/>
          <a:ext cx="3163887" cy="395288"/>
        </p:xfrm>
        <a:graphic>
          <a:graphicData uri="http://schemas.openxmlformats.org/presentationml/2006/ole">
            <mc:AlternateContent xmlns:mc="http://schemas.openxmlformats.org/markup-compatibility/2006">
              <mc:Choice xmlns:v="urn:schemas-microsoft-com:vml" Requires="v">
                <p:oleObj spid="_x0000_s1928239" name="Equation" r:id="rId12" imgW="1625400" imgH="203040" progId="Equation.DSMT4">
                  <p:embed/>
                </p:oleObj>
              </mc:Choice>
              <mc:Fallback>
                <p:oleObj name="Equation" r:id="rId12" imgW="1625400" imgH="203040" progId="Equation.DSMT4">
                  <p:embed/>
                  <p:pic>
                    <p:nvPicPr>
                      <p:cNvPr id="0" name=""/>
                      <p:cNvPicPr>
                        <a:picLocks noChangeAspect="1" noChangeArrowheads="1"/>
                      </p:cNvPicPr>
                      <p:nvPr/>
                    </p:nvPicPr>
                    <p:blipFill>
                      <a:blip r:embed="rId13"/>
                      <a:srcRect/>
                      <a:stretch>
                        <a:fillRect/>
                      </a:stretch>
                    </p:blipFill>
                    <p:spPr bwMode="auto">
                      <a:xfrm>
                        <a:off x="8929688" y="1851025"/>
                        <a:ext cx="316388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9"/>
          <p:cNvGraphicFramePr>
            <a:graphicFrameLocks noChangeAspect="1"/>
          </p:cNvGraphicFramePr>
          <p:nvPr>
            <p:extLst>
              <p:ext uri="{D42A27DB-BD31-4B8C-83A1-F6EECF244321}">
                <p14:modId xmlns:p14="http://schemas.microsoft.com/office/powerpoint/2010/main" val="3712233584"/>
              </p:ext>
            </p:extLst>
          </p:nvPr>
        </p:nvGraphicFramePr>
        <p:xfrm>
          <a:off x="2702010" y="3866196"/>
          <a:ext cx="2967037" cy="790575"/>
        </p:xfrm>
        <a:graphic>
          <a:graphicData uri="http://schemas.openxmlformats.org/presentationml/2006/ole">
            <mc:AlternateContent xmlns:mc="http://schemas.openxmlformats.org/markup-compatibility/2006">
              <mc:Choice xmlns:v="urn:schemas-microsoft-com:vml" Requires="v">
                <p:oleObj spid="_x0000_s1928240" name="Equation" r:id="rId14" imgW="1523880" imgH="406080" progId="Equation.DSMT4">
                  <p:embed/>
                </p:oleObj>
              </mc:Choice>
              <mc:Fallback>
                <p:oleObj name="Equation" r:id="rId14" imgW="1523880" imgH="406080" progId="Equation.DSMT4">
                  <p:embed/>
                  <p:pic>
                    <p:nvPicPr>
                      <p:cNvPr id="0" name=""/>
                      <p:cNvPicPr>
                        <a:picLocks noChangeAspect="1" noChangeArrowheads="1"/>
                      </p:cNvPicPr>
                      <p:nvPr/>
                    </p:nvPicPr>
                    <p:blipFill>
                      <a:blip r:embed="rId15"/>
                      <a:srcRect/>
                      <a:stretch>
                        <a:fillRect/>
                      </a:stretch>
                    </p:blipFill>
                    <p:spPr bwMode="auto">
                      <a:xfrm>
                        <a:off x="2702010" y="3866196"/>
                        <a:ext cx="2967037"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3"/>
          <p:cNvSpPr txBox="1">
            <a:spLocks noChangeArrowheads="1"/>
          </p:cNvSpPr>
          <p:nvPr/>
        </p:nvSpPr>
        <p:spPr bwMode="auto">
          <a:xfrm>
            <a:off x="208758" y="4700638"/>
            <a:ext cx="5870766" cy="67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Si la ganancia de lazo o del camino directo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s</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p</a:t>
            </a:r>
            <a:r>
              <a:rPr lang="es-AR" sz="2000" b="0" dirty="0" smtClean="0">
                <a:solidFill>
                  <a:srgbClr val="009900"/>
                </a:solidFill>
                <a:latin typeface="Times New Roman" panose="02020603050405020304" pitchFamily="18" charset="0"/>
                <a:cs typeface="Times New Roman" panose="02020603050405020304" pitchFamily="18" charset="0"/>
              </a:rPr>
              <a:t> es lo suficientemente elevada</a:t>
            </a:r>
          </a:p>
        </p:txBody>
      </p:sp>
      <p:graphicFrame>
        <p:nvGraphicFramePr>
          <p:cNvPr id="18" name="Object 9"/>
          <p:cNvGraphicFramePr>
            <a:graphicFrameLocks noChangeAspect="1"/>
          </p:cNvGraphicFramePr>
          <p:nvPr>
            <p:extLst>
              <p:ext uri="{D42A27DB-BD31-4B8C-83A1-F6EECF244321}">
                <p14:modId xmlns:p14="http://schemas.microsoft.com/office/powerpoint/2010/main" val="467833420"/>
              </p:ext>
            </p:extLst>
          </p:nvPr>
        </p:nvGraphicFramePr>
        <p:xfrm>
          <a:off x="6275498" y="4541819"/>
          <a:ext cx="5094287" cy="790575"/>
        </p:xfrm>
        <a:graphic>
          <a:graphicData uri="http://schemas.openxmlformats.org/presentationml/2006/ole">
            <mc:AlternateContent xmlns:mc="http://schemas.openxmlformats.org/markup-compatibility/2006">
              <mc:Choice xmlns:v="urn:schemas-microsoft-com:vml" Requires="v">
                <p:oleObj spid="_x0000_s1928241" name="Equation" r:id="rId16" imgW="2616120" imgH="406080" progId="Equation.DSMT4">
                  <p:embed/>
                </p:oleObj>
              </mc:Choice>
              <mc:Fallback>
                <p:oleObj name="Equation" r:id="rId16" imgW="2616120" imgH="406080" progId="Equation.DSMT4">
                  <p:embed/>
                  <p:pic>
                    <p:nvPicPr>
                      <p:cNvPr id="0" name=""/>
                      <p:cNvPicPr>
                        <a:picLocks noChangeAspect="1" noChangeArrowheads="1"/>
                      </p:cNvPicPr>
                      <p:nvPr/>
                    </p:nvPicPr>
                    <p:blipFill>
                      <a:blip r:embed="rId17"/>
                      <a:srcRect/>
                      <a:stretch>
                        <a:fillRect/>
                      </a:stretch>
                    </p:blipFill>
                    <p:spPr bwMode="auto">
                      <a:xfrm>
                        <a:off x="6275498" y="4541819"/>
                        <a:ext cx="5094287"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3"/>
          <p:cNvSpPr txBox="1">
            <a:spLocks noChangeArrowheads="1"/>
          </p:cNvSpPr>
          <p:nvPr/>
        </p:nvSpPr>
        <p:spPr bwMode="auto">
          <a:xfrm>
            <a:off x="208759" y="5519618"/>
            <a:ext cx="4915325" cy="102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Si ahora </a:t>
            </a:r>
            <a:r>
              <a:rPr lang="es-AR" sz="2000" b="0" i="1" dirty="0" smtClean="0">
                <a:solidFill>
                  <a:srgbClr val="009900"/>
                </a:solidFill>
                <a:latin typeface="Times New Roman" panose="02020603050405020304" pitchFamily="18" charset="0"/>
                <a:cs typeface="Times New Roman" panose="02020603050405020304" pitchFamily="18" charset="0"/>
              </a:rPr>
              <a:t>w</a:t>
            </a:r>
            <a:r>
              <a:rPr lang="es-AR" sz="2000" b="0" dirty="0" smtClean="0">
                <a:solidFill>
                  <a:srgbClr val="009900"/>
                </a:solidFill>
                <a:latin typeface="Times New Roman" panose="02020603050405020304" pitchFamily="18" charset="0"/>
                <a:cs typeface="Times New Roman" panose="02020603050405020304" pitchFamily="18" charset="0"/>
              </a:rPr>
              <a:t> = </a:t>
            </a:r>
            <a:r>
              <a:rPr lang="es-AR" sz="2000" b="0" i="1" dirty="0" smtClean="0">
                <a:solidFill>
                  <a:srgbClr val="009900"/>
                </a:solidFill>
                <a:latin typeface="Times New Roman" panose="02020603050405020304" pitchFamily="18" charset="0"/>
                <a:cs typeface="Times New Roman" panose="02020603050405020304" pitchFamily="18" charset="0"/>
              </a:rPr>
              <a:t>n</a:t>
            </a:r>
            <a:r>
              <a:rPr lang="es-AR" sz="2000" b="0" dirty="0" smtClean="0">
                <a:solidFill>
                  <a:srgbClr val="009900"/>
                </a:solidFill>
                <a:latin typeface="Times New Roman" panose="02020603050405020304" pitchFamily="18" charset="0"/>
                <a:cs typeface="Times New Roman" panose="02020603050405020304" pitchFamily="18" charset="0"/>
              </a:rPr>
              <a:t> = 0 y está presente una señal de offset de la acción de control, y además la ganancia del camino directo es elevada</a:t>
            </a:r>
          </a:p>
        </p:txBody>
      </p:sp>
      <p:graphicFrame>
        <p:nvGraphicFramePr>
          <p:cNvPr id="20" name="Object 9"/>
          <p:cNvGraphicFramePr>
            <a:graphicFrameLocks noChangeAspect="1"/>
          </p:cNvGraphicFramePr>
          <p:nvPr>
            <p:extLst>
              <p:ext uri="{D42A27DB-BD31-4B8C-83A1-F6EECF244321}">
                <p14:modId xmlns:p14="http://schemas.microsoft.com/office/powerpoint/2010/main" val="3011549781"/>
              </p:ext>
            </p:extLst>
          </p:nvPr>
        </p:nvGraphicFramePr>
        <p:xfrm>
          <a:off x="5446885" y="5656472"/>
          <a:ext cx="2101850" cy="766762"/>
        </p:xfrm>
        <a:graphic>
          <a:graphicData uri="http://schemas.openxmlformats.org/presentationml/2006/ole">
            <mc:AlternateContent xmlns:mc="http://schemas.openxmlformats.org/markup-compatibility/2006">
              <mc:Choice xmlns:v="urn:schemas-microsoft-com:vml" Requires="v">
                <p:oleObj spid="_x0000_s1928242" name="Equation" r:id="rId18" imgW="1079280" imgH="393480" progId="Equation.DSMT4">
                  <p:embed/>
                </p:oleObj>
              </mc:Choice>
              <mc:Fallback>
                <p:oleObj name="Equation" r:id="rId18" imgW="1079280" imgH="393480" progId="Equation.DSMT4">
                  <p:embed/>
                  <p:pic>
                    <p:nvPicPr>
                      <p:cNvPr id="0" name=""/>
                      <p:cNvPicPr>
                        <a:picLocks noChangeAspect="1" noChangeArrowheads="1"/>
                      </p:cNvPicPr>
                      <p:nvPr/>
                    </p:nvPicPr>
                    <p:blipFill>
                      <a:blip r:embed="rId19"/>
                      <a:srcRect/>
                      <a:stretch>
                        <a:fillRect/>
                      </a:stretch>
                    </p:blipFill>
                    <p:spPr bwMode="auto">
                      <a:xfrm>
                        <a:off x="5446885" y="5656472"/>
                        <a:ext cx="2101850" cy="766762"/>
                      </a:xfrm>
                      <a:prstGeom prst="rect">
                        <a:avLst/>
                      </a:prstGeom>
                      <a:solidFill>
                        <a:srgbClr val="99FF66"/>
                      </a:solidFill>
                      <a:ln>
                        <a:noFill/>
                      </a:ln>
                      <a:effectLst/>
                      <a:extLst/>
                    </p:spPr>
                  </p:pic>
                </p:oleObj>
              </mc:Fallback>
            </mc:AlternateContent>
          </a:graphicData>
        </a:graphic>
      </p:graphicFrame>
      <p:sp>
        <p:nvSpPr>
          <p:cNvPr id="21" name="Text Box 18"/>
          <p:cNvSpPr txBox="1">
            <a:spLocks noChangeArrowheads="1"/>
          </p:cNvSpPr>
          <p:nvPr/>
        </p:nvSpPr>
        <p:spPr bwMode="auto">
          <a:xfrm>
            <a:off x="7773244" y="5532021"/>
            <a:ext cx="40282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sz="2000" b="0" dirty="0" smtClean="0">
                <a:solidFill>
                  <a:srgbClr val="FF0000"/>
                </a:solidFill>
                <a:latin typeface="Times New Roman" panose="02020603050405020304" pitchFamily="18" charset="0"/>
                <a:cs typeface="Times New Roman" panose="02020603050405020304" pitchFamily="18" charset="0"/>
              </a:rPr>
              <a:t>La señal de offset de </a:t>
            </a:r>
            <a:r>
              <a:rPr lang="es-AR" sz="2000" b="0" i="1" dirty="0" smtClean="0">
                <a:solidFill>
                  <a:srgbClr val="FF0000"/>
                </a:solidFill>
                <a:latin typeface="Times New Roman" panose="02020603050405020304" pitchFamily="18" charset="0"/>
                <a:cs typeface="Times New Roman" panose="02020603050405020304" pitchFamily="18" charset="0"/>
              </a:rPr>
              <a:t>u</a:t>
            </a:r>
            <a:r>
              <a:rPr lang="es-AR" sz="2000" b="0" dirty="0" smtClean="0">
                <a:solidFill>
                  <a:srgbClr val="FF0000"/>
                </a:solidFill>
                <a:latin typeface="Times New Roman" panose="02020603050405020304" pitchFamily="18" charset="0"/>
                <a:cs typeface="Times New Roman" panose="02020603050405020304" pitchFamily="18" charset="0"/>
              </a:rPr>
              <a:t>(</a:t>
            </a:r>
            <a:r>
              <a:rPr lang="es-AR" sz="2000" b="0" i="1" dirty="0" smtClean="0">
                <a:solidFill>
                  <a:srgbClr val="FF0000"/>
                </a:solidFill>
                <a:latin typeface="Times New Roman" panose="02020603050405020304" pitchFamily="18" charset="0"/>
                <a:cs typeface="Times New Roman" panose="02020603050405020304" pitchFamily="18" charset="0"/>
              </a:rPr>
              <a:t>t</a:t>
            </a:r>
            <a:r>
              <a:rPr lang="es-AR" sz="2000" b="0" dirty="0" smtClean="0">
                <a:solidFill>
                  <a:srgbClr val="FF0000"/>
                </a:solidFill>
                <a:latin typeface="Times New Roman" panose="02020603050405020304" pitchFamily="18" charset="0"/>
                <a:cs typeface="Times New Roman" panose="02020603050405020304" pitchFamily="18" charset="0"/>
              </a:rPr>
              <a:t>) afecta de la misma forma que una perturbación al sistema de control.</a:t>
            </a:r>
            <a:endParaRPr lang="es-AR" sz="2000" b="0"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191547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208760" y="796243"/>
            <a:ext cx="451976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a:solidFill>
                  <a:srgbClr val="FF3300"/>
                </a:solidFill>
              </a:rPr>
              <a:t>Acción de Control Proporcional:</a:t>
            </a:r>
          </a:p>
        </p:txBody>
      </p:sp>
      <p:sp>
        <p:nvSpPr>
          <p:cNvPr id="13" name="Rectangle 2"/>
          <p:cNvSpPr>
            <a:spLocks noGrp="1" noChangeArrowheads="1"/>
          </p:cNvSpPr>
          <p:nvPr>
            <p:ph type="title"/>
          </p:nvPr>
        </p:nvSpPr>
        <p:spPr bwMode="auto">
          <a:xfrm>
            <a:off x="208759" y="111517"/>
            <a:ext cx="817009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2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14" name="Object 9"/>
          <p:cNvGraphicFramePr>
            <a:graphicFrameLocks noChangeAspect="1"/>
          </p:cNvGraphicFramePr>
          <p:nvPr>
            <p:extLst>
              <p:ext uri="{D42A27DB-BD31-4B8C-83A1-F6EECF244321}">
                <p14:modId xmlns:p14="http://schemas.microsoft.com/office/powerpoint/2010/main" val="930324182"/>
              </p:ext>
            </p:extLst>
          </p:nvPr>
        </p:nvGraphicFramePr>
        <p:xfrm>
          <a:off x="7418952" y="1264544"/>
          <a:ext cx="3733800" cy="742950"/>
        </p:xfrm>
        <a:graphic>
          <a:graphicData uri="http://schemas.openxmlformats.org/presentationml/2006/ole">
            <mc:AlternateContent xmlns:mc="http://schemas.openxmlformats.org/markup-compatibility/2006">
              <mc:Choice xmlns:v="urn:schemas-microsoft-com:vml" Requires="v">
                <p:oleObj spid="_x0000_s1925200" name="Equation" r:id="rId5" imgW="1917360" imgH="380880" progId="Equation.DSMT4">
                  <p:embed/>
                </p:oleObj>
              </mc:Choice>
              <mc:Fallback>
                <p:oleObj name="Equation" r:id="rId5" imgW="1917360" imgH="380880" progId="Equation.DSMT4">
                  <p:embed/>
                  <p:pic>
                    <p:nvPicPr>
                      <p:cNvPr id="0" name=""/>
                      <p:cNvPicPr>
                        <a:picLocks noChangeAspect="1" noChangeArrowheads="1"/>
                      </p:cNvPicPr>
                      <p:nvPr/>
                    </p:nvPicPr>
                    <p:blipFill>
                      <a:blip r:embed="rId6"/>
                      <a:srcRect/>
                      <a:stretch>
                        <a:fillRect/>
                      </a:stretch>
                    </p:blipFill>
                    <p:spPr bwMode="auto">
                      <a:xfrm>
                        <a:off x="7418952" y="1264544"/>
                        <a:ext cx="3733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3"/>
          <p:cNvSpPr txBox="1">
            <a:spLocks noChangeArrowheads="1"/>
          </p:cNvSpPr>
          <p:nvPr/>
        </p:nvSpPr>
        <p:spPr bwMode="auto">
          <a:xfrm>
            <a:off x="208759" y="1414293"/>
            <a:ext cx="7139392"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Análisis del efecto del control proporcional sobre los polos de LC:</a:t>
            </a:r>
          </a:p>
        </p:txBody>
      </p:sp>
      <p:graphicFrame>
        <p:nvGraphicFramePr>
          <p:cNvPr id="16" name="Object 9"/>
          <p:cNvGraphicFramePr>
            <a:graphicFrameLocks noChangeAspect="1"/>
          </p:cNvGraphicFramePr>
          <p:nvPr>
            <p:extLst>
              <p:ext uri="{D42A27DB-BD31-4B8C-83A1-F6EECF244321}">
                <p14:modId xmlns:p14="http://schemas.microsoft.com/office/powerpoint/2010/main" val="1914712894"/>
              </p:ext>
            </p:extLst>
          </p:nvPr>
        </p:nvGraphicFramePr>
        <p:xfrm>
          <a:off x="298408" y="2032343"/>
          <a:ext cx="4179887" cy="790575"/>
        </p:xfrm>
        <a:graphic>
          <a:graphicData uri="http://schemas.openxmlformats.org/presentationml/2006/ole">
            <mc:AlternateContent xmlns:mc="http://schemas.openxmlformats.org/markup-compatibility/2006">
              <mc:Choice xmlns:v="urn:schemas-microsoft-com:vml" Requires="v">
                <p:oleObj spid="_x0000_s1925201" name="Equation" r:id="rId7" imgW="2145960" imgH="406080" progId="Equation.DSMT4">
                  <p:embed/>
                </p:oleObj>
              </mc:Choice>
              <mc:Fallback>
                <p:oleObj name="Equation" r:id="rId7" imgW="2145960" imgH="406080" progId="Equation.DSMT4">
                  <p:embed/>
                  <p:pic>
                    <p:nvPicPr>
                      <p:cNvPr id="0" name=""/>
                      <p:cNvPicPr>
                        <a:picLocks noChangeAspect="1" noChangeArrowheads="1"/>
                      </p:cNvPicPr>
                      <p:nvPr/>
                    </p:nvPicPr>
                    <p:blipFill>
                      <a:blip r:embed="rId8"/>
                      <a:srcRect/>
                      <a:stretch>
                        <a:fillRect/>
                      </a:stretch>
                    </p:blipFill>
                    <p:spPr bwMode="auto">
                      <a:xfrm>
                        <a:off x="298408" y="2032343"/>
                        <a:ext cx="4179887" cy="790575"/>
                      </a:xfrm>
                      <a:prstGeom prst="rect">
                        <a:avLst/>
                      </a:prstGeom>
                      <a:noFill/>
                      <a:ln>
                        <a:noFill/>
                      </a:ln>
                      <a:effectLst/>
                      <a:extLst/>
                    </p:spPr>
                  </p:pic>
                </p:oleObj>
              </mc:Fallback>
            </mc:AlternateContent>
          </a:graphicData>
        </a:graphic>
      </p:graphicFrame>
      <p:sp>
        <p:nvSpPr>
          <p:cNvPr id="17" name="Text Box 3"/>
          <p:cNvSpPr txBox="1">
            <a:spLocks noChangeArrowheads="1"/>
          </p:cNvSpPr>
          <p:nvPr/>
        </p:nvSpPr>
        <p:spPr bwMode="auto">
          <a:xfrm>
            <a:off x="4857102" y="2157820"/>
            <a:ext cx="4265575"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función de la constante de tiempo:</a:t>
            </a:r>
          </a:p>
        </p:txBody>
      </p:sp>
      <p:graphicFrame>
        <p:nvGraphicFramePr>
          <p:cNvPr id="18" name="Object 9"/>
          <p:cNvGraphicFramePr>
            <a:graphicFrameLocks noChangeAspect="1"/>
          </p:cNvGraphicFramePr>
          <p:nvPr>
            <p:extLst>
              <p:ext uri="{D42A27DB-BD31-4B8C-83A1-F6EECF244321}">
                <p14:modId xmlns:p14="http://schemas.microsoft.com/office/powerpoint/2010/main" val="1984891203"/>
              </p:ext>
            </p:extLst>
          </p:nvPr>
        </p:nvGraphicFramePr>
        <p:xfrm>
          <a:off x="9044970" y="2018927"/>
          <a:ext cx="2547937" cy="1112838"/>
        </p:xfrm>
        <a:graphic>
          <a:graphicData uri="http://schemas.openxmlformats.org/presentationml/2006/ole">
            <mc:AlternateContent xmlns:mc="http://schemas.openxmlformats.org/markup-compatibility/2006">
              <mc:Choice xmlns:v="urn:schemas-microsoft-com:vml" Requires="v">
                <p:oleObj spid="_x0000_s1925202" name="Equation" r:id="rId9" imgW="1307880" imgH="571320" progId="Equation.DSMT4">
                  <p:embed/>
                </p:oleObj>
              </mc:Choice>
              <mc:Fallback>
                <p:oleObj name="Equation" r:id="rId9" imgW="1307880" imgH="571320" progId="Equation.DSMT4">
                  <p:embed/>
                  <p:pic>
                    <p:nvPicPr>
                      <p:cNvPr id="0" name=""/>
                      <p:cNvPicPr>
                        <a:picLocks noChangeAspect="1" noChangeArrowheads="1"/>
                      </p:cNvPicPr>
                      <p:nvPr/>
                    </p:nvPicPr>
                    <p:blipFill>
                      <a:blip r:embed="rId10"/>
                      <a:srcRect/>
                      <a:stretch>
                        <a:fillRect/>
                      </a:stretch>
                    </p:blipFill>
                    <p:spPr bwMode="auto">
                      <a:xfrm>
                        <a:off x="9044970" y="2018927"/>
                        <a:ext cx="2547937"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upo 6"/>
          <p:cNvGrpSpPr/>
          <p:nvPr/>
        </p:nvGrpSpPr>
        <p:grpSpPr>
          <a:xfrm>
            <a:off x="142857" y="2845784"/>
            <a:ext cx="8235993" cy="504928"/>
            <a:chOff x="208759" y="3007450"/>
            <a:chExt cx="8235993" cy="504928"/>
          </a:xfrm>
        </p:grpSpPr>
        <p:sp>
          <p:nvSpPr>
            <p:cNvPr id="19" name="Text Box 3"/>
            <p:cNvSpPr txBox="1">
              <a:spLocks noChangeArrowheads="1"/>
            </p:cNvSpPr>
            <p:nvPr/>
          </p:nvSpPr>
          <p:spPr bwMode="auto">
            <a:xfrm>
              <a:off x="208759" y="3007450"/>
              <a:ext cx="8235993"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ganancia estática pasa de “</a:t>
              </a:r>
              <a:r>
                <a:rPr lang="es-AR" sz="2000" b="0" i="1"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en LA a                             en LC </a:t>
              </a:r>
              <a:r>
                <a:rPr lang="pt-BR" sz="2000" b="0" dirty="0" smtClean="0">
                  <a:solidFill>
                    <a:srgbClr val="009900"/>
                  </a:solidFill>
                  <a:latin typeface="Times New Roman" panose="02020603050405020304" pitchFamily="18" charset="0"/>
                  <a:cs typeface="Times New Roman" panose="02020603050405020304" pitchFamily="18" charset="0"/>
                </a:rPr>
                <a:t>&lt; 1</a:t>
              </a:r>
              <a:r>
                <a:rPr lang="es-AR" sz="2000" b="0" dirty="0" smtClean="0">
                  <a:solidFill>
                    <a:srgbClr val="009900"/>
                  </a:solidFill>
                  <a:latin typeface="Times New Roman" panose="02020603050405020304" pitchFamily="18" charset="0"/>
                  <a:cs typeface="Times New Roman" panose="02020603050405020304" pitchFamily="18" charset="0"/>
                </a:rPr>
                <a:t> </a:t>
              </a:r>
            </a:p>
          </p:txBody>
        </p:sp>
        <p:graphicFrame>
          <p:nvGraphicFramePr>
            <p:cNvPr id="21" name="Object 9"/>
            <p:cNvGraphicFramePr>
              <a:graphicFrameLocks noChangeAspect="1"/>
            </p:cNvGraphicFramePr>
            <p:nvPr>
              <p:extLst>
                <p:ext uri="{D42A27DB-BD31-4B8C-83A1-F6EECF244321}">
                  <p14:modId xmlns:p14="http://schemas.microsoft.com/office/powerpoint/2010/main" val="3955721102"/>
                </p:ext>
              </p:extLst>
            </p:nvPr>
          </p:nvGraphicFramePr>
          <p:xfrm>
            <a:off x="4904431" y="3062270"/>
            <a:ext cx="1582738" cy="395288"/>
          </p:xfrm>
          <a:graphic>
            <a:graphicData uri="http://schemas.openxmlformats.org/presentationml/2006/ole">
              <mc:AlternateContent xmlns:mc="http://schemas.openxmlformats.org/markup-compatibility/2006">
                <mc:Choice xmlns:v="urn:schemas-microsoft-com:vml" Requires="v">
                  <p:oleObj spid="_x0000_s1925203" name="Equation" r:id="rId11" imgW="812520" imgH="203040" progId="Equation.DSMT4">
                    <p:embed/>
                  </p:oleObj>
                </mc:Choice>
                <mc:Fallback>
                  <p:oleObj name="Equation" r:id="rId11" imgW="812520" imgH="203040" progId="Equation.DSMT4">
                    <p:embed/>
                    <p:pic>
                      <p:nvPicPr>
                        <p:cNvPr id="0" name=""/>
                        <p:cNvPicPr>
                          <a:picLocks noChangeAspect="1" noChangeArrowheads="1"/>
                        </p:cNvPicPr>
                        <p:nvPr/>
                      </p:nvPicPr>
                      <p:blipFill>
                        <a:blip r:embed="rId12"/>
                        <a:srcRect/>
                        <a:stretch>
                          <a:fillRect/>
                        </a:stretch>
                      </p:blipFill>
                      <p:spPr bwMode="auto">
                        <a:xfrm>
                          <a:off x="4904431" y="3062270"/>
                          <a:ext cx="1582738"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 name="Grupo 7"/>
          <p:cNvGrpSpPr/>
          <p:nvPr/>
        </p:nvGrpSpPr>
        <p:grpSpPr>
          <a:xfrm>
            <a:off x="142857" y="3285165"/>
            <a:ext cx="8235993" cy="504928"/>
            <a:chOff x="208759" y="3457558"/>
            <a:chExt cx="8235993" cy="504928"/>
          </a:xfrm>
        </p:grpSpPr>
        <p:sp>
          <p:nvSpPr>
            <p:cNvPr id="22" name="Text Box 3"/>
            <p:cNvSpPr txBox="1">
              <a:spLocks noChangeArrowheads="1"/>
            </p:cNvSpPr>
            <p:nvPr/>
          </p:nvSpPr>
          <p:spPr bwMode="auto">
            <a:xfrm>
              <a:off x="208759" y="3457558"/>
              <a:ext cx="8235993" cy="5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constante de tiempo pasa de “</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en LA a                        , se reduce </a:t>
              </a:r>
            </a:p>
          </p:txBody>
        </p:sp>
        <p:graphicFrame>
          <p:nvGraphicFramePr>
            <p:cNvPr id="23" name="Object 9"/>
            <p:cNvGraphicFramePr>
              <a:graphicFrameLocks noChangeAspect="1"/>
            </p:cNvGraphicFramePr>
            <p:nvPr>
              <p:extLst>
                <p:ext uri="{D42A27DB-BD31-4B8C-83A1-F6EECF244321}">
                  <p14:modId xmlns:p14="http://schemas.microsoft.com/office/powerpoint/2010/main" val="215438780"/>
                </p:ext>
              </p:extLst>
            </p:nvPr>
          </p:nvGraphicFramePr>
          <p:xfrm>
            <a:off x="5231953" y="3521206"/>
            <a:ext cx="1311275" cy="395287"/>
          </p:xfrm>
          <a:graphic>
            <a:graphicData uri="http://schemas.openxmlformats.org/presentationml/2006/ole">
              <mc:AlternateContent xmlns:mc="http://schemas.openxmlformats.org/markup-compatibility/2006">
                <mc:Choice xmlns:v="urn:schemas-microsoft-com:vml" Requires="v">
                  <p:oleObj spid="_x0000_s1925204" name="Equation" r:id="rId13" imgW="672840" imgH="203040" progId="Equation.DSMT4">
                    <p:embed/>
                  </p:oleObj>
                </mc:Choice>
                <mc:Fallback>
                  <p:oleObj name="Equation" r:id="rId13" imgW="672840" imgH="203040" progId="Equation.DSMT4">
                    <p:embed/>
                    <p:pic>
                      <p:nvPicPr>
                        <p:cNvPr id="0" name=""/>
                        <p:cNvPicPr>
                          <a:picLocks noChangeAspect="1" noChangeArrowheads="1"/>
                        </p:cNvPicPr>
                        <p:nvPr/>
                      </p:nvPicPr>
                      <p:blipFill>
                        <a:blip r:embed="rId14"/>
                        <a:srcRect/>
                        <a:stretch>
                          <a:fillRect/>
                        </a:stretch>
                      </p:blipFill>
                      <p:spPr bwMode="auto">
                        <a:xfrm>
                          <a:off x="5231953" y="3521206"/>
                          <a:ext cx="131127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 name="Text Box 3"/>
          <p:cNvSpPr txBox="1">
            <a:spLocks noChangeArrowheads="1"/>
          </p:cNvSpPr>
          <p:nvPr/>
        </p:nvSpPr>
        <p:spPr bwMode="auto">
          <a:xfrm>
            <a:off x="142857" y="3790093"/>
            <a:ext cx="6593877" cy="44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Si: </a:t>
            </a:r>
            <a:r>
              <a:rPr lang="es-AR" sz="2000" b="0" i="1" dirty="0" smtClean="0">
                <a:solidFill>
                  <a:srgbClr val="009900"/>
                </a:solidFill>
                <a:latin typeface="Times New Roman" panose="02020603050405020304" pitchFamily="18" charset="0"/>
                <a:cs typeface="Times New Roman" panose="02020603050405020304" pitchFamily="18" charset="0"/>
              </a:rPr>
              <a:t>a</a:t>
            </a:r>
            <a:r>
              <a:rPr lang="es-AR" sz="2000" b="0" dirty="0" smtClean="0">
                <a:solidFill>
                  <a:srgbClr val="009900"/>
                </a:solidFill>
                <a:latin typeface="Times New Roman" panose="02020603050405020304" pitchFamily="18" charset="0"/>
                <a:cs typeface="Times New Roman" panose="02020603050405020304" pitchFamily="18" charset="0"/>
              </a:rPr>
              <a:t> = 1 y </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1</a:t>
            </a:r>
            <a:r>
              <a:rPr lang="en-US" sz="2000" b="0" dirty="0" smtClean="0">
                <a:solidFill>
                  <a:srgbClr val="009900"/>
                </a:solidFill>
                <a:latin typeface="Times New Roman" panose="02020603050405020304" pitchFamily="18" charset="0"/>
                <a:cs typeface="Times New Roman" panose="02020603050405020304" pitchFamily="18" charset="0"/>
              </a:rPr>
              <a:t> y </a:t>
            </a:r>
            <a:r>
              <a:rPr lang="en-US" sz="2000" b="0" dirty="0" err="1" smtClean="0">
                <a:solidFill>
                  <a:srgbClr val="009900"/>
                </a:solidFill>
                <a:latin typeface="Times New Roman" panose="02020603050405020304" pitchFamily="18" charset="0"/>
                <a:cs typeface="Times New Roman" panose="02020603050405020304" pitchFamily="18" charset="0"/>
              </a:rPr>
              <a:t>consideramos</a:t>
            </a:r>
            <a:r>
              <a:rPr lang="en-US" sz="2000" b="0" dirty="0" smtClean="0">
                <a:solidFill>
                  <a:srgbClr val="009900"/>
                </a:solidFill>
                <a:latin typeface="Times New Roman" panose="02020603050405020304" pitchFamily="18" charset="0"/>
                <a:cs typeface="Times New Roman" panose="02020603050405020304" pitchFamily="18" charset="0"/>
              </a:rPr>
              <a:t>  </a:t>
            </a:r>
            <a:r>
              <a:rPr lang="en-US" sz="2000" b="0" i="1" dirty="0" err="1" smtClean="0">
                <a:solidFill>
                  <a:srgbClr val="009900"/>
                </a:solidFill>
                <a:latin typeface="Times New Roman" panose="02020603050405020304" pitchFamily="18" charset="0"/>
                <a:cs typeface="Times New Roman" panose="02020603050405020304" pitchFamily="18" charset="0"/>
              </a:rPr>
              <a:t>K</a:t>
            </a:r>
            <a:r>
              <a:rPr lang="en-US" sz="2000" b="0" i="1" baseline="-25000" dirty="0" err="1" smtClean="0">
                <a:solidFill>
                  <a:srgbClr val="009900"/>
                </a:solidFill>
                <a:latin typeface="Times New Roman" panose="02020603050405020304" pitchFamily="18" charset="0"/>
                <a:cs typeface="Times New Roman" panose="02020603050405020304" pitchFamily="18" charset="0"/>
              </a:rPr>
              <a:t>p</a:t>
            </a:r>
            <a:r>
              <a:rPr lang="en-US" sz="2000" b="0" i="1" baseline="-25000" dirty="0" smtClean="0">
                <a:solidFill>
                  <a:srgbClr val="009900"/>
                </a:solidFill>
                <a:latin typeface="Times New Roman" panose="02020603050405020304" pitchFamily="18" charset="0"/>
                <a:cs typeface="Times New Roman" panose="02020603050405020304" pitchFamily="18" charset="0"/>
              </a:rPr>
              <a:t> </a:t>
            </a:r>
            <a:r>
              <a:rPr lang="en-US" sz="2000" b="0" dirty="0" smtClean="0">
                <a:solidFill>
                  <a:srgbClr val="009900"/>
                </a:solidFill>
                <a:latin typeface="Times New Roman" panose="02020603050405020304" pitchFamily="18" charset="0"/>
                <a:cs typeface="Times New Roman" panose="02020603050405020304" pitchFamily="18" charset="0"/>
              </a:rPr>
              <a:t>= 1 y </a:t>
            </a:r>
            <a:r>
              <a:rPr lang="en-US" sz="2000" b="0" dirty="0" err="1" smtClean="0">
                <a:solidFill>
                  <a:srgbClr val="009900"/>
                </a:solidFill>
                <a:latin typeface="Times New Roman" panose="02020603050405020304" pitchFamily="18" charset="0"/>
                <a:cs typeface="Times New Roman" panose="02020603050405020304" pitchFamily="18" charset="0"/>
              </a:rPr>
              <a:t>despu</a:t>
            </a:r>
            <a:r>
              <a:rPr lang="es-AR" sz="2000" b="0" dirty="0" err="1" smtClean="0">
                <a:solidFill>
                  <a:srgbClr val="009900"/>
                </a:solidFill>
                <a:latin typeface="Times New Roman" panose="02020603050405020304" pitchFamily="18" charset="0"/>
                <a:cs typeface="Times New Roman" panose="02020603050405020304" pitchFamily="18" charset="0"/>
              </a:rPr>
              <a:t>és</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p</a:t>
            </a:r>
            <a:r>
              <a:rPr lang="es-AR" sz="2000" b="0" i="1" baseline="-25000" dirty="0" smtClean="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 5</a:t>
            </a:r>
          </a:p>
        </p:txBody>
      </p:sp>
      <p:graphicFrame>
        <p:nvGraphicFramePr>
          <p:cNvPr id="25" name="Object 9"/>
          <p:cNvGraphicFramePr>
            <a:graphicFrameLocks noChangeAspect="1"/>
          </p:cNvGraphicFramePr>
          <p:nvPr>
            <p:extLst>
              <p:ext uri="{D42A27DB-BD31-4B8C-83A1-F6EECF244321}">
                <p14:modId xmlns:p14="http://schemas.microsoft.com/office/powerpoint/2010/main" val="2947832096"/>
              </p:ext>
            </p:extLst>
          </p:nvPr>
        </p:nvGraphicFramePr>
        <p:xfrm>
          <a:off x="6675438" y="3652838"/>
          <a:ext cx="4179887" cy="715962"/>
        </p:xfrm>
        <a:graphic>
          <a:graphicData uri="http://schemas.openxmlformats.org/presentationml/2006/ole">
            <mc:AlternateContent xmlns:mc="http://schemas.openxmlformats.org/markup-compatibility/2006">
              <mc:Choice xmlns:v="urn:schemas-microsoft-com:vml" Requires="v">
                <p:oleObj spid="_x0000_s1925205" name="Equation" r:id="rId15" imgW="2145960" imgH="368280" progId="Equation.DSMT4">
                  <p:embed/>
                </p:oleObj>
              </mc:Choice>
              <mc:Fallback>
                <p:oleObj name="Equation" r:id="rId15" imgW="2145960" imgH="368280" progId="Equation.DSMT4">
                  <p:embed/>
                  <p:pic>
                    <p:nvPicPr>
                      <p:cNvPr id="0" name=""/>
                      <p:cNvPicPr>
                        <a:picLocks noChangeAspect="1" noChangeArrowheads="1"/>
                      </p:cNvPicPr>
                      <p:nvPr/>
                    </p:nvPicPr>
                    <p:blipFill>
                      <a:blip r:embed="rId16"/>
                      <a:srcRect/>
                      <a:stretch>
                        <a:fillRect/>
                      </a:stretch>
                    </p:blipFill>
                    <p:spPr bwMode="auto">
                      <a:xfrm>
                        <a:off x="6675438" y="3652838"/>
                        <a:ext cx="4179887"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Imagen 5"/>
          <p:cNvPicPr>
            <a:picLocks noChangeAspect="1"/>
          </p:cNvPicPr>
          <p:nvPr/>
        </p:nvPicPr>
        <p:blipFill rotWithShape="1">
          <a:blip r:embed="rId17">
            <a:clrChange>
              <a:clrFrom>
                <a:srgbClr val="FFFFFF"/>
              </a:clrFrom>
              <a:clrTo>
                <a:srgbClr val="FFFFFF">
                  <a:alpha val="0"/>
                </a:srgbClr>
              </a:clrTo>
            </a:clrChange>
          </a:blip>
          <a:srcRect l="6859" t="10703" r="7478"/>
          <a:stretch/>
        </p:blipFill>
        <p:spPr>
          <a:xfrm>
            <a:off x="298408" y="4370504"/>
            <a:ext cx="3105664" cy="2428050"/>
          </a:xfrm>
          <a:prstGeom prst="rect">
            <a:avLst/>
          </a:prstGeom>
        </p:spPr>
      </p:pic>
      <p:pic>
        <p:nvPicPr>
          <p:cNvPr id="9" name="Imagen 8"/>
          <p:cNvPicPr>
            <a:picLocks noChangeAspect="1"/>
          </p:cNvPicPr>
          <p:nvPr/>
        </p:nvPicPr>
        <p:blipFill rotWithShape="1">
          <a:blip r:embed="rId18">
            <a:clrChange>
              <a:clrFrom>
                <a:srgbClr val="FFFFFF"/>
              </a:clrFrom>
              <a:clrTo>
                <a:srgbClr val="FFFFFF">
                  <a:alpha val="0"/>
                </a:srgbClr>
              </a:clrTo>
            </a:clrChange>
          </a:blip>
          <a:srcRect l="6963" t="11116" r="7992"/>
          <a:stretch/>
        </p:blipFill>
        <p:spPr>
          <a:xfrm>
            <a:off x="3562735" y="4369529"/>
            <a:ext cx="3100041" cy="2430000"/>
          </a:xfrm>
          <a:prstGeom prst="rect">
            <a:avLst/>
          </a:prstGeom>
        </p:spPr>
      </p:pic>
      <p:pic>
        <p:nvPicPr>
          <p:cNvPr id="10" name="Imagen 9"/>
          <p:cNvPicPr>
            <a:picLocks noChangeAspect="1"/>
          </p:cNvPicPr>
          <p:nvPr/>
        </p:nvPicPr>
        <p:blipFill rotWithShape="1">
          <a:blip r:embed="rId19">
            <a:clrChange>
              <a:clrFrom>
                <a:srgbClr val="FFFFFF"/>
              </a:clrFrom>
              <a:clrTo>
                <a:srgbClr val="FFFFFF">
                  <a:alpha val="0"/>
                </a:srgbClr>
              </a:clrTo>
            </a:clrChange>
          </a:blip>
          <a:srcRect l="9434" t="10429" r="7890" b="5281"/>
          <a:stretch/>
        </p:blipFill>
        <p:spPr>
          <a:xfrm>
            <a:off x="6909414" y="4311166"/>
            <a:ext cx="3270643" cy="2500840"/>
          </a:xfrm>
          <a:prstGeom prst="rect">
            <a:avLst/>
          </a:prstGeom>
        </p:spPr>
      </p:pic>
      <p:sp>
        <p:nvSpPr>
          <p:cNvPr id="26" name="Text Box 11"/>
          <p:cNvSpPr txBox="1">
            <a:spLocks noChangeArrowheads="1"/>
          </p:cNvSpPr>
          <p:nvPr/>
        </p:nvSpPr>
        <p:spPr bwMode="auto">
          <a:xfrm>
            <a:off x="4293804" y="886066"/>
            <a:ext cx="4501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1800" dirty="0">
                <a:solidFill>
                  <a:srgbClr val="009900"/>
                </a:solidFill>
              </a:rPr>
              <a:t>Sistema de Primer </a:t>
            </a:r>
            <a:r>
              <a:rPr lang="es-AR" sz="1800" dirty="0" smtClean="0">
                <a:solidFill>
                  <a:srgbClr val="009900"/>
                </a:solidFill>
              </a:rPr>
              <a:t>Orden Tipo 0</a:t>
            </a:r>
            <a:endParaRPr lang="es-AR" sz="1800" dirty="0">
              <a:solidFill>
                <a:srgbClr val="009900"/>
              </a:solidFill>
            </a:endParaRPr>
          </a:p>
        </p:txBody>
      </p:sp>
      <p:sp>
        <p:nvSpPr>
          <p:cNvPr id="27" name="Text Box 18"/>
          <p:cNvSpPr txBox="1">
            <a:spLocks noChangeArrowheads="1"/>
          </p:cNvSpPr>
          <p:nvPr/>
        </p:nvSpPr>
        <p:spPr bwMode="auto">
          <a:xfrm>
            <a:off x="10142119" y="5143159"/>
            <a:ext cx="20212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1600" dirty="0">
                <a:solidFill>
                  <a:srgbClr val="009900"/>
                </a:solidFill>
                <a:latin typeface="Times New Roman" panose="02020603050405020304" pitchFamily="18" charset="0"/>
                <a:cs typeface="Times New Roman" panose="02020603050405020304" pitchFamily="18" charset="0"/>
              </a:rPr>
              <a:t>Necesidad de un integrador en la F.T.L.A para </a:t>
            </a:r>
            <a:r>
              <a:rPr lang="es-AR" sz="1600" dirty="0" smtClean="0">
                <a:solidFill>
                  <a:srgbClr val="009900"/>
                </a:solidFill>
                <a:latin typeface="Times New Roman" panose="02020603050405020304" pitchFamily="18" charset="0"/>
                <a:cs typeface="Times New Roman" panose="02020603050405020304" pitchFamily="18" charset="0"/>
              </a:rPr>
              <a:t>hacer que </a:t>
            </a:r>
            <a:r>
              <a:rPr lang="es-AR" sz="1600" i="1" dirty="0" err="1" smtClean="0">
                <a:solidFill>
                  <a:srgbClr val="009900"/>
                </a:solidFill>
                <a:latin typeface="Times New Roman" panose="02020603050405020304" pitchFamily="18" charset="0"/>
                <a:cs typeface="Times New Roman" panose="02020603050405020304" pitchFamily="18" charset="0"/>
              </a:rPr>
              <a:t>e</a:t>
            </a:r>
            <a:r>
              <a:rPr lang="es-AR" sz="1600" i="1" baseline="-25000" dirty="0" err="1" smtClean="0">
                <a:solidFill>
                  <a:srgbClr val="009900"/>
                </a:solidFill>
                <a:latin typeface="Times New Roman" panose="02020603050405020304" pitchFamily="18" charset="0"/>
                <a:cs typeface="Times New Roman" panose="02020603050405020304" pitchFamily="18" charset="0"/>
              </a:rPr>
              <a:t>ssp</a:t>
            </a:r>
            <a:r>
              <a:rPr lang="es-AR" sz="1600" dirty="0" smtClean="0">
                <a:solidFill>
                  <a:srgbClr val="009900"/>
                </a:solidFill>
                <a:latin typeface="Times New Roman" panose="02020603050405020304" pitchFamily="18" charset="0"/>
                <a:cs typeface="Times New Roman" panose="02020603050405020304" pitchFamily="18" charset="0"/>
              </a:rPr>
              <a:t> </a:t>
            </a:r>
            <a:r>
              <a:rPr lang="es-AR" sz="1600" dirty="0">
                <a:solidFill>
                  <a:srgbClr val="009900"/>
                </a:solidFill>
                <a:latin typeface="Times New Roman" panose="02020603050405020304" pitchFamily="18" charset="0"/>
                <a:cs typeface="Times New Roman" panose="02020603050405020304" pitchFamily="18" charset="0"/>
              </a:rPr>
              <a:t>= 0</a:t>
            </a:r>
          </a:p>
        </p:txBody>
      </p:sp>
      <p:sp>
        <p:nvSpPr>
          <p:cNvPr id="28" name="Text Box 18"/>
          <p:cNvSpPr txBox="1">
            <a:spLocks noChangeArrowheads="1"/>
          </p:cNvSpPr>
          <p:nvPr/>
        </p:nvSpPr>
        <p:spPr bwMode="auto">
          <a:xfrm>
            <a:off x="10180057" y="4494369"/>
            <a:ext cx="17381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1600" dirty="0" smtClean="0">
                <a:solidFill>
                  <a:srgbClr val="009900"/>
                </a:solidFill>
                <a:latin typeface="Times New Roman" panose="02020603050405020304" pitchFamily="18" charset="0"/>
                <a:cs typeface="Times New Roman" panose="02020603050405020304" pitchFamily="18" charset="0"/>
              </a:rPr>
              <a:t>El error </a:t>
            </a:r>
            <a:r>
              <a:rPr lang="es-AR" sz="1600" i="1" dirty="0" err="1" smtClean="0">
                <a:solidFill>
                  <a:srgbClr val="009900"/>
                </a:solidFill>
                <a:latin typeface="Times New Roman" panose="02020603050405020304" pitchFamily="18" charset="0"/>
                <a:cs typeface="Times New Roman" panose="02020603050405020304" pitchFamily="18" charset="0"/>
              </a:rPr>
              <a:t>e</a:t>
            </a:r>
            <a:r>
              <a:rPr lang="es-AR" sz="1600" i="1" baseline="-25000" dirty="0" err="1" smtClean="0">
                <a:solidFill>
                  <a:srgbClr val="009900"/>
                </a:solidFill>
                <a:latin typeface="Times New Roman" panose="02020603050405020304" pitchFamily="18" charset="0"/>
                <a:cs typeface="Times New Roman" panose="02020603050405020304" pitchFamily="18" charset="0"/>
              </a:rPr>
              <a:t>ssp</a:t>
            </a:r>
            <a:r>
              <a:rPr lang="es-AR" sz="1600" dirty="0" smtClean="0">
                <a:solidFill>
                  <a:srgbClr val="009900"/>
                </a:solidFill>
                <a:latin typeface="Times New Roman" panose="02020603050405020304" pitchFamily="18" charset="0"/>
                <a:cs typeface="Times New Roman" panose="02020603050405020304" pitchFamily="18" charset="0"/>
              </a:rPr>
              <a:t>  siempre es ≠ 0</a:t>
            </a:r>
            <a:endParaRPr lang="es-AR" sz="1600" dirty="0">
              <a:solidFill>
                <a:srgbClr val="0099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0"/>
          <a:stretch>
            <a:fillRect/>
          </a:stretch>
        </p:blipFill>
        <p:spPr>
          <a:xfrm>
            <a:off x="8597744" y="35918"/>
            <a:ext cx="3442388" cy="1045590"/>
          </a:xfrm>
          <a:prstGeom prst="rect">
            <a:avLst/>
          </a:prstGeom>
        </p:spPr>
      </p:pic>
    </p:spTree>
    <p:custDataLst>
      <p:tags r:id="rId2"/>
    </p:custDataLst>
    <p:extLst>
      <p:ext uri="{BB962C8B-B14F-4D97-AF65-F5344CB8AC3E}">
        <p14:creationId xmlns:p14="http://schemas.microsoft.com/office/powerpoint/2010/main" val="1318286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clrChange>
              <a:clrFrom>
                <a:srgbClr val="FFFFFF"/>
              </a:clrFrom>
              <a:clrTo>
                <a:srgbClr val="FFFFFF">
                  <a:alpha val="0"/>
                </a:srgbClr>
              </a:clrTo>
            </a:clrChange>
          </a:blip>
          <a:srcRect l="6585" t="2360" r="2532" b="5183"/>
          <a:stretch/>
        </p:blipFill>
        <p:spPr>
          <a:xfrm>
            <a:off x="834735" y="1589163"/>
            <a:ext cx="10500940" cy="4548026"/>
          </a:xfrm>
          <a:prstGeom prst="rect">
            <a:avLst/>
          </a:prstGeom>
        </p:spPr>
      </p:pic>
      <p:sp>
        <p:nvSpPr>
          <p:cNvPr id="7" name="Text Box 3"/>
          <p:cNvSpPr txBox="1">
            <a:spLocks noChangeArrowheads="1"/>
          </p:cNvSpPr>
          <p:nvPr/>
        </p:nvSpPr>
        <p:spPr bwMode="auto">
          <a:xfrm>
            <a:off x="258185" y="716998"/>
            <a:ext cx="11486258" cy="6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00B0F0"/>
                </a:solidFill>
                <a:latin typeface="Times New Roman" panose="02020603050405020304" pitchFamily="18" charset="0"/>
                <a:cs typeface="Times New Roman" panose="02020603050405020304" pitchFamily="18" charset="0"/>
              </a:rPr>
              <a:t>  Siempre que </a:t>
            </a:r>
            <a:r>
              <a:rPr lang="es-AR" sz="1800" b="0" i="1" dirty="0" err="1" smtClean="0">
                <a:solidFill>
                  <a:srgbClr val="00B0F0"/>
                </a:solidFill>
                <a:latin typeface="Times New Roman" panose="02020603050405020304" pitchFamily="18" charset="0"/>
                <a:cs typeface="Times New Roman" panose="02020603050405020304" pitchFamily="18" charset="0"/>
              </a:rPr>
              <a:t>K</a:t>
            </a:r>
            <a:r>
              <a:rPr lang="es-AR" sz="1800" b="0" i="1" baseline="-25000" dirty="0" err="1" smtClean="0">
                <a:solidFill>
                  <a:srgbClr val="00B0F0"/>
                </a:solidFill>
                <a:latin typeface="Times New Roman" panose="02020603050405020304" pitchFamily="18" charset="0"/>
                <a:cs typeface="Times New Roman" panose="02020603050405020304" pitchFamily="18" charset="0"/>
              </a:rPr>
              <a:t>p</a:t>
            </a:r>
            <a:r>
              <a:rPr lang="es-AR" sz="1800" b="0" dirty="0" smtClean="0">
                <a:solidFill>
                  <a:srgbClr val="00B0F0"/>
                </a:solidFill>
                <a:latin typeface="Times New Roman" panose="02020603050405020304" pitchFamily="18" charset="0"/>
                <a:cs typeface="Times New Roman" panose="02020603050405020304" pitchFamily="18" charset="0"/>
              </a:rPr>
              <a:t> sea positiva, cuando SC aumenta, la VM también aumenta. En modo automático, si VM aumenta mucho, la SC disminuye para corregir el error.</a:t>
            </a:r>
          </a:p>
        </p:txBody>
      </p:sp>
      <p:sp>
        <p:nvSpPr>
          <p:cNvPr id="8" name="Text Box 3"/>
          <p:cNvSpPr txBox="1">
            <a:spLocks noChangeArrowheads="1"/>
          </p:cNvSpPr>
          <p:nvPr/>
        </p:nvSpPr>
        <p:spPr bwMode="auto">
          <a:xfrm>
            <a:off x="167569" y="178711"/>
            <a:ext cx="9050571"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proceso de control</a:t>
            </a:r>
            <a:endParaRPr lang="es-AR" sz="2200" dirty="0">
              <a:solidFill>
                <a:srgbClr val="FF3300"/>
              </a:solidFill>
            </a:endParaRP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4997" y="792093"/>
            <a:ext cx="8553587" cy="42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00B0F0"/>
                </a:solidFill>
                <a:latin typeface="Times New Roman" panose="02020603050405020304" pitchFamily="18" charset="0"/>
                <a:cs typeface="Times New Roman" panose="02020603050405020304" pitchFamily="18" charset="0"/>
              </a:rPr>
              <a:t>  El rechazo a perturbaciones se puede medir por un índice dado por la siguiente relación:</a:t>
            </a:r>
          </a:p>
        </p:txBody>
      </p:sp>
      <p:sp>
        <p:nvSpPr>
          <p:cNvPr id="6" name="Text Box 3"/>
          <p:cNvSpPr txBox="1">
            <a:spLocks noChangeArrowheads="1"/>
          </p:cNvSpPr>
          <p:nvPr/>
        </p:nvSpPr>
        <p:spPr bwMode="auto">
          <a:xfrm>
            <a:off x="194997" y="178405"/>
            <a:ext cx="9739836"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Rechazo a Perturbaciones</a:t>
            </a:r>
            <a:endParaRPr lang="es-AR" sz="2200" dirty="0">
              <a:solidFill>
                <a:srgbClr val="FF3300"/>
              </a:solidFill>
            </a:endParaRPr>
          </a:p>
        </p:txBody>
      </p:sp>
      <p:graphicFrame>
        <p:nvGraphicFramePr>
          <p:cNvPr id="8" name="Object 9"/>
          <p:cNvGraphicFramePr>
            <a:graphicFrameLocks noChangeAspect="1"/>
          </p:cNvGraphicFramePr>
          <p:nvPr>
            <p:extLst>
              <p:ext uri="{D42A27DB-BD31-4B8C-83A1-F6EECF244321}">
                <p14:modId xmlns:p14="http://schemas.microsoft.com/office/powerpoint/2010/main" val="2432159957"/>
              </p:ext>
            </p:extLst>
          </p:nvPr>
        </p:nvGraphicFramePr>
        <p:xfrm>
          <a:off x="582226" y="1212719"/>
          <a:ext cx="1584325" cy="765175"/>
        </p:xfrm>
        <a:graphic>
          <a:graphicData uri="http://schemas.openxmlformats.org/presentationml/2006/ole">
            <mc:AlternateContent xmlns:mc="http://schemas.openxmlformats.org/markup-compatibility/2006">
              <mc:Choice xmlns:v="urn:schemas-microsoft-com:vml" Requires="v">
                <p:oleObj spid="_x0000_s1846210" name="Equation" r:id="rId5" imgW="812520" imgH="393480" progId="Equation.DSMT4">
                  <p:embed/>
                </p:oleObj>
              </mc:Choice>
              <mc:Fallback>
                <p:oleObj name="Equation" r:id="rId5" imgW="812520" imgH="393480" progId="Equation.DSMT4">
                  <p:embed/>
                  <p:pic>
                    <p:nvPicPr>
                      <p:cNvPr id="0" name=""/>
                      <p:cNvPicPr>
                        <a:picLocks noChangeAspect="1" noChangeArrowheads="1"/>
                      </p:cNvPicPr>
                      <p:nvPr/>
                    </p:nvPicPr>
                    <p:blipFill>
                      <a:blip r:embed="rId6"/>
                      <a:srcRect/>
                      <a:stretch>
                        <a:fillRect/>
                      </a:stretch>
                    </p:blipFill>
                    <p:spPr bwMode="auto">
                      <a:xfrm>
                        <a:off x="582226" y="1212719"/>
                        <a:ext cx="1584325" cy="765175"/>
                      </a:xfrm>
                      <a:prstGeom prst="rect">
                        <a:avLst/>
                      </a:prstGeom>
                      <a:noFill/>
                      <a:ln>
                        <a:noFill/>
                      </a:ln>
                      <a:effectLst/>
                      <a:extLst/>
                    </p:spPr>
                  </p:pic>
                </p:oleObj>
              </mc:Fallback>
            </mc:AlternateContent>
          </a:graphicData>
        </a:graphic>
      </p:graphicFrame>
      <p:sp>
        <p:nvSpPr>
          <p:cNvPr id="9" name="Text Box 3"/>
          <p:cNvSpPr txBox="1">
            <a:spLocks noChangeArrowheads="1"/>
          </p:cNvSpPr>
          <p:nvPr/>
        </p:nvSpPr>
        <p:spPr bwMode="auto">
          <a:xfrm>
            <a:off x="2427451" y="1264196"/>
            <a:ext cx="8710106" cy="68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00B0F0"/>
                </a:solidFill>
                <a:latin typeface="Times New Roman" panose="02020603050405020304" pitchFamily="18" charset="0"/>
                <a:cs typeface="Times New Roman" panose="02020603050405020304" pitchFamily="18" charset="0"/>
              </a:rPr>
              <a:t>  </a:t>
            </a:r>
            <a:r>
              <a:rPr lang="es-AR" sz="1800" b="0" dirty="0" smtClean="0">
                <a:solidFill>
                  <a:srgbClr val="00B050"/>
                </a:solidFill>
                <a:latin typeface="Times New Roman" panose="02020603050405020304" pitchFamily="18" charset="0"/>
                <a:cs typeface="Times New Roman" panose="02020603050405020304" pitchFamily="18" charset="0"/>
              </a:rPr>
              <a:t>Mide el cambio porcentual de la FT del proceso ante una perturbación en LC respecto a la dinámica del propio proceso</a:t>
            </a:r>
          </a:p>
        </p:txBody>
      </p:sp>
      <p:graphicFrame>
        <p:nvGraphicFramePr>
          <p:cNvPr id="10" name="Object 9"/>
          <p:cNvGraphicFramePr>
            <a:graphicFrameLocks noChangeAspect="1"/>
          </p:cNvGraphicFramePr>
          <p:nvPr>
            <p:extLst>
              <p:ext uri="{D42A27DB-BD31-4B8C-83A1-F6EECF244321}">
                <p14:modId xmlns:p14="http://schemas.microsoft.com/office/powerpoint/2010/main" val="4288665480"/>
              </p:ext>
            </p:extLst>
          </p:nvPr>
        </p:nvGraphicFramePr>
        <p:xfrm>
          <a:off x="582226" y="2016990"/>
          <a:ext cx="6040438" cy="788987"/>
        </p:xfrm>
        <a:graphic>
          <a:graphicData uri="http://schemas.openxmlformats.org/presentationml/2006/ole">
            <mc:AlternateContent xmlns:mc="http://schemas.openxmlformats.org/markup-compatibility/2006">
              <mc:Choice xmlns:v="urn:schemas-microsoft-com:vml" Requires="v">
                <p:oleObj spid="_x0000_s1846211" name="Equation" r:id="rId7" imgW="3098520" imgH="406080" progId="Equation.DSMT4">
                  <p:embed/>
                </p:oleObj>
              </mc:Choice>
              <mc:Fallback>
                <p:oleObj name="Equation" r:id="rId7" imgW="3098520" imgH="406080" progId="Equation.DSMT4">
                  <p:embed/>
                  <p:pic>
                    <p:nvPicPr>
                      <p:cNvPr id="0" name=""/>
                      <p:cNvPicPr>
                        <a:picLocks noChangeAspect="1" noChangeArrowheads="1"/>
                      </p:cNvPicPr>
                      <p:nvPr/>
                    </p:nvPicPr>
                    <p:blipFill>
                      <a:blip r:embed="rId8"/>
                      <a:srcRect/>
                      <a:stretch>
                        <a:fillRect/>
                      </a:stretch>
                    </p:blipFill>
                    <p:spPr bwMode="auto">
                      <a:xfrm>
                        <a:off x="582226" y="2016990"/>
                        <a:ext cx="6040438" cy="788987"/>
                      </a:xfrm>
                      <a:prstGeom prst="rect">
                        <a:avLst/>
                      </a:prstGeom>
                      <a:solidFill>
                        <a:srgbClr val="CCECFF"/>
                      </a:solidFill>
                      <a:ln>
                        <a:noFill/>
                      </a:ln>
                      <a:effectLst/>
                      <a:extLst/>
                    </p:spPr>
                  </p:pic>
                </p:oleObj>
              </mc:Fallback>
            </mc:AlternateContent>
          </a:graphicData>
        </a:graphic>
      </p:graphicFrame>
      <p:sp>
        <p:nvSpPr>
          <p:cNvPr id="11" name="Text Box 3"/>
          <p:cNvSpPr txBox="1">
            <a:spLocks noChangeArrowheads="1"/>
          </p:cNvSpPr>
          <p:nvPr/>
        </p:nvSpPr>
        <p:spPr bwMode="auto">
          <a:xfrm>
            <a:off x="6883564" y="1953970"/>
            <a:ext cx="4625282" cy="9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FF0000"/>
                </a:solidFill>
                <a:latin typeface="Times New Roman" panose="02020603050405020304" pitchFamily="18" charset="0"/>
                <a:cs typeface="Times New Roman" panose="02020603050405020304" pitchFamily="18" charset="0"/>
              </a:rPr>
              <a:t>  Haciéndose </a:t>
            </a:r>
            <a:r>
              <a:rPr lang="es-AR" sz="1800" b="0" i="1" dirty="0" err="1" smtClean="0">
                <a:solidFill>
                  <a:srgbClr val="FF0000"/>
                </a:solidFill>
                <a:latin typeface="Times New Roman" panose="02020603050405020304" pitchFamily="18" charset="0"/>
                <a:cs typeface="Times New Roman" panose="02020603050405020304" pitchFamily="18" charset="0"/>
              </a:rPr>
              <a:t>S</a:t>
            </a:r>
            <a:r>
              <a:rPr lang="es-AR" sz="1800" b="0" i="1" baseline="-25000" dirty="0" err="1" smtClean="0">
                <a:solidFill>
                  <a:srgbClr val="FF0000"/>
                </a:solidFill>
                <a:latin typeface="Times New Roman" panose="02020603050405020304" pitchFamily="18" charset="0"/>
                <a:cs typeface="Times New Roman" panose="02020603050405020304" pitchFamily="18" charset="0"/>
              </a:rPr>
              <a:t>w</a:t>
            </a:r>
            <a:r>
              <a:rPr lang="es-AR" sz="1800" b="0" dirty="0" smtClean="0">
                <a:solidFill>
                  <a:srgbClr val="FF0000"/>
                </a:solidFill>
                <a:latin typeface="Times New Roman" panose="02020603050405020304" pitchFamily="18" charset="0"/>
                <a:cs typeface="Times New Roman" panose="02020603050405020304" pitchFamily="18" charset="0"/>
              </a:rPr>
              <a:t> pequeño en un amplio rango de frecuencias, puede mejorarse el rechazo a perturbaciones del sistema a LC. </a:t>
            </a:r>
          </a:p>
        </p:txBody>
      </p:sp>
      <p:sp>
        <p:nvSpPr>
          <p:cNvPr id="12" name="Text Box 3"/>
          <p:cNvSpPr txBox="1">
            <a:spLocks noChangeArrowheads="1"/>
          </p:cNvSpPr>
          <p:nvPr/>
        </p:nvSpPr>
        <p:spPr bwMode="auto">
          <a:xfrm>
            <a:off x="194997" y="3058123"/>
            <a:ext cx="11802270" cy="74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00B0F0"/>
                </a:solidFill>
                <a:latin typeface="Times New Roman" panose="02020603050405020304" pitchFamily="18" charset="0"/>
                <a:cs typeface="Times New Roman" panose="02020603050405020304" pitchFamily="18" charset="0"/>
              </a:rPr>
              <a:t>  Analicemos el caso del motor CC alimentado por el circuito de armadura con flujo de campo constante. Se considera para el análisis que la </a:t>
            </a:r>
            <a:r>
              <a:rPr lang="es-AR" sz="1800" b="0" dirty="0" smtClean="0">
                <a:solidFill>
                  <a:srgbClr val="00B0F0"/>
                </a:solidFill>
                <a:latin typeface="Symbol" panose="05050102010706020507" pitchFamily="18" charset="2"/>
                <a:cs typeface="Times New Roman" panose="02020603050405020304" pitchFamily="18" charset="0"/>
              </a:rPr>
              <a:t>t</a:t>
            </a:r>
            <a:r>
              <a:rPr lang="es-AR" sz="1800" b="0" i="1" baseline="-25000" dirty="0" smtClean="0">
                <a:solidFill>
                  <a:srgbClr val="00B0F0"/>
                </a:solidFill>
                <a:latin typeface="Times New Roman" panose="02020603050405020304" pitchFamily="18" charset="0"/>
                <a:cs typeface="Times New Roman" panose="02020603050405020304" pitchFamily="18" charset="0"/>
              </a:rPr>
              <a:t>e</a:t>
            </a:r>
            <a:r>
              <a:rPr lang="es-AR" sz="1800" b="0" dirty="0" smtClean="0">
                <a:solidFill>
                  <a:srgbClr val="00B0F0"/>
                </a:solidFill>
                <a:latin typeface="Times New Roman" panose="02020603050405020304" pitchFamily="18" charset="0"/>
                <a:cs typeface="Times New Roman" panose="02020603050405020304" pitchFamily="18" charset="0"/>
              </a:rPr>
              <a:t> </a:t>
            </a:r>
            <a:r>
              <a:rPr lang="pt-BR" sz="1800" b="0" dirty="0" smtClean="0">
                <a:solidFill>
                  <a:srgbClr val="00B0F0"/>
                </a:solidFill>
                <a:latin typeface="Times New Roman" panose="02020603050405020304" pitchFamily="18" charset="0"/>
                <a:cs typeface="Times New Roman" panose="02020603050405020304" pitchFamily="18" charset="0"/>
              </a:rPr>
              <a:t>&lt;&lt; </a:t>
            </a:r>
            <a:r>
              <a:rPr lang="pt-BR" sz="1800" b="0" dirty="0" err="1" smtClean="0">
                <a:solidFill>
                  <a:srgbClr val="00B0F0"/>
                </a:solidFill>
                <a:latin typeface="Symbol" panose="05050102010706020507" pitchFamily="18" charset="2"/>
                <a:cs typeface="Times New Roman" panose="02020603050405020304" pitchFamily="18" charset="0"/>
              </a:rPr>
              <a:t>t</a:t>
            </a:r>
            <a:r>
              <a:rPr lang="pt-BR" sz="1800" b="0" i="1" baseline="-25000" dirty="0" err="1" smtClean="0">
                <a:solidFill>
                  <a:srgbClr val="00B0F0"/>
                </a:solidFill>
                <a:latin typeface="Times New Roman" panose="02020603050405020304" pitchFamily="18" charset="0"/>
                <a:cs typeface="Times New Roman" panose="02020603050405020304" pitchFamily="18" charset="0"/>
              </a:rPr>
              <a:t>m</a:t>
            </a:r>
            <a:r>
              <a:rPr lang="es-AR" sz="1800" b="0" dirty="0" smtClean="0">
                <a:solidFill>
                  <a:srgbClr val="00B0F0"/>
                </a:solidFill>
                <a:latin typeface="Times New Roman" panose="02020603050405020304" pitchFamily="18" charset="0"/>
                <a:cs typeface="Times New Roman" panose="02020603050405020304" pitchFamily="18" charset="0"/>
              </a:rPr>
              <a:t> y por lo tanto, </a:t>
            </a:r>
            <a:r>
              <a:rPr lang="es-AR" sz="1800" b="0" i="1" dirty="0" smtClean="0">
                <a:solidFill>
                  <a:srgbClr val="00B0F0"/>
                </a:solidFill>
                <a:latin typeface="Times New Roman" panose="02020603050405020304" pitchFamily="18" charset="0"/>
                <a:cs typeface="Times New Roman" panose="02020603050405020304" pitchFamily="18" charset="0"/>
              </a:rPr>
              <a:t>L</a:t>
            </a:r>
            <a:r>
              <a:rPr lang="es-AR" sz="1800" b="0" i="1" baseline="-25000" dirty="0" smtClean="0">
                <a:solidFill>
                  <a:srgbClr val="00B0F0"/>
                </a:solidFill>
                <a:latin typeface="Times New Roman" panose="02020603050405020304" pitchFamily="18" charset="0"/>
                <a:cs typeface="Times New Roman" panose="02020603050405020304" pitchFamily="18" charset="0"/>
              </a:rPr>
              <a:t>a</a:t>
            </a:r>
            <a:r>
              <a:rPr lang="es-AR" sz="1800" b="0" dirty="0" smtClean="0">
                <a:solidFill>
                  <a:srgbClr val="00B0F0"/>
                </a:solidFill>
                <a:latin typeface="Times New Roman" panose="02020603050405020304" pitchFamily="18" charset="0"/>
                <a:cs typeface="Times New Roman" panose="02020603050405020304" pitchFamily="18" charset="0"/>
              </a:rPr>
              <a:t> ≈ 0.</a:t>
            </a:r>
          </a:p>
        </p:txBody>
      </p:sp>
      <p:graphicFrame>
        <p:nvGraphicFramePr>
          <p:cNvPr id="13" name="Object 9"/>
          <p:cNvGraphicFramePr>
            <a:graphicFrameLocks noChangeAspect="1"/>
          </p:cNvGraphicFramePr>
          <p:nvPr>
            <p:extLst>
              <p:ext uri="{D42A27DB-BD31-4B8C-83A1-F6EECF244321}">
                <p14:modId xmlns:p14="http://schemas.microsoft.com/office/powerpoint/2010/main" val="1018296944"/>
              </p:ext>
            </p:extLst>
          </p:nvPr>
        </p:nvGraphicFramePr>
        <p:xfrm>
          <a:off x="194997" y="3879724"/>
          <a:ext cx="7129463" cy="741362"/>
        </p:xfrm>
        <a:graphic>
          <a:graphicData uri="http://schemas.openxmlformats.org/presentationml/2006/ole">
            <mc:AlternateContent xmlns:mc="http://schemas.openxmlformats.org/markup-compatibility/2006">
              <mc:Choice xmlns:v="urn:schemas-microsoft-com:vml" Requires="v">
                <p:oleObj spid="_x0000_s1846212" name="Equation" r:id="rId9" imgW="3657600" imgH="380880" progId="Equation.DSMT4">
                  <p:embed/>
                </p:oleObj>
              </mc:Choice>
              <mc:Fallback>
                <p:oleObj name="Equation" r:id="rId9" imgW="3657600" imgH="380880" progId="Equation.DSMT4">
                  <p:embed/>
                  <p:pic>
                    <p:nvPicPr>
                      <p:cNvPr id="0" name=""/>
                      <p:cNvPicPr>
                        <a:picLocks noChangeAspect="1" noChangeArrowheads="1"/>
                      </p:cNvPicPr>
                      <p:nvPr/>
                    </p:nvPicPr>
                    <p:blipFill>
                      <a:blip r:embed="rId10"/>
                      <a:srcRect/>
                      <a:stretch>
                        <a:fillRect/>
                      </a:stretch>
                    </p:blipFill>
                    <p:spPr bwMode="auto">
                      <a:xfrm>
                        <a:off x="194997" y="3879724"/>
                        <a:ext cx="7129463" cy="741362"/>
                      </a:xfrm>
                      <a:prstGeom prst="rect">
                        <a:avLst/>
                      </a:prstGeom>
                      <a:noFill/>
                      <a:ln>
                        <a:noFill/>
                      </a:ln>
                      <a:effectLs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4237122694"/>
              </p:ext>
            </p:extLst>
          </p:nvPr>
        </p:nvGraphicFramePr>
        <p:xfrm>
          <a:off x="7487180" y="3832099"/>
          <a:ext cx="3267075" cy="788987"/>
        </p:xfrm>
        <a:graphic>
          <a:graphicData uri="http://schemas.openxmlformats.org/presentationml/2006/ole">
            <mc:AlternateContent xmlns:mc="http://schemas.openxmlformats.org/markup-compatibility/2006">
              <mc:Choice xmlns:v="urn:schemas-microsoft-com:vml" Requires="v">
                <p:oleObj spid="_x0000_s1846213" name="Equation" r:id="rId11" imgW="1676160" imgH="406080" progId="Equation.DSMT4">
                  <p:embed/>
                </p:oleObj>
              </mc:Choice>
              <mc:Fallback>
                <p:oleObj name="Equation" r:id="rId11" imgW="1676160" imgH="406080" progId="Equation.DSMT4">
                  <p:embed/>
                  <p:pic>
                    <p:nvPicPr>
                      <p:cNvPr id="0" name=""/>
                      <p:cNvPicPr>
                        <a:picLocks noChangeAspect="1" noChangeArrowheads="1"/>
                      </p:cNvPicPr>
                      <p:nvPr/>
                    </p:nvPicPr>
                    <p:blipFill>
                      <a:blip r:embed="rId12"/>
                      <a:srcRect/>
                      <a:stretch>
                        <a:fillRect/>
                      </a:stretch>
                    </p:blipFill>
                    <p:spPr bwMode="auto">
                      <a:xfrm>
                        <a:off x="7487180" y="3832099"/>
                        <a:ext cx="3267075" cy="788987"/>
                      </a:xfrm>
                      <a:prstGeom prst="rect">
                        <a:avLst/>
                      </a:prstGeom>
                      <a:noFill/>
                      <a:ln>
                        <a:noFill/>
                      </a:ln>
                      <a:effectLst/>
                      <a:extLst/>
                    </p:spPr>
                  </p:pic>
                </p:oleObj>
              </mc:Fallback>
            </mc:AlternateContent>
          </a:graphicData>
        </a:graphic>
      </p:graphicFrame>
      <p:sp>
        <p:nvSpPr>
          <p:cNvPr id="15" name="Text Box 3"/>
          <p:cNvSpPr txBox="1">
            <a:spLocks noChangeArrowheads="1"/>
          </p:cNvSpPr>
          <p:nvPr/>
        </p:nvSpPr>
        <p:spPr bwMode="auto">
          <a:xfrm>
            <a:off x="194997" y="4993512"/>
            <a:ext cx="7441937" cy="40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1800" b="0" dirty="0" smtClean="0">
                <a:solidFill>
                  <a:srgbClr val="00B0F0"/>
                </a:solidFill>
                <a:latin typeface="Times New Roman" panose="02020603050405020304" pitchFamily="18" charset="0"/>
                <a:cs typeface="Times New Roman" panose="02020603050405020304" pitchFamily="18" charset="0"/>
              </a:rPr>
              <a:t>  </a:t>
            </a:r>
            <a:r>
              <a:rPr lang="es-AR" sz="1800" b="0" dirty="0" smtClean="0">
                <a:solidFill>
                  <a:srgbClr val="00B050"/>
                </a:solidFill>
                <a:latin typeface="Times New Roman" panose="02020603050405020304" pitchFamily="18" charset="0"/>
                <a:cs typeface="Times New Roman" panose="02020603050405020304" pitchFamily="18" charset="0"/>
              </a:rPr>
              <a:t>Para las bajas frecuencias, y aún considerándose </a:t>
            </a:r>
            <a:r>
              <a:rPr lang="es-AR" sz="1800" b="0" i="1" dirty="0" smtClean="0">
                <a:solidFill>
                  <a:srgbClr val="00B050"/>
                </a:solidFill>
                <a:latin typeface="Times New Roman" panose="02020603050405020304" pitchFamily="18" charset="0"/>
                <a:cs typeface="Times New Roman" panose="02020603050405020304" pitchFamily="18" charset="0"/>
              </a:rPr>
              <a:t>b</a:t>
            </a:r>
            <a:r>
              <a:rPr lang="es-AR" sz="1800" b="0" dirty="0" smtClean="0">
                <a:solidFill>
                  <a:srgbClr val="00B050"/>
                </a:solidFill>
                <a:latin typeface="Times New Roman" panose="02020603050405020304" pitchFamily="18" charset="0"/>
                <a:cs typeface="Times New Roman" panose="02020603050405020304" pitchFamily="18" charset="0"/>
              </a:rPr>
              <a:t> despreciable, se tiene que:</a:t>
            </a:r>
          </a:p>
        </p:txBody>
      </p:sp>
      <p:graphicFrame>
        <p:nvGraphicFramePr>
          <p:cNvPr id="16" name="Object 9"/>
          <p:cNvGraphicFramePr>
            <a:graphicFrameLocks noChangeAspect="1"/>
          </p:cNvGraphicFramePr>
          <p:nvPr>
            <p:extLst>
              <p:ext uri="{D42A27DB-BD31-4B8C-83A1-F6EECF244321}">
                <p14:modId xmlns:p14="http://schemas.microsoft.com/office/powerpoint/2010/main" val="779874586"/>
              </p:ext>
            </p:extLst>
          </p:nvPr>
        </p:nvGraphicFramePr>
        <p:xfrm>
          <a:off x="7636934" y="4817857"/>
          <a:ext cx="2005012" cy="788988"/>
        </p:xfrm>
        <a:graphic>
          <a:graphicData uri="http://schemas.openxmlformats.org/presentationml/2006/ole">
            <mc:AlternateContent xmlns:mc="http://schemas.openxmlformats.org/markup-compatibility/2006">
              <mc:Choice xmlns:v="urn:schemas-microsoft-com:vml" Requires="v">
                <p:oleObj spid="_x0000_s1846214" name="Equation" r:id="rId13" imgW="1028520" imgH="406080" progId="Equation.DSMT4">
                  <p:embed/>
                </p:oleObj>
              </mc:Choice>
              <mc:Fallback>
                <p:oleObj name="Equation" r:id="rId13" imgW="1028520" imgH="406080" progId="Equation.DSMT4">
                  <p:embed/>
                  <p:pic>
                    <p:nvPicPr>
                      <p:cNvPr id="0" name=""/>
                      <p:cNvPicPr>
                        <a:picLocks noChangeAspect="1" noChangeArrowheads="1"/>
                      </p:cNvPicPr>
                      <p:nvPr/>
                    </p:nvPicPr>
                    <p:blipFill>
                      <a:blip r:embed="rId14"/>
                      <a:srcRect/>
                      <a:stretch>
                        <a:fillRect/>
                      </a:stretch>
                    </p:blipFill>
                    <p:spPr bwMode="auto">
                      <a:xfrm>
                        <a:off x="7636934" y="4817857"/>
                        <a:ext cx="2005012" cy="788988"/>
                      </a:xfrm>
                      <a:prstGeom prst="rect">
                        <a:avLst/>
                      </a:prstGeom>
                      <a:noFill/>
                      <a:ln>
                        <a:noFill/>
                      </a:ln>
                      <a:effectLs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2490237391"/>
              </p:ext>
            </p:extLst>
          </p:nvPr>
        </p:nvGraphicFramePr>
        <p:xfrm>
          <a:off x="599678" y="5575289"/>
          <a:ext cx="3316288" cy="765175"/>
        </p:xfrm>
        <a:graphic>
          <a:graphicData uri="http://schemas.openxmlformats.org/presentationml/2006/ole">
            <mc:AlternateContent xmlns:mc="http://schemas.openxmlformats.org/markup-compatibility/2006">
              <mc:Choice xmlns:v="urn:schemas-microsoft-com:vml" Requires="v">
                <p:oleObj spid="_x0000_s1846215" name="Equation" r:id="rId15" imgW="1701720" imgH="393480" progId="Equation.DSMT4">
                  <p:embed/>
                </p:oleObj>
              </mc:Choice>
              <mc:Fallback>
                <p:oleObj name="Equation" r:id="rId15" imgW="1701720" imgH="393480" progId="Equation.DSMT4">
                  <p:embed/>
                  <p:pic>
                    <p:nvPicPr>
                      <p:cNvPr id="0" name=""/>
                      <p:cNvPicPr>
                        <a:picLocks noChangeAspect="1" noChangeArrowheads="1"/>
                      </p:cNvPicPr>
                      <p:nvPr/>
                    </p:nvPicPr>
                    <p:blipFill>
                      <a:blip r:embed="rId16"/>
                      <a:srcRect/>
                      <a:stretch>
                        <a:fillRect/>
                      </a:stretch>
                    </p:blipFill>
                    <p:spPr bwMode="auto">
                      <a:xfrm>
                        <a:off x="599678" y="5575289"/>
                        <a:ext cx="3316288" cy="765175"/>
                      </a:xfrm>
                      <a:prstGeom prst="rect">
                        <a:avLst/>
                      </a:prstGeom>
                      <a:noFill/>
                      <a:ln>
                        <a:noFill/>
                      </a:ln>
                      <a:effectLst/>
                      <a:extLst/>
                    </p:spPr>
                  </p:pic>
                </p:oleObj>
              </mc:Fallback>
            </mc:AlternateContent>
          </a:graphicData>
        </a:graphic>
      </p:graphicFrame>
      <p:sp>
        <p:nvSpPr>
          <p:cNvPr id="19" name="Text Box 3"/>
          <p:cNvSpPr txBox="1">
            <a:spLocks noChangeArrowheads="1"/>
          </p:cNvSpPr>
          <p:nvPr/>
        </p:nvSpPr>
        <p:spPr bwMode="auto">
          <a:xfrm>
            <a:off x="4231525" y="5640454"/>
            <a:ext cx="6063942" cy="721873"/>
          </a:xfrm>
          <a:prstGeom prst="rect">
            <a:avLst/>
          </a:prstGeom>
          <a:solidFill>
            <a:srgbClr val="CCECFF"/>
          </a:solidFill>
          <a:ln>
            <a:noFill/>
          </a:ln>
          <a:effectLst/>
          <a:extLst/>
        </p:spPr>
        <p:txBody>
          <a:bodyPr/>
          <a:lstStyle/>
          <a:p>
            <a:pPr algn="l">
              <a:spcBef>
                <a:spcPct val="50000"/>
              </a:spcBef>
            </a:pPr>
            <a:r>
              <a:rPr lang="es-AR" sz="1800" b="0" dirty="0" smtClean="0">
                <a:solidFill>
                  <a:srgbClr val="0070C0"/>
                </a:solidFill>
                <a:latin typeface="+mj-lt"/>
                <a:cs typeface="Times New Roman" panose="02020603050405020304" pitchFamily="18" charset="0"/>
              </a:rPr>
              <a:t>O sea que: Aumentando </a:t>
            </a:r>
            <a:r>
              <a:rPr lang="es-AR" sz="1800" b="0" i="1" dirty="0" err="1" smtClean="0">
                <a:solidFill>
                  <a:srgbClr val="0070C0"/>
                </a:solidFill>
                <a:latin typeface="+mj-lt"/>
                <a:cs typeface="Times New Roman" panose="02020603050405020304" pitchFamily="18" charset="0"/>
              </a:rPr>
              <a:t>K</a:t>
            </a:r>
            <a:r>
              <a:rPr lang="es-AR" sz="1800" b="0" i="1" baseline="-25000" dirty="0" err="1" smtClean="0">
                <a:solidFill>
                  <a:srgbClr val="0070C0"/>
                </a:solidFill>
                <a:latin typeface="+mj-lt"/>
                <a:cs typeface="Times New Roman" panose="02020603050405020304" pitchFamily="18" charset="0"/>
              </a:rPr>
              <a:t>p</a:t>
            </a:r>
            <a:r>
              <a:rPr lang="es-AR" sz="1800" b="0" dirty="0" smtClean="0">
                <a:solidFill>
                  <a:srgbClr val="0070C0"/>
                </a:solidFill>
                <a:latin typeface="+mj-lt"/>
                <a:cs typeface="Times New Roman" panose="02020603050405020304" pitchFamily="18" charset="0"/>
              </a:rPr>
              <a:t> se disminuye </a:t>
            </a:r>
            <a:r>
              <a:rPr lang="es-AR" sz="1800" b="0" i="1" dirty="0" err="1" smtClean="0">
                <a:solidFill>
                  <a:srgbClr val="0070C0"/>
                </a:solidFill>
                <a:cs typeface="Times New Roman" panose="02020603050405020304" pitchFamily="18" charset="0"/>
              </a:rPr>
              <a:t>S</a:t>
            </a:r>
            <a:r>
              <a:rPr lang="es-AR" sz="1800" b="0" i="1" baseline="-25000" dirty="0" err="1" smtClean="0">
                <a:solidFill>
                  <a:srgbClr val="0070C0"/>
                </a:solidFill>
                <a:cs typeface="Times New Roman" panose="02020603050405020304" pitchFamily="18" charset="0"/>
              </a:rPr>
              <a:t>w</a:t>
            </a:r>
            <a:r>
              <a:rPr lang="es-AR" sz="1800" b="0" i="1" dirty="0" smtClean="0">
                <a:solidFill>
                  <a:srgbClr val="0070C0"/>
                </a:solidFill>
                <a:cs typeface="Times New Roman" panose="02020603050405020304" pitchFamily="18" charset="0"/>
              </a:rPr>
              <a:t> </a:t>
            </a:r>
            <a:r>
              <a:rPr lang="es-AR" sz="1800" b="0" dirty="0" smtClean="0">
                <a:solidFill>
                  <a:srgbClr val="0070C0"/>
                </a:solidFill>
                <a:cs typeface="Times New Roman" panose="02020603050405020304" pitchFamily="18" charset="0"/>
              </a:rPr>
              <a:t>mejorándose el rechazo a las perturbaciones</a:t>
            </a:r>
            <a:endParaRPr lang="es-AR" sz="1800" b="0" dirty="0" smtClean="0">
              <a:solidFill>
                <a:srgbClr val="0070C0"/>
              </a:solidFill>
              <a:latin typeface="+mj-lt"/>
              <a:cs typeface="Times New Roman" panose="02020603050405020304" pitchFamily="18" charset="0"/>
            </a:endParaRPr>
          </a:p>
        </p:txBody>
      </p:sp>
    </p:spTree>
    <p:custDataLst>
      <p:tags r:id="rId2"/>
    </p:custDataLst>
    <p:extLst>
      <p:ext uri="{BB962C8B-B14F-4D97-AF65-F5344CB8AC3E}">
        <p14:creationId xmlns:p14="http://schemas.microsoft.com/office/powerpoint/2010/main" val="39236589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8796" y="-2240"/>
            <a:ext cx="9739836"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Rechazo a Perturbaciones</a:t>
            </a:r>
            <a:endParaRPr lang="es-AR" sz="2200" dirty="0">
              <a:solidFill>
                <a:srgbClr val="FF3300"/>
              </a:solidFill>
            </a:endParaRPr>
          </a:p>
        </p:txBody>
      </p:sp>
      <p:pic>
        <p:nvPicPr>
          <p:cNvPr id="2" name="Imagen 1"/>
          <p:cNvPicPr>
            <a:picLocks noChangeAspect="1"/>
          </p:cNvPicPr>
          <p:nvPr/>
        </p:nvPicPr>
        <p:blipFill rotWithShape="1">
          <a:blip r:embed="rId4"/>
          <a:srcRect l="6614" t="10776" r="5979"/>
          <a:stretch/>
        </p:blipFill>
        <p:spPr>
          <a:xfrm>
            <a:off x="474132" y="601134"/>
            <a:ext cx="3649487" cy="2794000"/>
          </a:xfrm>
          <a:prstGeom prst="rect">
            <a:avLst/>
          </a:prstGeom>
        </p:spPr>
      </p:pic>
      <p:pic>
        <p:nvPicPr>
          <p:cNvPr id="3" name="Imagen 2"/>
          <p:cNvPicPr>
            <a:picLocks noChangeAspect="1"/>
          </p:cNvPicPr>
          <p:nvPr/>
        </p:nvPicPr>
        <p:blipFill rotWithShape="1">
          <a:blip r:embed="rId5"/>
          <a:srcRect l="6191" t="10494" r="7460"/>
          <a:stretch/>
        </p:blipFill>
        <p:spPr>
          <a:xfrm>
            <a:off x="4504267" y="601534"/>
            <a:ext cx="3593423" cy="2793600"/>
          </a:xfrm>
          <a:prstGeom prst="rect">
            <a:avLst/>
          </a:prstGeom>
        </p:spPr>
      </p:pic>
      <p:pic>
        <p:nvPicPr>
          <p:cNvPr id="4" name="Imagen 3"/>
          <p:cNvPicPr>
            <a:picLocks noChangeAspect="1"/>
          </p:cNvPicPr>
          <p:nvPr/>
        </p:nvPicPr>
        <p:blipFill rotWithShape="1">
          <a:blip r:embed="rId6"/>
          <a:srcRect l="7037" t="10917" r="7990"/>
          <a:stretch/>
        </p:blipFill>
        <p:spPr>
          <a:xfrm>
            <a:off x="8437853" y="601534"/>
            <a:ext cx="3552977" cy="2793600"/>
          </a:xfrm>
          <a:prstGeom prst="rect">
            <a:avLst/>
          </a:prstGeom>
        </p:spPr>
      </p:pic>
      <p:pic>
        <p:nvPicPr>
          <p:cNvPr id="21" name="Imagen 20"/>
          <p:cNvPicPr>
            <a:picLocks noChangeAspect="1"/>
          </p:cNvPicPr>
          <p:nvPr/>
        </p:nvPicPr>
        <p:blipFill rotWithShape="1">
          <a:blip r:embed="rId7"/>
          <a:srcRect l="6931" t="10635" r="6084"/>
          <a:stretch/>
        </p:blipFill>
        <p:spPr>
          <a:xfrm>
            <a:off x="474132" y="3725333"/>
            <a:ext cx="3625560" cy="2793600"/>
          </a:xfrm>
          <a:prstGeom prst="rect">
            <a:avLst/>
          </a:prstGeom>
        </p:spPr>
      </p:pic>
      <p:pic>
        <p:nvPicPr>
          <p:cNvPr id="22" name="Imagen 21"/>
          <p:cNvPicPr>
            <a:picLocks noChangeAspect="1"/>
          </p:cNvPicPr>
          <p:nvPr/>
        </p:nvPicPr>
        <p:blipFill rotWithShape="1">
          <a:blip r:embed="rId8"/>
          <a:srcRect l="7037" t="10917" r="6826"/>
          <a:stretch/>
        </p:blipFill>
        <p:spPr>
          <a:xfrm>
            <a:off x="8437853" y="3725333"/>
            <a:ext cx="3601648" cy="2793600"/>
          </a:xfrm>
          <a:prstGeom prst="rect">
            <a:avLst/>
          </a:prstGeom>
        </p:spPr>
      </p:pic>
      <p:pic>
        <p:nvPicPr>
          <p:cNvPr id="23" name="Imagen 22"/>
          <p:cNvPicPr>
            <a:picLocks noChangeAspect="1"/>
          </p:cNvPicPr>
          <p:nvPr/>
        </p:nvPicPr>
        <p:blipFill rotWithShape="1">
          <a:blip r:embed="rId9"/>
          <a:srcRect l="5932" t="10309" r="7026"/>
          <a:stretch/>
        </p:blipFill>
        <p:spPr>
          <a:xfrm>
            <a:off x="4501547" y="3746933"/>
            <a:ext cx="3596143" cy="2772000"/>
          </a:xfrm>
          <a:prstGeom prst="rect">
            <a:avLst/>
          </a:prstGeom>
        </p:spPr>
      </p:pic>
      <p:sp>
        <p:nvSpPr>
          <p:cNvPr id="24" name="Text Box 3"/>
          <p:cNvSpPr txBox="1">
            <a:spLocks noChangeArrowheads="1"/>
          </p:cNvSpPr>
          <p:nvPr/>
        </p:nvSpPr>
        <p:spPr bwMode="auto">
          <a:xfrm>
            <a:off x="10766704" y="5482430"/>
            <a:ext cx="1224126" cy="4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i="1" dirty="0" err="1" smtClean="0">
                <a:solidFill>
                  <a:srgbClr val="009900"/>
                </a:solidFill>
                <a:latin typeface="Times New Roman" panose="02020603050405020304" pitchFamily="18" charset="0"/>
                <a:cs typeface="Times New Roman" panose="02020603050405020304" pitchFamily="18" charset="0"/>
              </a:rPr>
              <a:t>S</a:t>
            </a:r>
            <a:r>
              <a:rPr lang="es-AR" sz="2000" b="0" i="1" baseline="-25000" dirty="0" err="1" smtClean="0">
                <a:solidFill>
                  <a:srgbClr val="009900"/>
                </a:solidFill>
                <a:latin typeface="Times New Roman" panose="02020603050405020304" pitchFamily="18" charset="0"/>
                <a:cs typeface="Times New Roman" panose="02020603050405020304" pitchFamily="18" charset="0"/>
              </a:rPr>
              <a:t>w</a:t>
            </a:r>
            <a:r>
              <a:rPr lang="es-AR" sz="2000" b="0" dirty="0" smtClean="0">
                <a:solidFill>
                  <a:srgbClr val="009900"/>
                </a:solidFill>
                <a:latin typeface="Times New Roman" panose="02020603050405020304" pitchFamily="18" charset="0"/>
                <a:cs typeface="Times New Roman" panose="02020603050405020304" pitchFamily="18" charset="0"/>
              </a:rPr>
              <a:t>= 0,287</a:t>
            </a:r>
          </a:p>
        </p:txBody>
      </p:sp>
      <p:sp>
        <p:nvSpPr>
          <p:cNvPr id="25" name="Text Box 3"/>
          <p:cNvSpPr txBox="1">
            <a:spLocks noChangeArrowheads="1"/>
          </p:cNvSpPr>
          <p:nvPr/>
        </p:nvSpPr>
        <p:spPr bwMode="auto">
          <a:xfrm>
            <a:off x="10632004" y="2536030"/>
            <a:ext cx="1407497" cy="4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i="1" dirty="0" err="1" smtClean="0">
                <a:solidFill>
                  <a:srgbClr val="009900"/>
                </a:solidFill>
                <a:latin typeface="Times New Roman" panose="02020603050405020304" pitchFamily="18" charset="0"/>
                <a:cs typeface="Times New Roman" panose="02020603050405020304" pitchFamily="18" charset="0"/>
              </a:rPr>
              <a:t>S</a:t>
            </a:r>
            <a:r>
              <a:rPr lang="es-AR" sz="2000" b="0" i="1" baseline="-25000" dirty="0" err="1" smtClean="0">
                <a:solidFill>
                  <a:srgbClr val="009900"/>
                </a:solidFill>
                <a:latin typeface="Times New Roman" panose="02020603050405020304" pitchFamily="18" charset="0"/>
                <a:cs typeface="Times New Roman" panose="02020603050405020304" pitchFamily="18" charset="0"/>
              </a:rPr>
              <a:t>w</a:t>
            </a:r>
            <a:r>
              <a:rPr lang="es-AR" sz="2000" b="0" dirty="0" smtClean="0">
                <a:solidFill>
                  <a:srgbClr val="009900"/>
                </a:solidFill>
                <a:latin typeface="Times New Roman" panose="02020603050405020304" pitchFamily="18" charset="0"/>
                <a:cs typeface="Times New Roman" panose="02020603050405020304" pitchFamily="18" charset="0"/>
              </a:rPr>
              <a:t>= 0,0387</a:t>
            </a:r>
          </a:p>
        </p:txBody>
      </p:sp>
    </p:spTree>
    <p:custDataLst>
      <p:tags r:id="rId1"/>
    </p:custDataLst>
    <p:extLst>
      <p:ext uri="{BB962C8B-B14F-4D97-AF65-F5344CB8AC3E}">
        <p14:creationId xmlns:p14="http://schemas.microsoft.com/office/powerpoint/2010/main" val="35278419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8796" y="-2240"/>
            <a:ext cx="9739836"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Proporcional</a:t>
            </a:r>
            <a:r>
              <a:rPr lang="es-AR" sz="2200" dirty="0" smtClean="0">
                <a:solidFill>
                  <a:srgbClr val="FF3300"/>
                </a:solidFill>
              </a:rPr>
              <a:t>: Análisis del Rechazo a Perturbaciones</a:t>
            </a:r>
            <a:endParaRPr lang="es-AR" sz="2200" dirty="0">
              <a:solidFill>
                <a:srgbClr val="FF3300"/>
              </a:solidFill>
            </a:endParaRPr>
          </a:p>
        </p:txBody>
      </p:sp>
      <p:pic>
        <p:nvPicPr>
          <p:cNvPr id="5" name="Imagen 4"/>
          <p:cNvPicPr>
            <a:picLocks noChangeAspect="1"/>
          </p:cNvPicPr>
          <p:nvPr/>
        </p:nvPicPr>
        <p:blipFill rotWithShape="1">
          <a:blip r:embed="rId4"/>
          <a:srcRect l="5251" t="1244" r="1411" b="4229"/>
          <a:stretch/>
        </p:blipFill>
        <p:spPr>
          <a:xfrm>
            <a:off x="254000" y="536047"/>
            <a:ext cx="8339469" cy="3595686"/>
          </a:xfrm>
          <a:prstGeom prst="rect">
            <a:avLst/>
          </a:prstGeom>
        </p:spPr>
      </p:pic>
      <p:sp>
        <p:nvSpPr>
          <p:cNvPr id="17" name="Flecha abajo 16"/>
          <p:cNvSpPr/>
          <p:nvPr/>
        </p:nvSpPr>
        <p:spPr bwMode="auto">
          <a:xfrm rot="10800000">
            <a:off x="7273686" y="1516856"/>
            <a:ext cx="347133" cy="719667"/>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0" name="Text Box 3"/>
          <p:cNvSpPr txBox="1">
            <a:spLocks noChangeArrowheads="1"/>
          </p:cNvSpPr>
          <p:nvPr/>
        </p:nvSpPr>
        <p:spPr bwMode="auto">
          <a:xfrm>
            <a:off x="5965997" y="1647029"/>
            <a:ext cx="1654822" cy="4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Aumenta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p</a:t>
            </a:r>
            <a:endParaRPr lang="es-AR" sz="2000" b="0" i="1" baseline="-25000" dirty="0" smtClean="0">
              <a:solidFill>
                <a:srgbClr val="009900"/>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5"/>
          <a:srcRect l="5167" t="1575" r="1355" b="4394"/>
          <a:stretch/>
        </p:blipFill>
        <p:spPr>
          <a:xfrm>
            <a:off x="3697750" y="3035953"/>
            <a:ext cx="8351505" cy="3576514"/>
          </a:xfrm>
          <a:prstGeom prst="rect">
            <a:avLst/>
          </a:prstGeom>
        </p:spPr>
      </p:pic>
      <p:sp>
        <p:nvSpPr>
          <p:cNvPr id="10" name="Flecha abajo 9"/>
          <p:cNvSpPr/>
          <p:nvPr/>
        </p:nvSpPr>
        <p:spPr bwMode="auto">
          <a:xfrm rot="10800000">
            <a:off x="9576620" y="4336255"/>
            <a:ext cx="347133" cy="719667"/>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1" name="Text Box 3"/>
          <p:cNvSpPr txBox="1">
            <a:spLocks noChangeArrowheads="1"/>
          </p:cNvSpPr>
          <p:nvPr/>
        </p:nvSpPr>
        <p:spPr bwMode="auto">
          <a:xfrm>
            <a:off x="8268931" y="4466428"/>
            <a:ext cx="1654822" cy="45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Aumenta </a:t>
            </a:r>
            <a:r>
              <a:rPr lang="es-AR" sz="2000" b="0" i="1" dirty="0" err="1" smtClean="0">
                <a:solidFill>
                  <a:srgbClr val="009900"/>
                </a:solidFill>
                <a:latin typeface="Times New Roman" panose="02020603050405020304" pitchFamily="18" charset="0"/>
                <a:cs typeface="Times New Roman" panose="02020603050405020304" pitchFamily="18" charset="0"/>
              </a:rPr>
              <a:t>K</a:t>
            </a:r>
            <a:r>
              <a:rPr lang="es-AR" sz="2000" b="0" i="1" baseline="-25000" dirty="0" err="1" smtClean="0">
                <a:solidFill>
                  <a:srgbClr val="009900"/>
                </a:solidFill>
                <a:latin typeface="Times New Roman" panose="02020603050405020304" pitchFamily="18" charset="0"/>
                <a:cs typeface="Times New Roman" panose="02020603050405020304" pitchFamily="18" charset="0"/>
              </a:rPr>
              <a:t>p</a:t>
            </a:r>
            <a:endParaRPr lang="es-AR" sz="2000" b="0" i="1" baseline="-25000" dirty="0" smtClean="0">
              <a:solidFill>
                <a:srgbClr val="009900"/>
              </a:solidFill>
              <a:latin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auto">
          <a:xfrm>
            <a:off x="331002" y="4466428"/>
            <a:ext cx="3051264" cy="1446550"/>
          </a:xfrm>
          <a:prstGeom prst="rect">
            <a:avLst/>
          </a:prstGeom>
          <a:solidFill>
            <a:srgbClr val="99FF66"/>
          </a:solidFill>
          <a:ln>
            <a:noFill/>
          </a:ln>
          <a:effectLst/>
          <a:extLst/>
        </p:spPr>
        <p:txBody>
          <a:bodyPr wrap="square">
            <a:spAutoFit/>
          </a:bodyPr>
          <a:lstStyle/>
          <a:p>
            <a:pPr>
              <a:spcBef>
                <a:spcPct val="50000"/>
              </a:spcBef>
            </a:pPr>
            <a:r>
              <a:rPr lang="es-AR" sz="2200" dirty="0">
                <a:solidFill>
                  <a:srgbClr val="009900"/>
                </a:solidFill>
              </a:rPr>
              <a:t>Ver archivo de PSIM: </a:t>
            </a:r>
            <a:r>
              <a:rPr lang="es-AR" sz="2200" dirty="0" err="1">
                <a:solidFill>
                  <a:srgbClr val="009900"/>
                </a:solidFill>
              </a:rPr>
              <a:t>motor_cc_control_armadura_analisis_P_I.psimsch</a:t>
            </a:r>
            <a:endParaRPr lang="es-AR" sz="2200" dirty="0">
              <a:solidFill>
                <a:srgbClr val="009900"/>
              </a:solidFill>
            </a:endParaRPr>
          </a:p>
        </p:txBody>
      </p:sp>
    </p:spTree>
    <p:custDataLst>
      <p:tags r:id="rId1"/>
    </p:custDataLst>
    <p:extLst>
      <p:ext uri="{BB962C8B-B14F-4D97-AF65-F5344CB8AC3E}">
        <p14:creationId xmlns:p14="http://schemas.microsoft.com/office/powerpoint/2010/main" val="17480310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bwMode="auto">
          <a:xfrm>
            <a:off x="76953" y="111517"/>
            <a:ext cx="9050571" cy="489845"/>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200" b="1" dirty="0">
                <a:solidFill>
                  <a:schemeClr val="bg1"/>
                </a:solidFill>
                <a:effectLst>
                  <a:outerShdw blurRad="38100" dist="38100" dir="2700000" algn="tl">
                    <a:srgbClr val="000000"/>
                  </a:outerShdw>
                </a:effectLst>
              </a:rPr>
              <a:t>Acciones de Control Básicas: Controladores P, PI, PD y PID</a:t>
            </a:r>
          </a:p>
        </p:txBody>
      </p:sp>
      <p:sp>
        <p:nvSpPr>
          <p:cNvPr id="1687555" name="Text Box 3"/>
          <p:cNvSpPr txBox="1">
            <a:spLocks noChangeArrowheads="1"/>
          </p:cNvSpPr>
          <p:nvPr/>
        </p:nvSpPr>
        <p:spPr bwMode="auto">
          <a:xfrm>
            <a:off x="128954" y="779878"/>
            <a:ext cx="4577874" cy="4195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a:solidFill>
                  <a:srgbClr val="FF3300"/>
                </a:solidFill>
              </a:rPr>
              <a:t>Acción de Control Proporcional:</a:t>
            </a:r>
          </a:p>
        </p:txBody>
      </p:sp>
      <p:graphicFrame>
        <p:nvGraphicFramePr>
          <p:cNvPr id="1687578" name="Object 26"/>
          <p:cNvGraphicFramePr>
            <a:graphicFrameLocks noChangeAspect="1"/>
          </p:cNvGraphicFramePr>
          <p:nvPr>
            <p:extLst>
              <p:ext uri="{D42A27DB-BD31-4B8C-83A1-F6EECF244321}">
                <p14:modId xmlns:p14="http://schemas.microsoft.com/office/powerpoint/2010/main" val="2844873884"/>
              </p:ext>
            </p:extLst>
          </p:nvPr>
        </p:nvGraphicFramePr>
        <p:xfrm>
          <a:off x="9353717" y="637414"/>
          <a:ext cx="2549525" cy="771525"/>
        </p:xfrm>
        <a:graphic>
          <a:graphicData uri="http://schemas.openxmlformats.org/presentationml/2006/ole">
            <mc:AlternateContent xmlns:mc="http://schemas.openxmlformats.org/markup-compatibility/2006">
              <mc:Choice xmlns:v="urn:schemas-microsoft-com:vml" Requires="v">
                <p:oleObj spid="_x0000_s1849507" name="Equation" r:id="rId5" imgW="1244520" imgH="380880" progId="Equation.DSMT4">
                  <p:embed/>
                </p:oleObj>
              </mc:Choice>
              <mc:Fallback>
                <p:oleObj name="Equation" r:id="rId5" imgW="1244520" imgH="380880" progId="Equation.DSMT4">
                  <p:embed/>
                  <p:pic>
                    <p:nvPicPr>
                      <p:cNvPr id="0" name=""/>
                      <p:cNvPicPr>
                        <a:picLocks noChangeAspect="1" noChangeArrowheads="1"/>
                      </p:cNvPicPr>
                      <p:nvPr/>
                    </p:nvPicPr>
                    <p:blipFill>
                      <a:blip r:embed="rId6"/>
                      <a:srcRect/>
                      <a:stretch>
                        <a:fillRect/>
                      </a:stretch>
                    </p:blipFill>
                    <p:spPr bwMode="auto">
                      <a:xfrm>
                        <a:off x="9353717" y="637414"/>
                        <a:ext cx="2549525" cy="771525"/>
                      </a:xfrm>
                      <a:prstGeom prst="rect">
                        <a:avLst/>
                      </a:prstGeom>
                      <a:noFill/>
                      <a:ln w="19050">
                        <a:solidFill>
                          <a:srgbClr val="FF0000"/>
                        </a:solidFill>
                        <a:miter lim="800000"/>
                        <a:headEnd/>
                        <a:tailEnd/>
                      </a:ln>
                      <a:extLst/>
                    </p:spPr>
                  </p:pic>
                </p:oleObj>
              </mc:Fallback>
            </mc:AlternateContent>
          </a:graphicData>
        </a:graphic>
      </p:graphicFrame>
      <p:sp>
        <p:nvSpPr>
          <p:cNvPr id="14" name="Text Box 11"/>
          <p:cNvSpPr txBox="1">
            <a:spLocks noChangeArrowheads="1"/>
          </p:cNvSpPr>
          <p:nvPr/>
        </p:nvSpPr>
        <p:spPr bwMode="auto">
          <a:xfrm>
            <a:off x="4706828" y="779878"/>
            <a:ext cx="45016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200" dirty="0">
                <a:solidFill>
                  <a:srgbClr val="009900"/>
                </a:solidFill>
              </a:rPr>
              <a:t>Sistema de </a:t>
            </a:r>
            <a:r>
              <a:rPr lang="es-AR" sz="2200" dirty="0" smtClean="0">
                <a:solidFill>
                  <a:srgbClr val="009900"/>
                </a:solidFill>
              </a:rPr>
              <a:t>Tercer Orden Tipo 1</a:t>
            </a:r>
            <a:endParaRPr lang="es-AR" sz="2200" dirty="0">
              <a:solidFill>
                <a:srgbClr val="009900"/>
              </a:solidFill>
            </a:endParaRPr>
          </a:p>
        </p:txBody>
      </p:sp>
      <p:pic>
        <p:nvPicPr>
          <p:cNvPr id="7" name="Imagen 6"/>
          <p:cNvPicPr>
            <a:picLocks noChangeAspect="1"/>
          </p:cNvPicPr>
          <p:nvPr/>
        </p:nvPicPr>
        <p:blipFill rotWithShape="1">
          <a:blip r:embed="rId7"/>
          <a:srcRect l="6757" t="10703" r="7991"/>
          <a:stretch/>
        </p:blipFill>
        <p:spPr>
          <a:xfrm>
            <a:off x="248826" y="1713469"/>
            <a:ext cx="3666040" cy="2880000"/>
          </a:xfrm>
          <a:prstGeom prst="rect">
            <a:avLst/>
          </a:prstGeom>
        </p:spPr>
      </p:pic>
      <p:pic>
        <p:nvPicPr>
          <p:cNvPr id="8" name="Imagen 7"/>
          <p:cNvPicPr>
            <a:picLocks noChangeAspect="1"/>
          </p:cNvPicPr>
          <p:nvPr/>
        </p:nvPicPr>
        <p:blipFill rotWithShape="1">
          <a:blip r:embed="rId8"/>
          <a:srcRect l="6971" t="4217" r="7275" b="4319"/>
          <a:stretch/>
        </p:blipFill>
        <p:spPr>
          <a:xfrm>
            <a:off x="4097228" y="1713469"/>
            <a:ext cx="3609598" cy="2880000"/>
          </a:xfrm>
          <a:prstGeom prst="rect">
            <a:avLst/>
          </a:prstGeom>
        </p:spPr>
      </p:pic>
      <p:pic>
        <p:nvPicPr>
          <p:cNvPr id="9" name="Imagen 8"/>
          <p:cNvPicPr>
            <a:picLocks noChangeAspect="1"/>
          </p:cNvPicPr>
          <p:nvPr/>
        </p:nvPicPr>
        <p:blipFill rotWithShape="1">
          <a:blip r:embed="rId9"/>
          <a:srcRect l="11801" t="10565" r="7168" b="5419"/>
          <a:stretch/>
        </p:blipFill>
        <p:spPr>
          <a:xfrm>
            <a:off x="7990701" y="1713469"/>
            <a:ext cx="3703531" cy="2880000"/>
          </a:xfrm>
          <a:prstGeom prst="rect">
            <a:avLst/>
          </a:prstGeom>
        </p:spPr>
      </p:pic>
      <p:sp>
        <p:nvSpPr>
          <p:cNvPr id="21" name="Text Box 3"/>
          <p:cNvSpPr txBox="1">
            <a:spLocks noChangeArrowheads="1"/>
          </p:cNvSpPr>
          <p:nvPr/>
        </p:nvSpPr>
        <p:spPr bwMode="auto">
          <a:xfrm>
            <a:off x="248826" y="4713645"/>
            <a:ext cx="11263848" cy="2024905"/>
          </a:xfrm>
          <a:prstGeom prst="rect">
            <a:avLst/>
          </a:prstGeom>
          <a:solidFill>
            <a:srgbClr val="CCECFF"/>
          </a:solidFill>
          <a:ln>
            <a:noFill/>
          </a:ln>
          <a:effectLst/>
          <a:extLst/>
        </p:spPr>
        <p:txBody>
          <a:bodyPr/>
          <a:lstStyle/>
          <a:p>
            <a:pPr algn="l">
              <a:spcBef>
                <a:spcPct val="50000"/>
              </a:spcBef>
            </a:pPr>
            <a:r>
              <a:rPr lang="es-AR" sz="1800" b="0" dirty="0" smtClean="0">
                <a:solidFill>
                  <a:srgbClr val="0070C0"/>
                </a:solidFill>
                <a:latin typeface="+mj-lt"/>
                <a:cs typeface="Times New Roman" panose="02020603050405020304" pitchFamily="18" charset="0"/>
              </a:rPr>
              <a:t>Se observa que: </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Disminuyéndose </a:t>
            </a:r>
            <a:r>
              <a:rPr lang="es-AR" sz="1800" b="0" i="1" dirty="0" err="1" smtClean="0">
                <a:solidFill>
                  <a:srgbClr val="0070C0"/>
                </a:solidFill>
                <a:latin typeface="+mj-lt"/>
                <a:cs typeface="Times New Roman" panose="02020603050405020304" pitchFamily="18" charset="0"/>
              </a:rPr>
              <a:t>K</a:t>
            </a:r>
            <a:r>
              <a:rPr lang="es-AR" sz="1800" b="0" i="1" baseline="-25000" dirty="0" err="1" smtClean="0">
                <a:solidFill>
                  <a:srgbClr val="0070C0"/>
                </a:solidFill>
                <a:latin typeface="+mj-lt"/>
                <a:cs typeface="Times New Roman" panose="02020603050405020304" pitchFamily="18" charset="0"/>
              </a:rPr>
              <a:t>p</a:t>
            </a:r>
            <a:r>
              <a:rPr lang="es-AR" sz="1800" b="0" dirty="0" smtClean="0">
                <a:solidFill>
                  <a:srgbClr val="0070C0"/>
                </a:solidFill>
                <a:latin typeface="+mj-lt"/>
                <a:cs typeface="Times New Roman" panose="02020603050405020304" pitchFamily="18" charset="0"/>
              </a:rPr>
              <a:t> se disminuye </a:t>
            </a:r>
            <a:r>
              <a:rPr lang="es-AR" sz="1800" b="0" i="1" dirty="0" err="1" smtClean="0">
                <a:solidFill>
                  <a:srgbClr val="0070C0"/>
                </a:solidFill>
                <a:cs typeface="Times New Roman" panose="02020603050405020304" pitchFamily="18" charset="0"/>
              </a:rPr>
              <a:t>M</a:t>
            </a:r>
            <a:r>
              <a:rPr lang="es-AR" sz="1800" b="0" i="1" baseline="-25000" dirty="0" err="1" smtClean="0">
                <a:solidFill>
                  <a:srgbClr val="0070C0"/>
                </a:solidFill>
                <a:cs typeface="Times New Roman" panose="02020603050405020304" pitchFamily="18" charset="0"/>
              </a:rPr>
              <a:t>p</a:t>
            </a:r>
            <a:r>
              <a:rPr lang="es-AR" sz="1800" b="0" i="1" dirty="0" smtClean="0">
                <a:solidFill>
                  <a:srgbClr val="0070C0"/>
                </a:solidFill>
                <a:cs typeface="Times New Roman" panose="02020603050405020304" pitchFamily="18" charset="0"/>
              </a:rPr>
              <a:t> y </a:t>
            </a:r>
            <a:r>
              <a:rPr lang="es-AR" sz="1800" b="0" i="1" dirty="0" err="1" smtClean="0">
                <a:solidFill>
                  <a:srgbClr val="0070C0"/>
                </a:solidFill>
                <a:cs typeface="Times New Roman" panose="02020603050405020304" pitchFamily="18" charset="0"/>
              </a:rPr>
              <a:t>t</a:t>
            </a:r>
            <a:r>
              <a:rPr lang="es-AR" sz="1800" b="0" i="1" baseline="-25000" dirty="0" err="1" smtClean="0">
                <a:solidFill>
                  <a:srgbClr val="0070C0"/>
                </a:solidFill>
                <a:cs typeface="Times New Roman" panose="02020603050405020304" pitchFamily="18" charset="0"/>
              </a:rPr>
              <a:t>s</a:t>
            </a:r>
            <a:r>
              <a:rPr lang="es-AR" sz="1800" b="0" dirty="0" smtClean="0">
                <a:solidFill>
                  <a:srgbClr val="0070C0"/>
                </a:solidFill>
                <a:cs typeface="Times New Roman" panose="02020603050405020304" pitchFamily="18" charset="0"/>
              </a:rPr>
              <a:t>,</a:t>
            </a:r>
            <a:r>
              <a:rPr lang="es-AR" sz="1800" b="0" i="1" dirty="0" smtClean="0">
                <a:solidFill>
                  <a:srgbClr val="0070C0"/>
                </a:solidFill>
                <a:cs typeface="Times New Roman" panose="02020603050405020304" pitchFamily="18" charset="0"/>
              </a:rPr>
              <a:t> </a:t>
            </a:r>
            <a:r>
              <a:rPr lang="es-AR" sz="1800" b="0" dirty="0" smtClean="0">
                <a:solidFill>
                  <a:srgbClr val="0070C0"/>
                </a:solidFill>
                <a:cs typeface="Times New Roman" panose="02020603050405020304" pitchFamily="18" charset="0"/>
              </a:rPr>
              <a:t>mejorándose la respuesta transitoria.</a:t>
            </a:r>
          </a:p>
          <a:p>
            <a:pPr marL="285750" indent="-285750" algn="l">
              <a:spcBef>
                <a:spcPct val="50000"/>
              </a:spcBef>
              <a:buFont typeface="Wingdings" panose="05000000000000000000" pitchFamily="2" charset="2"/>
              <a:buChar char="ü"/>
            </a:pPr>
            <a:r>
              <a:rPr lang="es-AR" sz="1800" b="0" dirty="0" smtClean="0">
                <a:solidFill>
                  <a:srgbClr val="0070C0"/>
                </a:solidFill>
                <a:cs typeface="Times New Roman" panose="02020603050405020304" pitchFamily="18" charset="0"/>
              </a:rPr>
              <a:t>Al disminuirse el sobrepaso, por el aumento de </a:t>
            </a:r>
            <a:r>
              <a:rPr lang="es-AR" sz="1800" b="0" dirty="0" smtClean="0">
                <a:solidFill>
                  <a:srgbClr val="0070C0"/>
                </a:solidFill>
                <a:latin typeface="Symbol" panose="05050102010706020507" pitchFamily="18" charset="2"/>
                <a:cs typeface="Times New Roman" panose="02020603050405020304" pitchFamily="18" charset="0"/>
              </a:rPr>
              <a:t>x</a:t>
            </a:r>
            <a:r>
              <a:rPr lang="es-AR" sz="1800" b="0" dirty="0" smtClean="0">
                <a:solidFill>
                  <a:srgbClr val="0070C0"/>
                </a:solidFill>
                <a:cs typeface="Times New Roman" panose="02020603050405020304" pitchFamily="18" charset="0"/>
              </a:rPr>
              <a:t>, aumenta también el tiempo de subida </a:t>
            </a:r>
            <a:r>
              <a:rPr lang="es-AR" sz="1800" b="0" i="1" dirty="0" err="1" smtClean="0">
                <a:solidFill>
                  <a:srgbClr val="0070C0"/>
                </a:solidFill>
                <a:cs typeface="Times New Roman" panose="02020603050405020304" pitchFamily="18" charset="0"/>
              </a:rPr>
              <a:t>t</a:t>
            </a:r>
            <a:r>
              <a:rPr lang="es-AR" sz="1800" b="0" i="1" baseline="-25000" dirty="0" err="1" smtClean="0">
                <a:solidFill>
                  <a:srgbClr val="0070C0"/>
                </a:solidFill>
                <a:cs typeface="Times New Roman" panose="02020603050405020304" pitchFamily="18" charset="0"/>
              </a:rPr>
              <a:t>r</a:t>
            </a:r>
            <a:r>
              <a:rPr lang="es-AR" sz="1800" b="0" dirty="0" smtClean="0">
                <a:solidFill>
                  <a:srgbClr val="0070C0"/>
                </a:solidFill>
                <a:cs typeface="Times New Roman" panose="02020603050405020304" pitchFamily="18" charset="0"/>
              </a:rPr>
              <a:t>. </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La acción de control se anula cuando </a:t>
            </a:r>
            <a:r>
              <a:rPr lang="es-AR" sz="1800" b="0" i="1" dirty="0" smtClean="0">
                <a:solidFill>
                  <a:srgbClr val="0070C0"/>
                </a:solidFill>
                <a:latin typeface="+mj-lt"/>
                <a:cs typeface="Times New Roman" panose="02020603050405020304" pitchFamily="18" charset="0"/>
              </a:rPr>
              <a:t>t</a:t>
            </a:r>
            <a:r>
              <a:rPr lang="es-AR" sz="1800" b="0" dirty="0" smtClean="0">
                <a:solidFill>
                  <a:srgbClr val="0070C0"/>
                </a:solidFill>
                <a:latin typeface="+mj-lt"/>
                <a:cs typeface="Times New Roman" panose="02020603050405020304" pitchFamily="18" charset="0"/>
              </a:rPr>
              <a:t> → ∞ debido a que el proceso posee un integrador natural en su FT.</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La forma de la respuesta está definida únicamente por los polos de la FT de lazo cerrado.</a:t>
            </a:r>
          </a:p>
          <a:p>
            <a:pPr marL="285750" indent="-285750" algn="l">
              <a:spcBef>
                <a:spcPct val="50000"/>
              </a:spcBef>
              <a:buFont typeface="Wingdings" panose="05000000000000000000" pitchFamily="2" charset="2"/>
              <a:buChar char="ü"/>
            </a:pPr>
            <a:endParaRPr lang="es-AR" sz="1800" b="0" dirty="0" smtClean="0">
              <a:solidFill>
                <a:srgbClr val="0070C0"/>
              </a:solidFill>
              <a:latin typeface="+mj-lt"/>
              <a:cs typeface="Times New Roman" panose="02020603050405020304" pitchFamily="18" charset="0"/>
            </a:endParaRPr>
          </a:p>
        </p:txBody>
      </p:sp>
    </p:spTree>
    <p:custDataLst>
      <p:tags r:id="rId2"/>
    </p:custDataLst>
    <p:extLst>
      <p:ext uri="{BB962C8B-B14F-4D97-AF65-F5344CB8AC3E}">
        <p14:creationId xmlns:p14="http://schemas.microsoft.com/office/powerpoint/2010/main" val="3181220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87554"/>
                                        </p:tgtEl>
                                        <p:attrNameLst>
                                          <p:attrName>style.visibility</p:attrName>
                                        </p:attrNameLst>
                                      </p:cBhvr>
                                      <p:to>
                                        <p:strVal val="visible"/>
                                      </p:to>
                                    </p:set>
                                    <p:anim calcmode="lin" valueType="num">
                                      <p:cBhvr additive="base">
                                        <p:cTn id="7" dur="500" fill="hold"/>
                                        <p:tgtEl>
                                          <p:spTgt spid="1687554"/>
                                        </p:tgtEl>
                                        <p:attrNameLst>
                                          <p:attrName>ppt_x</p:attrName>
                                        </p:attrNameLst>
                                      </p:cBhvr>
                                      <p:tavLst>
                                        <p:tav tm="0">
                                          <p:val>
                                            <p:strVal val="0-#ppt_w/2"/>
                                          </p:val>
                                        </p:tav>
                                        <p:tav tm="100000">
                                          <p:val>
                                            <p:strVal val="#ppt_x"/>
                                          </p:val>
                                        </p:tav>
                                      </p:tavLst>
                                    </p:anim>
                                    <p:anim calcmode="lin" valueType="num">
                                      <p:cBhvr additive="base">
                                        <p:cTn id="8" dur="500" fill="hold"/>
                                        <p:tgtEl>
                                          <p:spTgt spid="1687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554"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bwMode="auto">
          <a:xfrm>
            <a:off x="76953" y="111517"/>
            <a:ext cx="9050571" cy="489845"/>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200" b="1" dirty="0">
                <a:solidFill>
                  <a:schemeClr val="bg1"/>
                </a:solidFill>
                <a:effectLst>
                  <a:outerShdw blurRad="38100" dist="38100" dir="2700000" algn="tl">
                    <a:srgbClr val="000000"/>
                  </a:outerShdw>
                </a:effectLst>
              </a:rPr>
              <a:t>Acciones de Control Básicas: Controladores P, PI, PD y PID</a:t>
            </a:r>
          </a:p>
        </p:txBody>
      </p:sp>
      <p:sp>
        <p:nvSpPr>
          <p:cNvPr id="1687555" name="Text Box 3"/>
          <p:cNvSpPr txBox="1">
            <a:spLocks noChangeArrowheads="1"/>
          </p:cNvSpPr>
          <p:nvPr/>
        </p:nvSpPr>
        <p:spPr bwMode="auto">
          <a:xfrm>
            <a:off x="128954" y="779878"/>
            <a:ext cx="4577874" cy="419525"/>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a:solidFill>
                  <a:srgbClr val="FF3300"/>
                </a:solidFill>
              </a:rPr>
              <a:t>Acción de Control Proporcional:</a:t>
            </a:r>
          </a:p>
        </p:txBody>
      </p:sp>
      <p:graphicFrame>
        <p:nvGraphicFramePr>
          <p:cNvPr id="1687578" name="Object 26"/>
          <p:cNvGraphicFramePr>
            <a:graphicFrameLocks noChangeAspect="1"/>
          </p:cNvGraphicFramePr>
          <p:nvPr>
            <p:extLst>
              <p:ext uri="{D42A27DB-BD31-4B8C-83A1-F6EECF244321}">
                <p14:modId xmlns:p14="http://schemas.microsoft.com/office/powerpoint/2010/main" val="670241944"/>
              </p:ext>
            </p:extLst>
          </p:nvPr>
        </p:nvGraphicFramePr>
        <p:xfrm>
          <a:off x="9345479" y="535937"/>
          <a:ext cx="2549525" cy="771525"/>
        </p:xfrm>
        <a:graphic>
          <a:graphicData uri="http://schemas.openxmlformats.org/presentationml/2006/ole">
            <mc:AlternateContent xmlns:mc="http://schemas.openxmlformats.org/markup-compatibility/2006">
              <mc:Choice xmlns:v="urn:schemas-microsoft-com:vml" Requires="v">
                <p:oleObj spid="_x0000_s1851544" name="Equation" r:id="rId5" imgW="1244520" imgH="380880" progId="Equation.DSMT4">
                  <p:embed/>
                </p:oleObj>
              </mc:Choice>
              <mc:Fallback>
                <p:oleObj name="Equation" r:id="rId5" imgW="1244520" imgH="380880" progId="Equation.DSMT4">
                  <p:embed/>
                  <p:pic>
                    <p:nvPicPr>
                      <p:cNvPr id="0" name=""/>
                      <p:cNvPicPr>
                        <a:picLocks noChangeAspect="1" noChangeArrowheads="1"/>
                      </p:cNvPicPr>
                      <p:nvPr/>
                    </p:nvPicPr>
                    <p:blipFill>
                      <a:blip r:embed="rId6"/>
                      <a:srcRect/>
                      <a:stretch>
                        <a:fillRect/>
                      </a:stretch>
                    </p:blipFill>
                    <p:spPr bwMode="auto">
                      <a:xfrm>
                        <a:off x="9345479" y="535937"/>
                        <a:ext cx="2549525" cy="771525"/>
                      </a:xfrm>
                      <a:prstGeom prst="rect">
                        <a:avLst/>
                      </a:prstGeom>
                      <a:noFill/>
                      <a:ln w="19050">
                        <a:solidFill>
                          <a:srgbClr val="FF0000"/>
                        </a:solidFill>
                        <a:miter lim="800000"/>
                        <a:headEnd/>
                        <a:tailEnd/>
                      </a:ln>
                      <a:extLst/>
                    </p:spPr>
                  </p:pic>
                </p:oleObj>
              </mc:Fallback>
            </mc:AlternateContent>
          </a:graphicData>
        </a:graphic>
      </p:graphicFrame>
      <p:sp>
        <p:nvSpPr>
          <p:cNvPr id="14" name="Text Box 11"/>
          <p:cNvSpPr txBox="1">
            <a:spLocks noChangeArrowheads="1"/>
          </p:cNvSpPr>
          <p:nvPr/>
        </p:nvSpPr>
        <p:spPr bwMode="auto">
          <a:xfrm>
            <a:off x="4706828" y="779878"/>
            <a:ext cx="45016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200" dirty="0">
                <a:solidFill>
                  <a:srgbClr val="009900"/>
                </a:solidFill>
              </a:rPr>
              <a:t>Sistema de </a:t>
            </a:r>
            <a:r>
              <a:rPr lang="es-AR" sz="2200" dirty="0" smtClean="0">
                <a:solidFill>
                  <a:srgbClr val="009900"/>
                </a:solidFill>
              </a:rPr>
              <a:t>Tercer Orden Tipo 1</a:t>
            </a:r>
            <a:endParaRPr lang="es-AR" sz="2200" dirty="0">
              <a:solidFill>
                <a:srgbClr val="009900"/>
              </a:solidFill>
            </a:endParaRPr>
          </a:p>
        </p:txBody>
      </p:sp>
      <p:sp>
        <p:nvSpPr>
          <p:cNvPr id="21" name="Text Box 3"/>
          <p:cNvSpPr txBox="1">
            <a:spLocks noChangeArrowheads="1"/>
          </p:cNvSpPr>
          <p:nvPr/>
        </p:nvSpPr>
        <p:spPr bwMode="auto">
          <a:xfrm>
            <a:off x="329761" y="4378535"/>
            <a:ext cx="11263848" cy="2377469"/>
          </a:xfrm>
          <a:prstGeom prst="rect">
            <a:avLst/>
          </a:prstGeom>
          <a:solidFill>
            <a:srgbClr val="CCECFF"/>
          </a:solidFill>
          <a:ln>
            <a:noFill/>
          </a:ln>
          <a:effectLst/>
          <a:extLst/>
        </p:spPr>
        <p:txBody>
          <a:bodyPr/>
          <a:lstStyle/>
          <a:p>
            <a:pPr algn="l">
              <a:spcBef>
                <a:spcPct val="50000"/>
              </a:spcBef>
            </a:pPr>
            <a:r>
              <a:rPr lang="es-AR" sz="1800" b="0" dirty="0" smtClean="0">
                <a:solidFill>
                  <a:srgbClr val="0070C0"/>
                </a:solidFill>
                <a:latin typeface="+mj-lt"/>
                <a:cs typeface="Times New Roman" panose="02020603050405020304" pitchFamily="18" charset="0"/>
              </a:rPr>
              <a:t>Se observa que: </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Aumentándose </a:t>
            </a:r>
            <a:r>
              <a:rPr lang="es-AR" sz="1800" b="0" i="1" dirty="0" err="1" smtClean="0">
                <a:solidFill>
                  <a:srgbClr val="0070C0"/>
                </a:solidFill>
                <a:latin typeface="+mj-lt"/>
                <a:cs typeface="Times New Roman" panose="02020603050405020304" pitchFamily="18" charset="0"/>
              </a:rPr>
              <a:t>K</a:t>
            </a:r>
            <a:r>
              <a:rPr lang="es-AR" sz="1800" b="0" i="1" baseline="-25000" dirty="0" err="1" smtClean="0">
                <a:solidFill>
                  <a:srgbClr val="0070C0"/>
                </a:solidFill>
                <a:latin typeface="+mj-lt"/>
                <a:cs typeface="Times New Roman" panose="02020603050405020304" pitchFamily="18" charset="0"/>
              </a:rPr>
              <a:t>p</a:t>
            </a:r>
            <a:r>
              <a:rPr lang="es-AR" sz="1800" b="0" dirty="0" smtClean="0">
                <a:solidFill>
                  <a:srgbClr val="0070C0"/>
                </a:solidFill>
                <a:latin typeface="+mj-lt"/>
                <a:cs typeface="Times New Roman" panose="02020603050405020304" pitchFamily="18" charset="0"/>
              </a:rPr>
              <a:t> se disminuye </a:t>
            </a:r>
            <a:r>
              <a:rPr lang="es-AR" sz="1800" b="0" i="1" dirty="0" err="1" smtClean="0">
                <a:solidFill>
                  <a:srgbClr val="0070C0"/>
                </a:solidFill>
                <a:cs typeface="Times New Roman" panose="02020603050405020304" pitchFamily="18" charset="0"/>
              </a:rPr>
              <a:t>t</a:t>
            </a:r>
            <a:r>
              <a:rPr lang="es-AR" sz="1800" b="0" i="1" baseline="-25000" dirty="0" err="1" smtClean="0">
                <a:solidFill>
                  <a:srgbClr val="0070C0"/>
                </a:solidFill>
                <a:cs typeface="Times New Roman" panose="02020603050405020304" pitchFamily="18" charset="0"/>
              </a:rPr>
              <a:t>s</a:t>
            </a:r>
            <a:r>
              <a:rPr lang="es-AR" sz="1800" b="0" dirty="0">
                <a:solidFill>
                  <a:srgbClr val="0070C0"/>
                </a:solidFill>
                <a:cs typeface="Times New Roman" panose="02020603050405020304" pitchFamily="18" charset="0"/>
              </a:rPr>
              <a:t> </a:t>
            </a:r>
            <a:r>
              <a:rPr lang="es-AR" sz="1800" b="0" dirty="0" smtClean="0">
                <a:solidFill>
                  <a:srgbClr val="0070C0"/>
                </a:solidFill>
                <a:cs typeface="Times New Roman" panose="02020603050405020304" pitchFamily="18" charset="0"/>
              </a:rPr>
              <a:t>y </a:t>
            </a:r>
            <a:r>
              <a:rPr lang="es-AR" sz="1800" b="0" i="1" dirty="0" err="1">
                <a:solidFill>
                  <a:srgbClr val="0070C0"/>
                </a:solidFill>
                <a:cs typeface="Times New Roman" panose="02020603050405020304" pitchFamily="18" charset="0"/>
              </a:rPr>
              <a:t>t</a:t>
            </a:r>
            <a:r>
              <a:rPr lang="es-AR" sz="1800" b="0" i="1" baseline="-25000" dirty="0" err="1">
                <a:solidFill>
                  <a:srgbClr val="0070C0"/>
                </a:solidFill>
                <a:cs typeface="Times New Roman" panose="02020603050405020304" pitchFamily="18" charset="0"/>
              </a:rPr>
              <a:t>r</a:t>
            </a:r>
            <a:r>
              <a:rPr lang="es-AR" sz="1800" b="0" dirty="0" smtClean="0">
                <a:solidFill>
                  <a:srgbClr val="0070C0"/>
                </a:solidFill>
                <a:cs typeface="Times New Roman" panose="02020603050405020304" pitchFamily="18" charset="0"/>
              </a:rPr>
              <a:t> y comienzan a aparecer sobrepasos </a:t>
            </a:r>
            <a:r>
              <a:rPr lang="es-AR" sz="1800" b="0" i="1" dirty="0" err="1" smtClean="0">
                <a:solidFill>
                  <a:srgbClr val="0070C0"/>
                </a:solidFill>
                <a:cs typeface="Times New Roman" panose="02020603050405020304" pitchFamily="18" charset="0"/>
              </a:rPr>
              <a:t>M</a:t>
            </a:r>
            <a:r>
              <a:rPr lang="es-AR" sz="1800" b="0" i="1" baseline="-25000" dirty="0" err="1" smtClean="0">
                <a:solidFill>
                  <a:srgbClr val="0070C0"/>
                </a:solidFill>
                <a:cs typeface="Times New Roman" panose="02020603050405020304" pitchFamily="18" charset="0"/>
              </a:rPr>
              <a:t>p</a:t>
            </a:r>
            <a:r>
              <a:rPr lang="es-AR" sz="1800" b="0" i="1" baseline="-25000" dirty="0" smtClean="0">
                <a:solidFill>
                  <a:srgbClr val="0070C0"/>
                </a:solidFill>
                <a:cs typeface="Times New Roman" panose="02020603050405020304" pitchFamily="18" charset="0"/>
              </a:rPr>
              <a:t>  </a:t>
            </a:r>
            <a:r>
              <a:rPr lang="es-AR" sz="1800" b="0" dirty="0" smtClean="0">
                <a:solidFill>
                  <a:srgbClr val="0070C0"/>
                </a:solidFill>
                <a:cs typeface="Times New Roman" panose="02020603050405020304" pitchFamily="18" charset="0"/>
              </a:rPr>
              <a:t>de la respuesta transitoria.</a:t>
            </a:r>
          </a:p>
          <a:p>
            <a:pPr marL="285750" indent="-285750" algn="l">
              <a:spcBef>
                <a:spcPct val="50000"/>
              </a:spcBef>
              <a:buFont typeface="Wingdings" panose="05000000000000000000" pitchFamily="2" charset="2"/>
              <a:buChar char="ü"/>
            </a:pPr>
            <a:r>
              <a:rPr lang="es-AR" sz="1800" b="0" dirty="0" smtClean="0">
                <a:solidFill>
                  <a:srgbClr val="0070C0"/>
                </a:solidFill>
                <a:cs typeface="Times New Roman" panose="02020603050405020304" pitchFamily="18" charset="0"/>
              </a:rPr>
              <a:t>Esto implica que el sistema a LC pasa de comportarse como un sistema </a:t>
            </a:r>
            <a:r>
              <a:rPr lang="es-AR" sz="1800" b="0" dirty="0" err="1" smtClean="0">
                <a:solidFill>
                  <a:srgbClr val="0070C0"/>
                </a:solidFill>
                <a:cs typeface="Times New Roman" panose="02020603050405020304" pitchFamily="18" charset="0"/>
              </a:rPr>
              <a:t>sobreamortiguado</a:t>
            </a:r>
            <a:r>
              <a:rPr lang="es-AR" sz="1800" b="0" dirty="0" smtClean="0">
                <a:solidFill>
                  <a:srgbClr val="0070C0"/>
                </a:solidFill>
                <a:cs typeface="Times New Roman" panose="02020603050405020304" pitchFamily="18" charset="0"/>
              </a:rPr>
              <a:t> a uno subamortiguado, disminuyendo </a:t>
            </a:r>
            <a:r>
              <a:rPr lang="es-AR" sz="1800" b="0" dirty="0" smtClean="0">
                <a:solidFill>
                  <a:srgbClr val="0070C0"/>
                </a:solidFill>
                <a:latin typeface="Symbol" panose="05050102010706020507" pitchFamily="18" charset="2"/>
                <a:cs typeface="Times New Roman" panose="02020603050405020304" pitchFamily="18" charset="0"/>
              </a:rPr>
              <a:t>x</a:t>
            </a:r>
            <a:r>
              <a:rPr lang="es-AR" sz="1800" b="0" dirty="0" smtClean="0">
                <a:solidFill>
                  <a:srgbClr val="0070C0"/>
                </a:solidFill>
                <a:cs typeface="Times New Roman" panose="02020603050405020304" pitchFamily="18" charset="0"/>
              </a:rPr>
              <a:t>. </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La acción de control se anula cuando </a:t>
            </a:r>
            <a:r>
              <a:rPr lang="es-AR" sz="1800" b="0" i="1" dirty="0" smtClean="0">
                <a:solidFill>
                  <a:srgbClr val="0070C0"/>
                </a:solidFill>
                <a:latin typeface="+mj-lt"/>
                <a:cs typeface="Times New Roman" panose="02020603050405020304" pitchFamily="18" charset="0"/>
              </a:rPr>
              <a:t>t</a:t>
            </a:r>
            <a:r>
              <a:rPr lang="es-AR" sz="1800" b="0" dirty="0" smtClean="0">
                <a:solidFill>
                  <a:srgbClr val="0070C0"/>
                </a:solidFill>
                <a:latin typeface="+mj-lt"/>
                <a:cs typeface="Times New Roman" panose="02020603050405020304" pitchFamily="18" charset="0"/>
              </a:rPr>
              <a:t> → ∞ debido a que el proceso posee un integrador natural en su FT.</a:t>
            </a:r>
          </a:p>
          <a:p>
            <a:pPr marL="285750" indent="-285750" algn="l">
              <a:spcBef>
                <a:spcPct val="50000"/>
              </a:spcBef>
              <a:buFont typeface="Wingdings" panose="05000000000000000000" pitchFamily="2" charset="2"/>
              <a:buChar char="ü"/>
            </a:pPr>
            <a:r>
              <a:rPr lang="es-AR" sz="1800" b="0" dirty="0" smtClean="0">
                <a:solidFill>
                  <a:srgbClr val="0070C0"/>
                </a:solidFill>
                <a:latin typeface="+mj-lt"/>
                <a:cs typeface="Times New Roman" panose="02020603050405020304" pitchFamily="18" charset="0"/>
              </a:rPr>
              <a:t>La forma de la respuesta está definida únicamente por los polos de la FT de lazo cerrado.</a:t>
            </a:r>
          </a:p>
          <a:p>
            <a:pPr marL="285750" indent="-285750" algn="l">
              <a:spcBef>
                <a:spcPct val="50000"/>
              </a:spcBef>
              <a:buFont typeface="Wingdings" panose="05000000000000000000" pitchFamily="2" charset="2"/>
              <a:buChar char="ü"/>
            </a:pPr>
            <a:endParaRPr lang="es-AR" sz="1800" b="0" dirty="0" smtClean="0">
              <a:solidFill>
                <a:srgbClr val="0070C0"/>
              </a:solidFill>
              <a:latin typeface="+mj-lt"/>
              <a:cs typeface="Times New Roman" panose="02020603050405020304" pitchFamily="18" charset="0"/>
            </a:endParaRPr>
          </a:p>
        </p:txBody>
      </p:sp>
      <p:pic>
        <p:nvPicPr>
          <p:cNvPr id="2" name="Imagen 1"/>
          <p:cNvPicPr>
            <a:picLocks noChangeAspect="1"/>
          </p:cNvPicPr>
          <p:nvPr/>
        </p:nvPicPr>
        <p:blipFill rotWithShape="1">
          <a:blip r:embed="rId7"/>
          <a:srcRect l="6962" t="10840" r="7683" b="1300"/>
          <a:stretch/>
        </p:blipFill>
        <p:spPr>
          <a:xfrm>
            <a:off x="208733" y="1403258"/>
            <a:ext cx="3730500" cy="2880000"/>
          </a:xfrm>
          <a:prstGeom prst="rect">
            <a:avLst/>
          </a:prstGeom>
        </p:spPr>
      </p:pic>
      <p:pic>
        <p:nvPicPr>
          <p:cNvPr id="3" name="Imagen 2"/>
          <p:cNvPicPr>
            <a:picLocks noChangeAspect="1"/>
          </p:cNvPicPr>
          <p:nvPr/>
        </p:nvPicPr>
        <p:blipFill rotWithShape="1">
          <a:blip r:embed="rId8"/>
          <a:srcRect l="7579" t="4827" r="7428" b="4523"/>
          <a:stretch/>
        </p:blipFill>
        <p:spPr>
          <a:xfrm>
            <a:off x="4109955" y="1397577"/>
            <a:ext cx="3609687" cy="2880000"/>
          </a:xfrm>
          <a:prstGeom prst="rect">
            <a:avLst/>
          </a:prstGeom>
        </p:spPr>
      </p:pic>
      <p:pic>
        <p:nvPicPr>
          <p:cNvPr id="4" name="Imagen 3"/>
          <p:cNvPicPr>
            <a:picLocks noChangeAspect="1"/>
          </p:cNvPicPr>
          <p:nvPr/>
        </p:nvPicPr>
        <p:blipFill rotWithShape="1">
          <a:blip r:embed="rId9"/>
          <a:srcRect l="11390" t="10703" r="7890" b="5006"/>
          <a:stretch/>
        </p:blipFill>
        <p:spPr>
          <a:xfrm>
            <a:off x="7909420" y="1408939"/>
            <a:ext cx="3677395" cy="2880000"/>
          </a:xfrm>
          <a:prstGeom prst="rect">
            <a:avLst/>
          </a:prstGeom>
        </p:spPr>
      </p:pic>
    </p:spTree>
    <p:custDataLst>
      <p:tags r:id="rId2"/>
    </p:custDataLst>
    <p:extLst>
      <p:ext uri="{BB962C8B-B14F-4D97-AF65-F5344CB8AC3E}">
        <p14:creationId xmlns:p14="http://schemas.microsoft.com/office/powerpoint/2010/main" val="14842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87554"/>
                                        </p:tgtEl>
                                        <p:attrNameLst>
                                          <p:attrName>style.visibility</p:attrName>
                                        </p:attrNameLst>
                                      </p:cBhvr>
                                      <p:to>
                                        <p:strVal val="visible"/>
                                      </p:to>
                                    </p:set>
                                    <p:anim calcmode="lin" valueType="num">
                                      <p:cBhvr additive="base">
                                        <p:cTn id="7" dur="500" fill="hold"/>
                                        <p:tgtEl>
                                          <p:spTgt spid="1687554"/>
                                        </p:tgtEl>
                                        <p:attrNameLst>
                                          <p:attrName>ppt_x</p:attrName>
                                        </p:attrNameLst>
                                      </p:cBhvr>
                                      <p:tavLst>
                                        <p:tav tm="0">
                                          <p:val>
                                            <p:strVal val="0-#ppt_w/2"/>
                                          </p:val>
                                        </p:tav>
                                        <p:tav tm="100000">
                                          <p:val>
                                            <p:strVal val="#ppt_x"/>
                                          </p:val>
                                        </p:tav>
                                      </p:tavLst>
                                    </p:anim>
                                    <p:anim calcmode="lin" valueType="num">
                                      <p:cBhvr additive="base">
                                        <p:cTn id="8" dur="500" fill="hold"/>
                                        <p:tgtEl>
                                          <p:spTgt spid="1687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55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1954" name="Rectangle 2"/>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61955" name="Text Box 3"/>
          <p:cNvSpPr txBox="1">
            <a:spLocks noChangeArrowheads="1"/>
          </p:cNvSpPr>
          <p:nvPr/>
        </p:nvSpPr>
        <p:spPr bwMode="auto">
          <a:xfrm>
            <a:off x="528638" y="1095835"/>
            <a:ext cx="56070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o de dos posiciones</a:t>
            </a:r>
            <a:endParaRPr lang="es-AR">
              <a:solidFill>
                <a:srgbClr val="FF3300"/>
              </a:solidFill>
            </a:endParaRPr>
          </a:p>
        </p:txBody>
      </p:sp>
      <p:sp>
        <p:nvSpPr>
          <p:cNvPr id="1661956" name="Text Box 4"/>
          <p:cNvSpPr txBox="1">
            <a:spLocks noChangeArrowheads="1"/>
          </p:cNvSpPr>
          <p:nvPr/>
        </p:nvSpPr>
        <p:spPr bwMode="auto">
          <a:xfrm>
            <a:off x="528638" y="1791453"/>
            <a:ext cx="59086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35000"/>
              </a:spcBef>
              <a:buSzTx/>
            </a:pPr>
            <a:r>
              <a:rPr lang="es-AR" sz="2200" dirty="0">
                <a:solidFill>
                  <a:srgbClr val="0000FF"/>
                </a:solidFill>
                <a:effectLst>
                  <a:outerShdw blurRad="38100" dist="38100" dir="2700000" algn="tl">
                    <a:srgbClr val="000000">
                      <a:alpha val="43137"/>
                    </a:srgbClr>
                  </a:outerShdw>
                </a:effectLst>
              </a:rPr>
              <a:t>Ejemplo: Calefacción de una habitación</a:t>
            </a:r>
            <a:endParaRPr lang="es-AR" sz="2200" u="sng" baseline="-25000" dirty="0">
              <a:solidFill>
                <a:srgbClr val="0000FF"/>
              </a:solidFill>
              <a:effectLst>
                <a:outerShdw blurRad="38100" dist="38100" dir="2700000" algn="tl">
                  <a:srgbClr val="000000">
                    <a:alpha val="43137"/>
                  </a:srgbClr>
                </a:outerShdw>
              </a:effectLst>
            </a:endParaRPr>
          </a:p>
        </p:txBody>
      </p:sp>
      <p:sp>
        <p:nvSpPr>
          <p:cNvPr id="1661959" name="Text Box 7"/>
          <p:cNvSpPr txBox="1">
            <a:spLocks noChangeArrowheads="1"/>
          </p:cNvSpPr>
          <p:nvPr/>
        </p:nvSpPr>
        <p:spPr bwMode="auto">
          <a:xfrm>
            <a:off x="528637" y="2395671"/>
            <a:ext cx="11086713"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200" b="0" dirty="0"/>
              <a:t>Acción de control </a:t>
            </a:r>
            <a:r>
              <a:rPr lang="es-AR" sz="2400" b="0" i="1" dirty="0">
                <a:latin typeface="Times New Roman" pitchFamily="18" charset="0"/>
              </a:rPr>
              <a:t>u</a:t>
            </a:r>
            <a:r>
              <a:rPr lang="es-AR" sz="2400" b="0" dirty="0">
                <a:latin typeface="Times New Roman" pitchFamily="18" charset="0"/>
              </a:rPr>
              <a:t>(</a:t>
            </a:r>
            <a:r>
              <a:rPr lang="es-AR" sz="2400" b="0" i="1" dirty="0">
                <a:latin typeface="Times New Roman" pitchFamily="18" charset="0"/>
              </a:rPr>
              <a:t>t</a:t>
            </a:r>
            <a:r>
              <a:rPr lang="es-AR" sz="2400" b="0" dirty="0">
                <a:latin typeface="Times New Roman" pitchFamily="18" charset="0"/>
              </a:rPr>
              <a:t>)</a:t>
            </a:r>
            <a:r>
              <a:rPr lang="es-AR" sz="2200" b="0" dirty="0"/>
              <a:t>: </a:t>
            </a:r>
            <a:r>
              <a:rPr lang="es-AR" sz="2200" b="0" dirty="0">
                <a:solidFill>
                  <a:srgbClr val="FF3300"/>
                </a:solidFill>
                <a:effectLst>
                  <a:outerShdw blurRad="38100" dist="38100" dir="2700000" algn="tl">
                    <a:srgbClr val="000000">
                      <a:alpha val="43137"/>
                    </a:srgbClr>
                  </a:outerShdw>
                </a:effectLst>
              </a:rPr>
              <a:t>cantidad de calor</a:t>
            </a:r>
            <a:r>
              <a:rPr lang="es-AR" sz="2200" b="0" dirty="0">
                <a:effectLst>
                  <a:outerShdw blurRad="38100" dist="38100" dir="2700000" algn="tl">
                    <a:srgbClr val="000000">
                      <a:alpha val="43137"/>
                    </a:srgbClr>
                  </a:outerShdw>
                </a:effectLst>
              </a:rPr>
              <a:t> </a:t>
            </a:r>
            <a:r>
              <a:rPr lang="es-AR" sz="2200" b="0" dirty="0"/>
              <a:t>que entrega la calefacción;</a:t>
            </a:r>
          </a:p>
          <a:p>
            <a:pPr algn="just">
              <a:spcBef>
                <a:spcPct val="50000"/>
              </a:spcBef>
            </a:pPr>
            <a:r>
              <a:rPr lang="es-AR" sz="2200" b="0" dirty="0"/>
              <a:t>Salida de la planta </a:t>
            </a:r>
            <a:r>
              <a:rPr lang="es-AR" sz="2400" b="0" i="1" dirty="0">
                <a:latin typeface="Times New Roman" pitchFamily="18" charset="0"/>
              </a:rPr>
              <a:t>y</a:t>
            </a:r>
            <a:r>
              <a:rPr lang="es-AR" sz="2400" b="0" dirty="0">
                <a:latin typeface="Times New Roman" pitchFamily="18" charset="0"/>
              </a:rPr>
              <a:t>(</a:t>
            </a:r>
            <a:r>
              <a:rPr lang="es-AR" sz="2400" b="0" i="1" dirty="0">
                <a:latin typeface="Times New Roman" pitchFamily="18" charset="0"/>
              </a:rPr>
              <a:t>t</a:t>
            </a:r>
            <a:r>
              <a:rPr lang="es-AR" sz="2400" b="0" dirty="0">
                <a:latin typeface="Times New Roman" pitchFamily="18" charset="0"/>
              </a:rPr>
              <a:t>)</a:t>
            </a:r>
            <a:r>
              <a:rPr lang="es-AR" sz="2200" b="0" dirty="0"/>
              <a:t>: </a:t>
            </a:r>
            <a:r>
              <a:rPr lang="es-AR" sz="2200" b="0" dirty="0">
                <a:solidFill>
                  <a:srgbClr val="FF3300"/>
                </a:solidFill>
                <a:effectLst>
                  <a:outerShdw blurRad="38100" dist="38100" dir="2700000" algn="tl">
                    <a:srgbClr val="000000">
                      <a:alpha val="43137"/>
                    </a:srgbClr>
                  </a:outerShdw>
                </a:effectLst>
              </a:rPr>
              <a:t>temperatura de la habitación</a:t>
            </a:r>
          </a:p>
        </p:txBody>
      </p:sp>
      <p:graphicFrame>
        <p:nvGraphicFramePr>
          <p:cNvPr id="1661960" name="Object 8"/>
          <p:cNvGraphicFramePr>
            <a:graphicFrameLocks noGrp="1" noChangeAspect="1"/>
          </p:cNvGraphicFramePr>
          <p:nvPr>
            <p:ph idx="1"/>
          </p:nvPr>
        </p:nvGraphicFramePr>
        <p:xfrm>
          <a:off x="2200275" y="3641727"/>
          <a:ext cx="2903538" cy="1433513"/>
        </p:xfrm>
        <a:graphic>
          <a:graphicData uri="http://schemas.openxmlformats.org/presentationml/2006/ole">
            <mc:AlternateContent xmlns:mc="http://schemas.openxmlformats.org/markup-compatibility/2006">
              <mc:Choice xmlns:v="urn:schemas-microsoft-com:vml" Requires="v">
                <p:oleObj spid="_x0000_s1662265" name="Visio" r:id="rId5" imgW="1693514" imgH="836744" progId="Visio.Drawing.11">
                  <p:embed/>
                </p:oleObj>
              </mc:Choice>
              <mc:Fallback>
                <p:oleObj name="Visio" r:id="rId5" imgW="1693514" imgH="836744" progId="Visio.Drawing.11">
                  <p:embed/>
                  <p:pic>
                    <p:nvPicPr>
                      <p:cNvPr id="0"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3641727"/>
                        <a:ext cx="2903538"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1967" name="Text Box 15"/>
          <p:cNvSpPr txBox="1">
            <a:spLocks noChangeArrowheads="1"/>
          </p:cNvSpPr>
          <p:nvPr/>
        </p:nvSpPr>
        <p:spPr bwMode="auto">
          <a:xfrm>
            <a:off x="5411791" y="4179889"/>
            <a:ext cx="4878387" cy="969963"/>
          </a:xfrm>
          <a:prstGeom prst="rect">
            <a:avLst/>
          </a:prstGeom>
          <a:solidFill>
            <a:srgbClr val="CCFF66"/>
          </a:solidFill>
          <a:ln w="15875">
            <a:solidFill>
              <a:srgbClr val="008000"/>
            </a:solidFill>
            <a:miter lim="800000"/>
            <a:headEnd/>
            <a:tailEnd/>
          </a:ln>
          <a:effectLst/>
          <a:extLst/>
        </p:spPr>
        <p:txBody>
          <a:bodyPr anchor="ctr"/>
          <a:lstStyle>
            <a:defPPr>
              <a:defRPr lang="en-US"/>
            </a:defPPr>
            <a:lvl1pPr algn="just">
              <a:spcBef>
                <a:spcPct val="50000"/>
              </a:spcBef>
              <a:defRPr sz="2400" i="1">
                <a:solidFill>
                  <a:srgbClr val="008000"/>
                </a:solidFill>
              </a:defRPr>
            </a:lvl1pPr>
          </a:lstStyle>
          <a:p>
            <a:r>
              <a:rPr lang="es-AR" dirty="0"/>
              <a:t>Perturbación: es la pérdida de calor de la habitación</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61954"/>
                                        </p:tgtEl>
                                        <p:attrNameLst>
                                          <p:attrName>style.visibility</p:attrName>
                                        </p:attrNameLst>
                                      </p:cBhvr>
                                      <p:to>
                                        <p:strVal val="visible"/>
                                      </p:to>
                                    </p:set>
                                    <p:anim calcmode="lin" valueType="num">
                                      <p:cBhvr additive="base">
                                        <p:cTn id="7" dur="500" fill="hold"/>
                                        <p:tgtEl>
                                          <p:spTgt spid="1661954"/>
                                        </p:tgtEl>
                                        <p:attrNameLst>
                                          <p:attrName>ppt_x</p:attrName>
                                        </p:attrNameLst>
                                      </p:cBhvr>
                                      <p:tavLst>
                                        <p:tav tm="0">
                                          <p:val>
                                            <p:strVal val="0-#ppt_w/2"/>
                                          </p:val>
                                        </p:tav>
                                        <p:tav tm="100000">
                                          <p:val>
                                            <p:strVal val="#ppt_x"/>
                                          </p:val>
                                        </p:tav>
                                      </p:tavLst>
                                    </p:anim>
                                    <p:anim calcmode="lin" valueType="num">
                                      <p:cBhvr additive="base">
                                        <p:cTn id="8" dur="500" fill="hold"/>
                                        <p:tgtEl>
                                          <p:spTgt spid="16619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195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6771" name="Text Box 3"/>
          <p:cNvSpPr txBox="1">
            <a:spLocks noChangeArrowheads="1"/>
          </p:cNvSpPr>
          <p:nvPr/>
        </p:nvSpPr>
        <p:spPr bwMode="auto">
          <a:xfrm>
            <a:off x="436605" y="435865"/>
            <a:ext cx="7252272" cy="415195"/>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spcBef>
                <a:spcPct val="0"/>
              </a:spcBef>
              <a:defRPr sz="2200">
                <a:solidFill>
                  <a:schemeClr val="bg1"/>
                </a:solidFill>
                <a:effectLst>
                  <a:outerShdw blurRad="38100" dist="38100" dir="2700000" algn="tl">
                    <a:srgbClr val="000000"/>
                  </a:outerShdw>
                </a:effectLst>
                <a:latin typeface="+mj-lt"/>
                <a:ea typeface="+mj-ea"/>
                <a:cs typeface="+mj-cs"/>
              </a:defRPr>
            </a:lvl1pPr>
            <a:lvl2pPr>
              <a:spcBef>
                <a:spcPct val="0"/>
              </a:spcBef>
              <a:defRPr sz="3200">
                <a:effectLst>
                  <a:outerShdw blurRad="38100" dist="38100" dir="2700000" algn="tl">
                    <a:srgbClr val="C0C0C0"/>
                  </a:outerShdw>
                </a:effectLst>
              </a:defRPr>
            </a:lvl2pPr>
            <a:lvl3pPr>
              <a:spcBef>
                <a:spcPct val="0"/>
              </a:spcBef>
              <a:defRPr sz="3200">
                <a:effectLst>
                  <a:outerShdw blurRad="38100" dist="38100" dir="2700000" algn="tl">
                    <a:srgbClr val="C0C0C0"/>
                  </a:outerShdw>
                </a:effectLst>
              </a:defRPr>
            </a:lvl3pPr>
            <a:lvl4pPr>
              <a:spcBef>
                <a:spcPct val="0"/>
              </a:spcBef>
              <a:defRPr sz="3200">
                <a:effectLst>
                  <a:outerShdw blurRad="38100" dist="38100" dir="2700000" algn="tl">
                    <a:srgbClr val="C0C0C0"/>
                  </a:outerShdw>
                </a:effectLst>
              </a:defRPr>
            </a:lvl4pPr>
            <a:lvl5pPr>
              <a:spcBef>
                <a:spcPct val="0"/>
              </a:spcBef>
              <a:defRPr sz="3200">
                <a:effectLst>
                  <a:outerShdw blurRad="38100" dist="38100" dir="2700000" algn="tl">
                    <a:srgbClr val="C0C0C0"/>
                  </a:outerShdw>
                </a:effectLst>
              </a:defRPr>
            </a:lvl5pPr>
            <a:lvl6pPr marL="457200" algn="ctr" fontAlgn="base">
              <a:spcBef>
                <a:spcPct val="0"/>
              </a:spcBef>
              <a:spcAft>
                <a:spcPct val="0"/>
              </a:spcAft>
              <a:defRPr sz="3200">
                <a:effectLst>
                  <a:outerShdw blurRad="38100" dist="38100" dir="2700000" algn="tl">
                    <a:srgbClr val="C0C0C0"/>
                  </a:outerShdw>
                </a:effectLst>
              </a:defRPr>
            </a:lvl6pPr>
            <a:lvl7pPr marL="914400" algn="ctr" fontAlgn="base">
              <a:spcBef>
                <a:spcPct val="0"/>
              </a:spcBef>
              <a:spcAft>
                <a:spcPct val="0"/>
              </a:spcAft>
              <a:defRPr sz="3200">
                <a:effectLst>
                  <a:outerShdw blurRad="38100" dist="38100" dir="2700000" algn="tl">
                    <a:srgbClr val="C0C0C0"/>
                  </a:outerShdw>
                </a:effectLst>
              </a:defRPr>
            </a:lvl7pPr>
            <a:lvl8pPr marL="1371600" algn="ctr" fontAlgn="base">
              <a:spcBef>
                <a:spcPct val="0"/>
              </a:spcBef>
              <a:spcAft>
                <a:spcPct val="0"/>
              </a:spcAft>
              <a:defRPr sz="3200">
                <a:effectLst>
                  <a:outerShdw blurRad="38100" dist="38100" dir="2700000" algn="tl">
                    <a:srgbClr val="C0C0C0"/>
                  </a:outerShdw>
                </a:effectLst>
              </a:defRPr>
            </a:lvl8pPr>
            <a:lvl9pPr marL="1828800" algn="ctr" fontAlgn="base">
              <a:spcBef>
                <a:spcPct val="0"/>
              </a:spcBef>
              <a:spcAft>
                <a:spcPct val="0"/>
              </a:spcAft>
              <a:defRPr sz="3200">
                <a:effectLst>
                  <a:outerShdw blurRad="38100" dist="38100" dir="2700000" algn="tl">
                    <a:srgbClr val="C0C0C0"/>
                  </a:outerShdw>
                </a:effectLst>
              </a:defRPr>
            </a:lvl9pPr>
          </a:lstStyle>
          <a:p>
            <a:r>
              <a:rPr lang="es-AR" dirty="0"/>
              <a:t>Acción de Control Proporcional: OBSERVACIONES</a:t>
            </a:r>
          </a:p>
        </p:txBody>
      </p:sp>
      <p:sp>
        <p:nvSpPr>
          <p:cNvPr id="1696776" name="Text Box 8"/>
          <p:cNvSpPr txBox="1">
            <a:spLocks noChangeArrowheads="1"/>
          </p:cNvSpPr>
          <p:nvPr/>
        </p:nvSpPr>
        <p:spPr bwMode="auto">
          <a:xfrm>
            <a:off x="169791" y="1061181"/>
            <a:ext cx="1190367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a:lnSpc>
                <a:spcPct val="120000"/>
              </a:lnSpc>
              <a:spcBef>
                <a:spcPct val="50000"/>
              </a:spcBef>
              <a:buFont typeface="Wingdings" pitchFamily="2" charset="2"/>
              <a:buChar char="§"/>
            </a:pPr>
            <a:r>
              <a:rPr lang="es-AR" sz="2200" b="0" dirty="0">
                <a:solidFill>
                  <a:srgbClr val="009900"/>
                </a:solidFill>
                <a:latin typeface="Arial" charset="0"/>
              </a:rPr>
              <a:t>  Es un controlador sin </a:t>
            </a:r>
            <a:r>
              <a:rPr lang="es-AR" sz="2200" b="0" dirty="0" smtClean="0">
                <a:solidFill>
                  <a:srgbClr val="009900"/>
                </a:solidFill>
                <a:latin typeface="Arial" charset="0"/>
              </a:rPr>
              <a:t>dinámica.</a:t>
            </a:r>
          </a:p>
          <a:p>
            <a:pPr>
              <a:lnSpc>
                <a:spcPct val="120000"/>
              </a:lnSpc>
              <a:spcBef>
                <a:spcPct val="50000"/>
              </a:spcBef>
              <a:buFont typeface="Wingdings" pitchFamily="2" charset="2"/>
              <a:buChar char="§"/>
            </a:pPr>
            <a:r>
              <a:rPr lang="es-AR" sz="2200" b="0" dirty="0">
                <a:solidFill>
                  <a:srgbClr val="009900"/>
                </a:solidFill>
                <a:latin typeface="Arial" charset="0"/>
              </a:rPr>
              <a:t>  </a:t>
            </a:r>
            <a:r>
              <a:rPr lang="es-AR" sz="2200" b="0" dirty="0" smtClean="0">
                <a:solidFill>
                  <a:srgbClr val="009900"/>
                </a:solidFill>
                <a:latin typeface="Arial" charset="0"/>
              </a:rPr>
              <a:t>Tiene la ventaja de poseer solo un parámetros de ajuste.</a:t>
            </a:r>
            <a:endParaRPr lang="es-AR" sz="2200" b="0" dirty="0">
              <a:solidFill>
                <a:srgbClr val="009900"/>
              </a:solidFill>
              <a:latin typeface="Arial" charset="0"/>
            </a:endParaRPr>
          </a:p>
          <a:p>
            <a:pPr>
              <a:lnSpc>
                <a:spcPct val="120000"/>
              </a:lnSpc>
              <a:spcBef>
                <a:spcPct val="50000"/>
              </a:spcBef>
              <a:buFont typeface="Wingdings" pitchFamily="2" charset="2"/>
              <a:buChar char="§"/>
            </a:pPr>
            <a:r>
              <a:rPr lang="es-AR" sz="2200" b="0" dirty="0">
                <a:solidFill>
                  <a:srgbClr val="009900"/>
                </a:solidFill>
                <a:latin typeface="Arial" charset="0"/>
              </a:rPr>
              <a:t>  Aumento de la ganancia del compensador permite reducir el </a:t>
            </a:r>
            <a:r>
              <a:rPr lang="es-AR" sz="2200" b="0" dirty="0" smtClean="0">
                <a:solidFill>
                  <a:srgbClr val="009900"/>
                </a:solidFill>
                <a:latin typeface="Arial" charset="0"/>
              </a:rPr>
              <a:t>error en </a:t>
            </a:r>
            <a:r>
              <a:rPr lang="es-AR" sz="2200" b="0" dirty="0">
                <a:solidFill>
                  <a:srgbClr val="009900"/>
                </a:solidFill>
                <a:latin typeface="Arial" charset="0"/>
              </a:rPr>
              <a:t>régimen </a:t>
            </a:r>
            <a:r>
              <a:rPr lang="es-AR" sz="2200" b="0" dirty="0" smtClean="0">
                <a:solidFill>
                  <a:srgbClr val="009900"/>
                </a:solidFill>
                <a:latin typeface="Arial" charset="0"/>
              </a:rPr>
              <a:t>estacionario.</a:t>
            </a:r>
            <a:endParaRPr lang="es-AR" sz="2200" b="0" dirty="0">
              <a:solidFill>
                <a:srgbClr val="009900"/>
              </a:solidFill>
              <a:latin typeface="Arial" charset="0"/>
            </a:endParaRPr>
          </a:p>
          <a:p>
            <a:pPr>
              <a:lnSpc>
                <a:spcPct val="120000"/>
              </a:lnSpc>
              <a:spcBef>
                <a:spcPct val="50000"/>
              </a:spcBef>
              <a:buFont typeface="Wingdings" pitchFamily="2" charset="2"/>
              <a:buChar char="§"/>
            </a:pPr>
            <a:r>
              <a:rPr lang="es-AR" sz="2200" b="0" dirty="0">
                <a:solidFill>
                  <a:srgbClr val="009900"/>
                </a:solidFill>
                <a:latin typeface="Arial" charset="0"/>
              </a:rPr>
              <a:t>  Es necesario que </a:t>
            </a:r>
            <a:r>
              <a:rPr lang="es-AR" sz="2200" b="0" i="1" dirty="0">
                <a:solidFill>
                  <a:srgbClr val="009900"/>
                </a:solidFill>
              </a:rPr>
              <a:t>e</a:t>
            </a:r>
            <a:r>
              <a:rPr lang="es-AR" sz="2200" b="0" dirty="0">
                <a:solidFill>
                  <a:srgbClr val="009900"/>
                </a:solidFill>
              </a:rPr>
              <a:t>(</a:t>
            </a:r>
            <a:r>
              <a:rPr lang="es-AR" sz="2200" b="0" i="1" dirty="0">
                <a:solidFill>
                  <a:srgbClr val="009900"/>
                </a:solidFill>
              </a:rPr>
              <a:t>t</a:t>
            </a:r>
            <a:r>
              <a:rPr lang="es-AR" sz="2200" b="0" dirty="0">
                <a:solidFill>
                  <a:srgbClr val="009900"/>
                </a:solidFill>
              </a:rPr>
              <a:t>) </a:t>
            </a:r>
            <a:r>
              <a:rPr lang="es-AR" sz="2200" b="0" dirty="0">
                <a:solidFill>
                  <a:srgbClr val="009900"/>
                </a:solidFill>
                <a:cs typeface="Arial" charset="0"/>
              </a:rPr>
              <a:t>≠ 0</a:t>
            </a:r>
            <a:r>
              <a:rPr lang="es-AR" sz="2200" b="0" dirty="0">
                <a:solidFill>
                  <a:srgbClr val="009900"/>
                </a:solidFill>
                <a:latin typeface="Arial" charset="0"/>
                <a:cs typeface="Arial" charset="0"/>
              </a:rPr>
              <a:t> para tener una </a:t>
            </a:r>
            <a:r>
              <a:rPr lang="es-AR" sz="2200" b="0" i="1" dirty="0">
                <a:solidFill>
                  <a:srgbClr val="009900"/>
                </a:solidFill>
                <a:cs typeface="Arial" charset="0"/>
              </a:rPr>
              <a:t>u</a:t>
            </a:r>
            <a:r>
              <a:rPr lang="es-AR" sz="2200" b="0" dirty="0">
                <a:solidFill>
                  <a:srgbClr val="009900"/>
                </a:solidFill>
                <a:cs typeface="Arial" charset="0"/>
              </a:rPr>
              <a:t>(</a:t>
            </a:r>
            <a:r>
              <a:rPr lang="es-AR" sz="2200" b="0" i="1" dirty="0">
                <a:solidFill>
                  <a:srgbClr val="009900"/>
                </a:solidFill>
                <a:cs typeface="Arial" charset="0"/>
              </a:rPr>
              <a:t>t</a:t>
            </a:r>
            <a:r>
              <a:rPr lang="es-AR" sz="2200" b="0" dirty="0">
                <a:solidFill>
                  <a:srgbClr val="009900"/>
                </a:solidFill>
                <a:cs typeface="Arial" charset="0"/>
              </a:rPr>
              <a:t>) </a:t>
            </a:r>
            <a:r>
              <a:rPr lang="es-AR" sz="2200" b="0" dirty="0">
                <a:solidFill>
                  <a:srgbClr val="009900"/>
                </a:solidFill>
              </a:rPr>
              <a:t>≠ </a:t>
            </a:r>
            <a:r>
              <a:rPr lang="es-AR" sz="2200" b="0" dirty="0" smtClean="0">
                <a:solidFill>
                  <a:srgbClr val="009900"/>
                </a:solidFill>
              </a:rPr>
              <a:t>0</a:t>
            </a:r>
            <a:r>
              <a:rPr lang="es-AR" sz="2200" b="0" dirty="0" smtClean="0">
                <a:solidFill>
                  <a:srgbClr val="009900"/>
                </a:solidFill>
                <a:latin typeface="Arial" charset="0"/>
              </a:rPr>
              <a:t>. Esto introduce </a:t>
            </a:r>
            <a:r>
              <a:rPr lang="es-AR" sz="2200" b="0" dirty="0">
                <a:solidFill>
                  <a:srgbClr val="009900"/>
                </a:solidFill>
                <a:latin typeface="Arial" charset="0"/>
              </a:rPr>
              <a:t>una tensión de offset</a:t>
            </a:r>
            <a:r>
              <a:rPr lang="es-AR" sz="2200" b="0" dirty="0" smtClean="0">
                <a:solidFill>
                  <a:srgbClr val="009900"/>
                </a:solidFill>
                <a:latin typeface="Arial" charset="0"/>
              </a:rPr>
              <a:t>.</a:t>
            </a:r>
            <a:endParaRPr lang="es-AR" sz="2200" b="0" dirty="0">
              <a:solidFill>
                <a:srgbClr val="009900"/>
              </a:solidFill>
              <a:latin typeface="Arial" charset="0"/>
            </a:endParaRPr>
          </a:p>
          <a:p>
            <a:pPr>
              <a:lnSpc>
                <a:spcPct val="120000"/>
              </a:lnSpc>
              <a:spcBef>
                <a:spcPct val="50000"/>
              </a:spcBef>
              <a:buFont typeface="Wingdings" pitchFamily="2" charset="2"/>
              <a:buChar char="§"/>
            </a:pPr>
            <a:r>
              <a:rPr lang="es-AR" sz="2200" b="0" dirty="0">
                <a:solidFill>
                  <a:srgbClr val="009900"/>
                </a:solidFill>
                <a:latin typeface="Arial" charset="0"/>
              </a:rPr>
              <a:t>  A mayor ganancia mayor señal de control </a:t>
            </a:r>
            <a:r>
              <a:rPr lang="es-AR" sz="2200" b="0" dirty="0" smtClean="0">
                <a:solidFill>
                  <a:srgbClr val="009900"/>
                </a:solidFill>
                <a:latin typeface="Arial" charset="0"/>
              </a:rPr>
              <a:t>actuante.</a:t>
            </a:r>
            <a:endParaRPr lang="es-AR" sz="2200" b="0" dirty="0">
              <a:solidFill>
                <a:srgbClr val="009900"/>
              </a:solidFill>
              <a:latin typeface="Arial" charset="0"/>
            </a:endParaRPr>
          </a:p>
          <a:p>
            <a:pPr>
              <a:lnSpc>
                <a:spcPct val="120000"/>
              </a:lnSpc>
              <a:spcBef>
                <a:spcPct val="50000"/>
              </a:spcBef>
              <a:buFont typeface="Wingdings" pitchFamily="2" charset="2"/>
              <a:buChar char="§"/>
            </a:pPr>
            <a:r>
              <a:rPr lang="es-AR" sz="2200" b="0" dirty="0">
                <a:solidFill>
                  <a:srgbClr val="009900"/>
                </a:solidFill>
                <a:latin typeface="Arial" charset="0"/>
              </a:rPr>
              <a:t>  Un control </a:t>
            </a:r>
            <a:r>
              <a:rPr lang="es-AR" sz="2200" b="0" dirty="0" smtClean="0">
                <a:solidFill>
                  <a:srgbClr val="009900"/>
                </a:solidFill>
                <a:latin typeface="Arial" charset="0"/>
              </a:rPr>
              <a:t>proporcional, por si mismo, </a:t>
            </a:r>
            <a:r>
              <a:rPr lang="es-AR" sz="2200" b="0" dirty="0">
                <a:solidFill>
                  <a:srgbClr val="009900"/>
                </a:solidFill>
                <a:latin typeface="Arial" charset="0"/>
              </a:rPr>
              <a:t>no elimina el error en </a:t>
            </a:r>
            <a:r>
              <a:rPr lang="es-AR" sz="2200" b="0" dirty="0" smtClean="0">
                <a:solidFill>
                  <a:srgbClr val="009900"/>
                </a:solidFill>
                <a:latin typeface="Arial" charset="0"/>
              </a:rPr>
              <a:t>régimen permanente</a:t>
            </a:r>
            <a:r>
              <a:rPr lang="es-AR" sz="2200" b="0" dirty="0">
                <a:solidFill>
                  <a:srgbClr val="009900"/>
                </a:solidFill>
                <a:latin typeface="Arial" charset="0"/>
              </a:rPr>
              <a:t>.</a:t>
            </a:r>
          </a:p>
          <a:p>
            <a:pPr>
              <a:lnSpc>
                <a:spcPct val="120000"/>
              </a:lnSpc>
              <a:spcBef>
                <a:spcPct val="50000"/>
              </a:spcBef>
              <a:buFont typeface="Wingdings" pitchFamily="2" charset="2"/>
              <a:buChar char="§"/>
            </a:pPr>
            <a:r>
              <a:rPr lang="es-AR" sz="2200" b="0" dirty="0">
                <a:solidFill>
                  <a:srgbClr val="009900"/>
                </a:solidFill>
                <a:latin typeface="Arial" charset="0"/>
              </a:rPr>
              <a:t>  El </a:t>
            </a:r>
            <a:r>
              <a:rPr lang="es-AR" sz="2200" b="0" dirty="0" smtClean="0">
                <a:solidFill>
                  <a:srgbClr val="009900"/>
                </a:solidFill>
                <a:latin typeface="Arial" charset="0"/>
              </a:rPr>
              <a:t>control proporcional </a:t>
            </a:r>
            <a:r>
              <a:rPr lang="es-AR" sz="2200" b="0" dirty="0">
                <a:solidFill>
                  <a:srgbClr val="009900"/>
                </a:solidFill>
                <a:latin typeface="Arial" charset="0"/>
              </a:rPr>
              <a:t>considera el </a:t>
            </a:r>
            <a:r>
              <a:rPr lang="es-AR" sz="2200" dirty="0">
                <a:solidFill>
                  <a:srgbClr val="009900"/>
                </a:solidFill>
                <a:latin typeface="Arial" charset="0"/>
              </a:rPr>
              <a:t>valor actual</a:t>
            </a:r>
            <a:r>
              <a:rPr lang="es-AR" sz="2200" b="0" dirty="0">
                <a:solidFill>
                  <a:srgbClr val="009900"/>
                </a:solidFill>
                <a:latin typeface="Arial" charset="0"/>
              </a:rPr>
              <a:t> de </a:t>
            </a:r>
            <a:r>
              <a:rPr lang="es-AR" sz="2200" b="0" i="1" dirty="0">
                <a:solidFill>
                  <a:srgbClr val="009900"/>
                </a:solidFill>
              </a:rPr>
              <a:t>e</a:t>
            </a:r>
            <a:r>
              <a:rPr lang="es-AR" sz="2200" b="0" dirty="0">
                <a:solidFill>
                  <a:srgbClr val="009900"/>
                </a:solidFill>
              </a:rPr>
              <a:t>(</a:t>
            </a:r>
            <a:r>
              <a:rPr lang="es-AR" sz="2200" b="0" i="1" dirty="0">
                <a:solidFill>
                  <a:srgbClr val="009900"/>
                </a:solidFill>
              </a:rPr>
              <a:t>t</a:t>
            </a:r>
            <a:r>
              <a:rPr lang="es-AR" sz="2200" b="0" dirty="0">
                <a:solidFill>
                  <a:srgbClr val="009900"/>
                </a:solidFill>
              </a:rPr>
              <a:t>)</a:t>
            </a:r>
            <a:r>
              <a:rPr lang="es-AR" sz="2200" b="0" dirty="0">
                <a:solidFill>
                  <a:srgbClr val="009900"/>
                </a:solidFill>
                <a:latin typeface="Arial" charset="0"/>
              </a:rPr>
              <a:t> </a:t>
            </a:r>
            <a:r>
              <a:rPr lang="es-AR" sz="2200" b="0" dirty="0" smtClean="0">
                <a:solidFill>
                  <a:srgbClr val="009900"/>
                </a:solidFill>
                <a:latin typeface="Arial" charset="0"/>
              </a:rPr>
              <a:t>para calcular </a:t>
            </a:r>
            <a:r>
              <a:rPr lang="es-AR" sz="2200" b="0" dirty="0">
                <a:solidFill>
                  <a:srgbClr val="009900"/>
                </a:solidFill>
                <a:latin typeface="Arial" charset="0"/>
              </a:rPr>
              <a:t>el </a:t>
            </a:r>
            <a:r>
              <a:rPr lang="es-AR" sz="2200" dirty="0" smtClean="0">
                <a:solidFill>
                  <a:srgbClr val="009900"/>
                </a:solidFill>
                <a:latin typeface="Arial" charset="0"/>
              </a:rPr>
              <a:t>valor actual</a:t>
            </a:r>
            <a:r>
              <a:rPr lang="es-AR" sz="2200" b="0" dirty="0" smtClean="0">
                <a:solidFill>
                  <a:srgbClr val="009900"/>
                </a:solidFill>
                <a:latin typeface="Arial" charset="0"/>
              </a:rPr>
              <a:t> </a:t>
            </a:r>
            <a:r>
              <a:rPr lang="es-AR" sz="2200" b="0" dirty="0">
                <a:solidFill>
                  <a:srgbClr val="009900"/>
                </a:solidFill>
                <a:latin typeface="Arial" charset="0"/>
              </a:rPr>
              <a:t>de </a:t>
            </a:r>
            <a:r>
              <a:rPr lang="es-AR" sz="2200" b="0" i="1" dirty="0">
                <a:solidFill>
                  <a:srgbClr val="009900"/>
                </a:solidFill>
              </a:rPr>
              <a:t>u</a:t>
            </a:r>
            <a:r>
              <a:rPr lang="es-AR" sz="2200" b="0" dirty="0">
                <a:solidFill>
                  <a:srgbClr val="009900"/>
                </a:solidFill>
              </a:rPr>
              <a:t>(</a:t>
            </a:r>
            <a:r>
              <a:rPr lang="es-AR" sz="2200" b="0" i="1" dirty="0">
                <a:solidFill>
                  <a:srgbClr val="009900"/>
                </a:solidFill>
              </a:rPr>
              <a:t>t</a:t>
            </a:r>
            <a:r>
              <a:rPr lang="es-AR" sz="2200" b="0" dirty="0" smtClean="0">
                <a:solidFill>
                  <a:srgbClr val="009900"/>
                </a:solidFill>
              </a:rPr>
              <a:t>).</a:t>
            </a:r>
          </a:p>
          <a:p>
            <a:pPr>
              <a:lnSpc>
                <a:spcPct val="120000"/>
              </a:lnSpc>
              <a:spcBef>
                <a:spcPct val="50000"/>
              </a:spcBef>
              <a:buFont typeface="Wingdings" pitchFamily="2" charset="2"/>
              <a:buChar char="§"/>
            </a:pPr>
            <a:r>
              <a:rPr lang="en-US" sz="2200" b="0" dirty="0">
                <a:solidFill>
                  <a:srgbClr val="009900"/>
                </a:solidFill>
              </a:rPr>
              <a:t>  </a:t>
            </a:r>
            <a:r>
              <a:rPr lang="es-AR" sz="2200" b="0" dirty="0" smtClean="0">
                <a:solidFill>
                  <a:srgbClr val="009900"/>
                </a:solidFill>
                <a:latin typeface="+mj-lt"/>
              </a:rPr>
              <a:t>A mayores valores de la ganancia del controlador, mejora el rechazo a la perturbación.</a:t>
            </a:r>
          </a:p>
          <a:p>
            <a:pPr>
              <a:lnSpc>
                <a:spcPct val="120000"/>
              </a:lnSpc>
              <a:spcBef>
                <a:spcPct val="50000"/>
              </a:spcBef>
              <a:buFont typeface="Wingdings" pitchFamily="2" charset="2"/>
              <a:buChar char="§"/>
            </a:pPr>
            <a:r>
              <a:rPr lang="es-AR" sz="2200" b="0" dirty="0">
                <a:solidFill>
                  <a:srgbClr val="009900"/>
                </a:solidFill>
                <a:latin typeface="+mj-lt"/>
              </a:rPr>
              <a:t> </a:t>
            </a:r>
            <a:r>
              <a:rPr lang="es-AR" sz="2200" b="0" dirty="0" smtClean="0">
                <a:solidFill>
                  <a:srgbClr val="009900"/>
                </a:solidFill>
                <a:latin typeface="+mj-lt"/>
              </a:rPr>
              <a:t> Para sistemas de tipo 1, resulta ser un control muy simple para ajustar las características de la respuesta transitoria. </a:t>
            </a:r>
            <a:endParaRPr lang="es-AR" sz="2200" b="0" dirty="0">
              <a:solidFill>
                <a:srgbClr val="009900"/>
              </a:solidFill>
              <a:latin typeface="+mj-lt"/>
            </a:endParaRPr>
          </a:p>
        </p:txBody>
      </p:sp>
    </p:spTree>
    <p:custDataLst>
      <p:tags r:id="rId1"/>
    </p:custDataLst>
    <p:extLst>
      <p:ext uri="{BB962C8B-B14F-4D97-AF65-F5344CB8AC3E}">
        <p14:creationId xmlns:p14="http://schemas.microsoft.com/office/powerpoint/2010/main" val="267049063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167570" y="738577"/>
            <a:ext cx="3844258"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Integral:</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ext uri="{D42A27DB-BD31-4B8C-83A1-F6EECF244321}">
                <p14:modId xmlns:p14="http://schemas.microsoft.com/office/powerpoint/2010/main" val="3076888028"/>
              </p:ext>
            </p:extLst>
          </p:nvPr>
        </p:nvGraphicFramePr>
        <p:xfrm>
          <a:off x="208758" y="1602842"/>
          <a:ext cx="3360738" cy="766763"/>
        </p:xfrm>
        <a:graphic>
          <a:graphicData uri="http://schemas.openxmlformats.org/presentationml/2006/ole">
            <mc:AlternateContent xmlns:mc="http://schemas.openxmlformats.org/markup-compatibility/2006">
              <mc:Choice xmlns:v="urn:schemas-microsoft-com:vml" Requires="v">
                <p:oleObj spid="_x0000_s1853304" name="Equation" r:id="rId5" imgW="1726920" imgH="393480" progId="Equation.DSMT4">
                  <p:embed/>
                </p:oleObj>
              </mc:Choice>
              <mc:Fallback>
                <p:oleObj name="Equation" r:id="rId5" imgW="1726920" imgH="393480" progId="Equation.DSMT4">
                  <p:embed/>
                  <p:pic>
                    <p:nvPicPr>
                      <p:cNvPr id="0" name=""/>
                      <p:cNvPicPr>
                        <a:picLocks noChangeAspect="1" noChangeArrowheads="1"/>
                      </p:cNvPicPr>
                      <p:nvPr/>
                    </p:nvPicPr>
                    <p:blipFill>
                      <a:blip r:embed="rId6"/>
                      <a:srcRect/>
                      <a:stretch>
                        <a:fillRect/>
                      </a:stretch>
                    </p:blipFill>
                    <p:spPr bwMode="auto">
                      <a:xfrm>
                        <a:off x="208758" y="1602842"/>
                        <a:ext cx="33607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3"/>
          <p:cNvSpPr txBox="1">
            <a:spLocks noChangeArrowheads="1"/>
          </p:cNvSpPr>
          <p:nvPr/>
        </p:nvSpPr>
        <p:spPr bwMode="auto">
          <a:xfrm>
            <a:off x="3727922" y="1752652"/>
            <a:ext cx="5449029" cy="3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Aplicándose la TL, la FT del controlador integral resulta:</a:t>
            </a:r>
          </a:p>
        </p:txBody>
      </p:sp>
      <p:sp>
        <p:nvSpPr>
          <p:cNvPr id="28" name="Text Box 3"/>
          <p:cNvSpPr txBox="1">
            <a:spLocks noChangeArrowheads="1"/>
          </p:cNvSpPr>
          <p:nvPr/>
        </p:nvSpPr>
        <p:spPr bwMode="auto">
          <a:xfrm>
            <a:off x="208758" y="1144810"/>
            <a:ext cx="11085317" cy="4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caso de utilizarse solamente una acción integral, la (1) se transforma en la siguiente ecuación:</a:t>
            </a:r>
          </a:p>
        </p:txBody>
      </p:sp>
      <p:sp>
        <p:nvSpPr>
          <p:cNvPr id="29" name="Text Box 3"/>
          <p:cNvSpPr txBox="1">
            <a:spLocks noChangeArrowheads="1"/>
          </p:cNvSpPr>
          <p:nvPr/>
        </p:nvSpPr>
        <p:spPr bwMode="auto">
          <a:xfrm>
            <a:off x="167570" y="2531063"/>
            <a:ext cx="11983241"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función principal de la acción integral es garantizar que la salida del proceso sea igual en estado estacionario a la referencia o valor de consigna.</a:t>
            </a:r>
          </a:p>
        </p:txBody>
      </p:sp>
      <p:graphicFrame>
        <p:nvGraphicFramePr>
          <p:cNvPr id="12" name="Object 9"/>
          <p:cNvGraphicFramePr>
            <a:graphicFrameLocks noChangeAspect="1"/>
          </p:cNvGraphicFramePr>
          <p:nvPr>
            <p:extLst>
              <p:ext uri="{D42A27DB-BD31-4B8C-83A1-F6EECF244321}">
                <p14:modId xmlns:p14="http://schemas.microsoft.com/office/powerpoint/2010/main" val="837228561"/>
              </p:ext>
            </p:extLst>
          </p:nvPr>
        </p:nvGraphicFramePr>
        <p:xfrm>
          <a:off x="9176951" y="1602843"/>
          <a:ext cx="2570162" cy="766762"/>
        </p:xfrm>
        <a:graphic>
          <a:graphicData uri="http://schemas.openxmlformats.org/presentationml/2006/ole">
            <mc:AlternateContent xmlns:mc="http://schemas.openxmlformats.org/markup-compatibility/2006">
              <mc:Choice xmlns:v="urn:schemas-microsoft-com:vml" Requires="v">
                <p:oleObj spid="_x0000_s1853305" name="Equation" r:id="rId7" imgW="1320480" imgH="393480" progId="Equation.DSMT4">
                  <p:embed/>
                </p:oleObj>
              </mc:Choice>
              <mc:Fallback>
                <p:oleObj name="Equation" r:id="rId7" imgW="1320480" imgH="393480" progId="Equation.DSMT4">
                  <p:embed/>
                  <p:pic>
                    <p:nvPicPr>
                      <p:cNvPr id="0" name=""/>
                      <p:cNvPicPr>
                        <a:picLocks noChangeAspect="1" noChangeArrowheads="1"/>
                      </p:cNvPicPr>
                      <p:nvPr/>
                    </p:nvPicPr>
                    <p:blipFill>
                      <a:blip r:embed="rId8"/>
                      <a:srcRect/>
                      <a:stretch>
                        <a:fillRect/>
                      </a:stretch>
                    </p:blipFill>
                    <p:spPr bwMode="auto">
                      <a:xfrm>
                        <a:off x="9176951" y="1602843"/>
                        <a:ext cx="2570162"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3"/>
          <p:cNvSpPr txBox="1">
            <a:spLocks noChangeArrowheads="1"/>
          </p:cNvSpPr>
          <p:nvPr/>
        </p:nvSpPr>
        <p:spPr bwMode="auto">
          <a:xfrm>
            <a:off x="167570" y="3263410"/>
            <a:ext cx="11983241"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Con el control integral, se aprecia que un </a:t>
            </a:r>
            <a:r>
              <a:rPr lang="es-AR" sz="2000" dirty="0" smtClean="0">
                <a:solidFill>
                  <a:srgbClr val="009900"/>
                </a:solidFill>
                <a:latin typeface="Times New Roman" panose="02020603050405020304" pitchFamily="18" charset="0"/>
                <a:cs typeface="Times New Roman" panose="02020603050405020304" pitchFamily="18" charset="0"/>
              </a:rPr>
              <a:t>error de control positivo</a:t>
            </a: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dirty="0" smtClean="0">
                <a:solidFill>
                  <a:srgbClr val="009900"/>
                </a:solidFill>
                <a:latin typeface="Times New Roman" panose="02020603050405020304" pitchFamily="18" charset="0"/>
                <a:cs typeface="Times New Roman" panose="02020603050405020304" pitchFamily="18" charset="0"/>
              </a:rPr>
              <a:t>dará una señal de control creciente</a:t>
            </a:r>
            <a:r>
              <a:rPr lang="es-AR" sz="2000" b="0" dirty="0" smtClean="0">
                <a:solidFill>
                  <a:srgbClr val="009900"/>
                </a:solidFill>
                <a:latin typeface="Times New Roman" panose="02020603050405020304" pitchFamily="18" charset="0"/>
                <a:cs typeface="Times New Roman" panose="02020603050405020304" pitchFamily="18" charset="0"/>
              </a:rPr>
              <a:t>, y, ante </a:t>
            </a:r>
            <a:r>
              <a:rPr lang="es-AR" sz="2000" dirty="0" smtClean="0">
                <a:solidFill>
                  <a:srgbClr val="009900"/>
                </a:solidFill>
                <a:latin typeface="Times New Roman" panose="02020603050405020304" pitchFamily="18" charset="0"/>
                <a:cs typeface="Times New Roman" panose="02020603050405020304" pitchFamily="18" charset="0"/>
              </a:rPr>
              <a:t>un error negativo</a:t>
            </a:r>
            <a:r>
              <a:rPr lang="es-AR" sz="2000" b="0" dirty="0" smtClean="0">
                <a:solidFill>
                  <a:srgbClr val="009900"/>
                </a:solidFill>
                <a:latin typeface="Times New Roman" panose="02020603050405020304" pitchFamily="18" charset="0"/>
                <a:cs typeface="Times New Roman" panose="02020603050405020304" pitchFamily="18" charset="0"/>
              </a:rPr>
              <a:t>, la </a:t>
            </a:r>
            <a:r>
              <a:rPr lang="es-AR" sz="2000" dirty="0" smtClean="0">
                <a:solidFill>
                  <a:srgbClr val="009900"/>
                </a:solidFill>
                <a:latin typeface="Times New Roman" panose="02020603050405020304" pitchFamily="18" charset="0"/>
                <a:cs typeface="Times New Roman" panose="02020603050405020304" pitchFamily="18" charset="0"/>
              </a:rPr>
              <a:t>señal de control será decreciente</a:t>
            </a:r>
            <a:r>
              <a:rPr lang="es-AR" sz="2000" b="0" dirty="0" smtClean="0">
                <a:solidFill>
                  <a:srgbClr val="009900"/>
                </a:solidFill>
                <a:latin typeface="Times New Roman" panose="02020603050405020304" pitchFamily="18" charset="0"/>
                <a:cs typeface="Times New Roman" panose="02020603050405020304" pitchFamily="18" charset="0"/>
              </a:rPr>
              <a:t>.</a:t>
            </a:r>
          </a:p>
        </p:txBody>
      </p:sp>
      <p:pic>
        <p:nvPicPr>
          <p:cNvPr id="2" name="Imagen 1"/>
          <p:cNvPicPr>
            <a:picLocks noChangeAspect="1"/>
          </p:cNvPicPr>
          <p:nvPr/>
        </p:nvPicPr>
        <p:blipFill rotWithShape="1">
          <a:blip r:embed="rId9"/>
          <a:srcRect l="9844" t="10840" r="7066" b="5007"/>
          <a:stretch/>
        </p:blipFill>
        <p:spPr>
          <a:xfrm>
            <a:off x="312455" y="4094205"/>
            <a:ext cx="3554487" cy="2700000"/>
          </a:xfrm>
          <a:prstGeom prst="rect">
            <a:avLst/>
          </a:prstGeom>
        </p:spPr>
      </p:pic>
      <p:graphicFrame>
        <p:nvGraphicFramePr>
          <p:cNvPr id="16" name="Object 9"/>
          <p:cNvGraphicFramePr>
            <a:graphicFrameLocks noChangeAspect="1"/>
          </p:cNvGraphicFramePr>
          <p:nvPr>
            <p:extLst>
              <p:ext uri="{D42A27DB-BD31-4B8C-83A1-F6EECF244321}">
                <p14:modId xmlns:p14="http://schemas.microsoft.com/office/powerpoint/2010/main" val="2885288801"/>
              </p:ext>
            </p:extLst>
          </p:nvPr>
        </p:nvGraphicFramePr>
        <p:xfrm>
          <a:off x="4103455" y="3995757"/>
          <a:ext cx="1854200" cy="717550"/>
        </p:xfrm>
        <a:graphic>
          <a:graphicData uri="http://schemas.openxmlformats.org/presentationml/2006/ole">
            <mc:AlternateContent xmlns:mc="http://schemas.openxmlformats.org/markup-compatibility/2006">
              <mc:Choice xmlns:v="urn:schemas-microsoft-com:vml" Requires="v">
                <p:oleObj spid="_x0000_s1853306" name="Equation" r:id="rId10" imgW="952200" imgH="368280" progId="Equation.DSMT4">
                  <p:embed/>
                </p:oleObj>
              </mc:Choice>
              <mc:Fallback>
                <p:oleObj name="Equation" r:id="rId10" imgW="952200" imgH="368280" progId="Equation.DSMT4">
                  <p:embed/>
                  <p:pic>
                    <p:nvPicPr>
                      <p:cNvPr id="0" name=""/>
                      <p:cNvPicPr>
                        <a:picLocks noChangeAspect="1" noChangeArrowheads="1"/>
                      </p:cNvPicPr>
                      <p:nvPr/>
                    </p:nvPicPr>
                    <p:blipFill>
                      <a:blip r:embed="rId11"/>
                      <a:srcRect/>
                      <a:stretch>
                        <a:fillRect/>
                      </a:stretch>
                    </p:blipFill>
                    <p:spPr bwMode="auto">
                      <a:xfrm>
                        <a:off x="4103455" y="3995757"/>
                        <a:ext cx="18542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40515181"/>
              </p:ext>
            </p:extLst>
          </p:nvPr>
        </p:nvGraphicFramePr>
        <p:xfrm>
          <a:off x="4140365" y="4653607"/>
          <a:ext cx="1162050" cy="692150"/>
        </p:xfrm>
        <a:graphic>
          <a:graphicData uri="http://schemas.openxmlformats.org/presentationml/2006/ole">
            <mc:AlternateContent xmlns:mc="http://schemas.openxmlformats.org/markup-compatibility/2006">
              <mc:Choice xmlns:v="urn:schemas-microsoft-com:vml" Requires="v">
                <p:oleObj spid="_x0000_s1853307" name="Equation" r:id="rId12" imgW="596880" imgH="355320" progId="Equation.DSMT4">
                  <p:embed/>
                </p:oleObj>
              </mc:Choice>
              <mc:Fallback>
                <p:oleObj name="Equation" r:id="rId12" imgW="596880" imgH="355320" progId="Equation.DSMT4">
                  <p:embed/>
                  <p:pic>
                    <p:nvPicPr>
                      <p:cNvPr id="0" name=""/>
                      <p:cNvPicPr>
                        <a:picLocks noChangeAspect="1" noChangeArrowheads="1"/>
                      </p:cNvPicPr>
                      <p:nvPr/>
                    </p:nvPicPr>
                    <p:blipFill>
                      <a:blip r:embed="rId13"/>
                      <a:srcRect/>
                      <a:stretch>
                        <a:fillRect/>
                      </a:stretch>
                    </p:blipFill>
                    <p:spPr bwMode="auto">
                      <a:xfrm>
                        <a:off x="4140365" y="4653607"/>
                        <a:ext cx="11620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1391491476"/>
              </p:ext>
            </p:extLst>
          </p:nvPr>
        </p:nvGraphicFramePr>
        <p:xfrm>
          <a:off x="4103455" y="5385315"/>
          <a:ext cx="2274888" cy="395288"/>
        </p:xfrm>
        <a:graphic>
          <a:graphicData uri="http://schemas.openxmlformats.org/presentationml/2006/ole">
            <mc:AlternateContent xmlns:mc="http://schemas.openxmlformats.org/markup-compatibility/2006">
              <mc:Choice xmlns:v="urn:schemas-microsoft-com:vml" Requires="v">
                <p:oleObj spid="_x0000_s1853308" name="Equation" r:id="rId14" imgW="1168200" imgH="203040" progId="Equation.DSMT4">
                  <p:embed/>
                </p:oleObj>
              </mc:Choice>
              <mc:Fallback>
                <p:oleObj name="Equation" r:id="rId14" imgW="1168200" imgH="203040" progId="Equation.DSMT4">
                  <p:embed/>
                  <p:pic>
                    <p:nvPicPr>
                      <p:cNvPr id="0" name=""/>
                      <p:cNvPicPr>
                        <a:picLocks noChangeAspect="1" noChangeArrowheads="1"/>
                      </p:cNvPicPr>
                      <p:nvPr/>
                    </p:nvPicPr>
                    <p:blipFill>
                      <a:blip r:embed="rId15"/>
                      <a:srcRect/>
                      <a:stretch>
                        <a:fillRect/>
                      </a:stretch>
                    </p:blipFill>
                    <p:spPr bwMode="auto">
                      <a:xfrm>
                        <a:off x="4103455" y="5385315"/>
                        <a:ext cx="2274888"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9"/>
          <p:cNvGraphicFramePr>
            <a:graphicFrameLocks noChangeAspect="1"/>
          </p:cNvGraphicFramePr>
          <p:nvPr>
            <p:extLst>
              <p:ext uri="{D42A27DB-BD31-4B8C-83A1-F6EECF244321}">
                <p14:modId xmlns:p14="http://schemas.microsoft.com/office/powerpoint/2010/main" val="451726331"/>
              </p:ext>
            </p:extLst>
          </p:nvPr>
        </p:nvGraphicFramePr>
        <p:xfrm>
          <a:off x="4103455" y="5820161"/>
          <a:ext cx="2892425" cy="742950"/>
        </p:xfrm>
        <a:graphic>
          <a:graphicData uri="http://schemas.openxmlformats.org/presentationml/2006/ole">
            <mc:AlternateContent xmlns:mc="http://schemas.openxmlformats.org/markup-compatibility/2006">
              <mc:Choice xmlns:v="urn:schemas-microsoft-com:vml" Requires="v">
                <p:oleObj spid="_x0000_s1853309" name="Equation" r:id="rId16" imgW="1485720" imgH="380880" progId="Equation.DSMT4">
                  <p:embed/>
                </p:oleObj>
              </mc:Choice>
              <mc:Fallback>
                <p:oleObj name="Equation" r:id="rId16" imgW="1485720" imgH="380880" progId="Equation.DSMT4">
                  <p:embed/>
                  <p:pic>
                    <p:nvPicPr>
                      <p:cNvPr id="0" name=""/>
                      <p:cNvPicPr>
                        <a:picLocks noChangeAspect="1" noChangeArrowheads="1"/>
                      </p:cNvPicPr>
                      <p:nvPr/>
                    </p:nvPicPr>
                    <p:blipFill>
                      <a:blip r:embed="rId17"/>
                      <a:srcRect/>
                      <a:stretch>
                        <a:fillRect/>
                      </a:stretch>
                    </p:blipFill>
                    <p:spPr bwMode="auto">
                      <a:xfrm>
                        <a:off x="4103455" y="5820161"/>
                        <a:ext cx="289242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Imagen 3"/>
          <p:cNvPicPr>
            <a:picLocks noChangeAspect="1"/>
          </p:cNvPicPr>
          <p:nvPr/>
        </p:nvPicPr>
        <p:blipFill rotWithShape="1">
          <a:blip r:embed="rId18"/>
          <a:srcRect l="9100" t="9909" r="6667" b="4928"/>
          <a:stretch/>
        </p:blipFill>
        <p:spPr>
          <a:xfrm>
            <a:off x="7269303" y="3995757"/>
            <a:ext cx="3569927" cy="2700000"/>
          </a:xfrm>
          <a:prstGeom prst="rect">
            <a:avLst/>
          </a:prstGeom>
        </p:spPr>
      </p:pic>
    </p:spTree>
    <p:custDataLst>
      <p:tags r:id="rId2"/>
    </p:custDataLst>
    <p:extLst>
      <p:ext uri="{BB962C8B-B14F-4D97-AF65-F5344CB8AC3E}">
        <p14:creationId xmlns:p14="http://schemas.microsoft.com/office/powerpoint/2010/main" val="3670319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8819" name="Text Box 3"/>
          <p:cNvSpPr txBox="1">
            <a:spLocks noChangeArrowheads="1"/>
          </p:cNvSpPr>
          <p:nvPr/>
        </p:nvSpPr>
        <p:spPr bwMode="auto">
          <a:xfrm>
            <a:off x="102278" y="762239"/>
            <a:ext cx="6143584" cy="535659"/>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100" dirty="0">
                <a:solidFill>
                  <a:srgbClr val="FF3300"/>
                </a:solidFill>
              </a:rPr>
              <a:t>Acción de Control </a:t>
            </a:r>
            <a:r>
              <a:rPr lang="es-AR" sz="2100" dirty="0" smtClean="0">
                <a:solidFill>
                  <a:srgbClr val="FF3300"/>
                </a:solidFill>
              </a:rPr>
              <a:t>Integral: Sistemas de Tipo 0</a:t>
            </a:r>
            <a:endParaRPr lang="es-AR" sz="2100" dirty="0">
              <a:solidFill>
                <a:srgbClr val="FF3300"/>
              </a:solidFill>
            </a:endParaRPr>
          </a:p>
        </p:txBody>
      </p:sp>
      <p:graphicFrame>
        <p:nvGraphicFramePr>
          <p:cNvPr id="1698822" name="Object 6"/>
          <p:cNvGraphicFramePr>
            <a:graphicFrameLocks noChangeAspect="1"/>
          </p:cNvGraphicFramePr>
          <p:nvPr>
            <p:extLst>
              <p:ext uri="{D42A27DB-BD31-4B8C-83A1-F6EECF244321}">
                <p14:modId xmlns:p14="http://schemas.microsoft.com/office/powerpoint/2010/main" val="170521122"/>
              </p:ext>
            </p:extLst>
          </p:nvPr>
        </p:nvGraphicFramePr>
        <p:xfrm>
          <a:off x="304321" y="1810368"/>
          <a:ext cx="2139950" cy="749300"/>
        </p:xfrm>
        <a:graphic>
          <a:graphicData uri="http://schemas.openxmlformats.org/presentationml/2006/ole">
            <mc:AlternateContent xmlns:mc="http://schemas.openxmlformats.org/markup-compatibility/2006">
              <mc:Choice xmlns:v="urn:schemas-microsoft-com:vml" Requires="v">
                <p:oleObj spid="_x0000_s1919199" name="Equation" r:id="rId5" imgW="1180800" imgH="419040" progId="Equation.DSMT4">
                  <p:embed/>
                </p:oleObj>
              </mc:Choice>
              <mc:Fallback>
                <p:oleObj name="Equation" r:id="rId5" imgW="1180800" imgH="4190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1" y="1810368"/>
                        <a:ext cx="2139950" cy="749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8827" name="Object 11"/>
          <p:cNvGraphicFramePr>
            <a:graphicFrameLocks noChangeAspect="1"/>
          </p:cNvGraphicFramePr>
          <p:nvPr>
            <p:extLst>
              <p:ext uri="{D42A27DB-BD31-4B8C-83A1-F6EECF244321}">
                <p14:modId xmlns:p14="http://schemas.microsoft.com/office/powerpoint/2010/main" val="1943514858"/>
              </p:ext>
            </p:extLst>
          </p:nvPr>
        </p:nvGraphicFramePr>
        <p:xfrm>
          <a:off x="3946187" y="1779282"/>
          <a:ext cx="1863725" cy="749300"/>
        </p:xfrm>
        <a:graphic>
          <a:graphicData uri="http://schemas.openxmlformats.org/presentationml/2006/ole">
            <mc:AlternateContent xmlns:mc="http://schemas.openxmlformats.org/markup-compatibility/2006">
              <mc:Choice xmlns:v="urn:schemas-microsoft-com:vml" Requires="v">
                <p:oleObj spid="_x0000_s1919200" name="Equation" r:id="rId7" imgW="1028520" imgH="419040" progId="Equation.DSMT4">
                  <p:embed/>
                </p:oleObj>
              </mc:Choice>
              <mc:Fallback>
                <p:oleObj name="Equation" r:id="rId7" imgW="1028520" imgH="419040" progId="Equation.DSMT4">
                  <p:embed/>
                  <p:pic>
                    <p:nvPicPr>
                      <p:cNvPr id="0" name="Object 11"/>
                      <p:cNvPicPr>
                        <a:picLocks noChangeAspect="1" noChangeArrowheads="1"/>
                      </p:cNvPicPr>
                      <p:nvPr/>
                    </p:nvPicPr>
                    <p:blipFill>
                      <a:blip r:embed="rId8"/>
                      <a:srcRect/>
                      <a:stretch>
                        <a:fillRect/>
                      </a:stretch>
                    </p:blipFill>
                    <p:spPr bwMode="auto">
                      <a:xfrm>
                        <a:off x="3946187" y="1779282"/>
                        <a:ext cx="1863725" cy="749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8830" name="Object 14"/>
          <p:cNvGraphicFramePr>
            <a:graphicFrameLocks noChangeAspect="1"/>
          </p:cNvGraphicFramePr>
          <p:nvPr>
            <p:extLst>
              <p:ext uri="{D42A27DB-BD31-4B8C-83A1-F6EECF244321}">
                <p14:modId xmlns:p14="http://schemas.microsoft.com/office/powerpoint/2010/main" val="104860422"/>
              </p:ext>
            </p:extLst>
          </p:nvPr>
        </p:nvGraphicFramePr>
        <p:xfrm>
          <a:off x="8331297" y="2846352"/>
          <a:ext cx="2843212" cy="874712"/>
        </p:xfrm>
        <a:graphic>
          <a:graphicData uri="http://schemas.openxmlformats.org/presentationml/2006/ole">
            <mc:AlternateContent xmlns:mc="http://schemas.openxmlformats.org/markup-compatibility/2006">
              <mc:Choice xmlns:v="urn:schemas-microsoft-com:vml" Requires="v">
                <p:oleObj spid="_x0000_s1919201" name="Equation" r:id="rId9" imgW="1384200" imgH="431640" progId="Equation.DSMT4">
                  <p:embed/>
                </p:oleObj>
              </mc:Choice>
              <mc:Fallback>
                <p:oleObj name="Equation" r:id="rId9" imgW="1384200" imgH="431640" progId="Equation.DSMT4">
                  <p:embed/>
                  <p:pic>
                    <p:nvPicPr>
                      <p:cNvPr id="0" name="Object 14"/>
                      <p:cNvPicPr>
                        <a:picLocks noChangeAspect="1" noChangeArrowheads="1"/>
                      </p:cNvPicPr>
                      <p:nvPr/>
                    </p:nvPicPr>
                    <p:blipFill>
                      <a:blip r:embed="rId10"/>
                      <a:srcRect/>
                      <a:stretch>
                        <a:fillRect/>
                      </a:stretch>
                    </p:blipFill>
                    <p:spPr bwMode="auto">
                      <a:xfrm>
                        <a:off x="8331297" y="2846352"/>
                        <a:ext cx="2843212" cy="874712"/>
                      </a:xfrm>
                      <a:prstGeom prst="rect">
                        <a:avLst/>
                      </a:prstGeom>
                      <a:solidFill>
                        <a:srgbClr val="99FF66"/>
                      </a:solidFill>
                      <a:ln>
                        <a:noFill/>
                      </a:ln>
                      <a:extLst/>
                    </p:spPr>
                  </p:pic>
                </p:oleObj>
              </mc:Fallback>
            </mc:AlternateContent>
          </a:graphicData>
        </a:graphic>
      </p:graphicFrame>
      <p:sp>
        <p:nvSpPr>
          <p:cNvPr id="1698832" name="Text Box 16"/>
          <p:cNvSpPr txBox="1">
            <a:spLocks noChangeArrowheads="1"/>
          </p:cNvSpPr>
          <p:nvPr/>
        </p:nvSpPr>
        <p:spPr bwMode="auto">
          <a:xfrm>
            <a:off x="8331297" y="4138895"/>
            <a:ext cx="2977652" cy="1200329"/>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5400000" scaled="1"/>
            <a:tileRect/>
          </a:gradFill>
          <a:ln w="19050">
            <a:solidFill>
              <a:srgbClr val="3366FF"/>
            </a:solidFill>
            <a:miter lim="800000"/>
            <a:headEnd/>
            <a:tailEnd/>
          </a:ln>
          <a:effectLst/>
          <a:extLst/>
        </p:spPr>
        <p:txBody>
          <a:bodyPr wrap="square">
            <a:spAutoFit/>
          </a:bodyPr>
          <a:lstStyle/>
          <a:p>
            <a:pPr algn="l">
              <a:spcBef>
                <a:spcPct val="50000"/>
              </a:spcBef>
            </a:pPr>
            <a:r>
              <a:rPr lang="es-AR" sz="2400" b="0" i="1" dirty="0" smtClean="0">
                <a:effectLst>
                  <a:outerShdw blurRad="38100" dist="38100" dir="2700000" algn="tl">
                    <a:srgbClr val="C0C0C0"/>
                  </a:outerShdw>
                </a:effectLst>
                <a:latin typeface="Times New Roman" pitchFamily="18" charset="0"/>
              </a:rPr>
              <a:t>El Control </a:t>
            </a:r>
            <a:r>
              <a:rPr lang="es-AR" sz="2400" b="0" i="1" dirty="0">
                <a:effectLst>
                  <a:outerShdw blurRad="38100" dist="38100" dir="2700000" algn="tl">
                    <a:srgbClr val="C0C0C0"/>
                  </a:outerShdw>
                </a:effectLst>
                <a:latin typeface="Times New Roman" pitchFamily="18" charset="0"/>
              </a:rPr>
              <a:t>Integral</a:t>
            </a:r>
            <a:r>
              <a:rPr lang="es-AR" sz="2400" b="0" dirty="0">
                <a:solidFill>
                  <a:srgbClr val="FF3300"/>
                </a:solidFill>
                <a:latin typeface="Times New Roman" pitchFamily="18" charset="0"/>
              </a:rPr>
              <a:t> </a:t>
            </a:r>
            <a:r>
              <a:rPr lang="es-AR" sz="2400" b="0" dirty="0">
                <a:effectLst>
                  <a:outerShdw blurRad="38100" dist="38100" dir="2700000" algn="tl">
                    <a:srgbClr val="C0C0C0"/>
                  </a:outerShdw>
                </a:effectLst>
                <a:latin typeface="Times New Roman" pitchFamily="18" charset="0"/>
              </a:rPr>
              <a:t>permite que </a:t>
            </a:r>
            <a:r>
              <a:rPr lang="es-AR" sz="2400" b="0" i="1" dirty="0" err="1">
                <a:effectLst>
                  <a:outerShdw blurRad="38100" dist="38100" dir="2700000" algn="tl">
                    <a:srgbClr val="C0C0C0"/>
                  </a:outerShdw>
                </a:effectLst>
                <a:latin typeface="Times New Roman" pitchFamily="18" charset="0"/>
              </a:rPr>
              <a:t>e</a:t>
            </a:r>
            <a:r>
              <a:rPr lang="es-AR" sz="2400" b="0" i="1" baseline="-25000" dirty="0" err="1">
                <a:effectLst>
                  <a:outerShdw blurRad="38100" dist="38100" dir="2700000" algn="tl">
                    <a:srgbClr val="C0C0C0"/>
                  </a:outerShdw>
                </a:effectLst>
                <a:latin typeface="Times New Roman" pitchFamily="18" charset="0"/>
              </a:rPr>
              <a:t>ssp</a:t>
            </a:r>
            <a:r>
              <a:rPr lang="es-AR" sz="2400" b="0" dirty="0">
                <a:effectLst>
                  <a:outerShdw blurRad="38100" dist="38100" dir="2700000" algn="tl">
                    <a:srgbClr val="C0C0C0"/>
                  </a:outerShdw>
                </a:effectLst>
                <a:latin typeface="Times New Roman" pitchFamily="18" charset="0"/>
              </a:rPr>
              <a:t> = 0 para </a:t>
            </a:r>
            <a:r>
              <a:rPr lang="es-AR" sz="2400" b="0" i="1" dirty="0" err="1" smtClean="0">
                <a:effectLst>
                  <a:outerShdw blurRad="38100" dist="38100" dir="2700000" algn="tl">
                    <a:srgbClr val="C0C0C0"/>
                  </a:outerShdw>
                </a:effectLst>
                <a:latin typeface="Times New Roman" pitchFamily="18" charset="0"/>
              </a:rPr>
              <a:t>ref</a:t>
            </a:r>
            <a:r>
              <a:rPr lang="es-AR" sz="2400" b="0" dirty="0" smtClean="0">
                <a:effectLst>
                  <a:outerShdw blurRad="38100" dist="38100" dir="2700000" algn="tl">
                    <a:srgbClr val="C0C0C0"/>
                  </a:outerShdw>
                </a:effectLst>
                <a:latin typeface="Times New Roman" pitchFamily="18" charset="0"/>
              </a:rPr>
              <a:t> = </a:t>
            </a:r>
            <a:r>
              <a:rPr lang="es-AR" sz="2400" b="0" dirty="0">
                <a:effectLst>
                  <a:outerShdw blurRad="38100" dist="38100" dir="2700000" algn="tl">
                    <a:srgbClr val="C0C0C0"/>
                  </a:outerShdw>
                </a:effectLst>
                <a:latin typeface="Times New Roman" pitchFamily="18" charset="0"/>
              </a:rPr>
              <a:t>constante</a:t>
            </a:r>
            <a:r>
              <a:rPr lang="es-AR" sz="2400" dirty="0">
                <a:effectLst>
                  <a:outerShdw blurRad="38100" dist="38100" dir="2700000" algn="tl">
                    <a:srgbClr val="C0C0C0"/>
                  </a:outerShdw>
                </a:effectLst>
                <a:latin typeface="Times New Roman" pitchFamily="18" charset="0"/>
              </a:rPr>
              <a:t>.</a:t>
            </a:r>
          </a:p>
        </p:txBody>
      </p:sp>
      <p:sp>
        <p:nvSpPr>
          <p:cNvPr id="15" name="Rectangle 2"/>
          <p:cNvSpPr>
            <a:spLocks noGrp="1" noChangeArrowheads="1"/>
          </p:cNvSpPr>
          <p:nvPr>
            <p:ph type="title"/>
          </p:nvPr>
        </p:nvSpPr>
        <p:spPr bwMode="auto">
          <a:xfrm>
            <a:off x="102278" y="58569"/>
            <a:ext cx="9050571" cy="519145"/>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16" name="Object 6"/>
          <p:cNvGraphicFramePr>
            <a:graphicFrameLocks noChangeAspect="1"/>
          </p:cNvGraphicFramePr>
          <p:nvPr>
            <p:extLst>
              <p:ext uri="{D42A27DB-BD31-4B8C-83A1-F6EECF244321}">
                <p14:modId xmlns:p14="http://schemas.microsoft.com/office/powerpoint/2010/main" val="144463366"/>
              </p:ext>
            </p:extLst>
          </p:nvPr>
        </p:nvGraphicFramePr>
        <p:xfrm>
          <a:off x="2683972" y="1745151"/>
          <a:ext cx="1035050" cy="817563"/>
        </p:xfrm>
        <a:graphic>
          <a:graphicData uri="http://schemas.openxmlformats.org/presentationml/2006/ole">
            <mc:AlternateContent xmlns:mc="http://schemas.openxmlformats.org/markup-compatibility/2006">
              <mc:Choice xmlns:v="urn:schemas-microsoft-com:vml" Requires="v">
                <p:oleObj spid="_x0000_s1919202" name="Equation" r:id="rId11" imgW="571320" imgH="457200" progId="Equation.DSMT4">
                  <p:embed/>
                </p:oleObj>
              </mc:Choice>
              <mc:Fallback>
                <p:oleObj name="Equation" r:id="rId11" imgW="571320" imgH="457200" progId="Equation.DSMT4">
                  <p:embed/>
                  <p:pic>
                    <p:nvPicPr>
                      <p:cNvPr id="0" name=""/>
                      <p:cNvPicPr>
                        <a:picLocks noChangeAspect="1" noChangeArrowheads="1"/>
                      </p:cNvPicPr>
                      <p:nvPr/>
                    </p:nvPicPr>
                    <p:blipFill>
                      <a:blip r:embed="rId12"/>
                      <a:srcRect/>
                      <a:stretch>
                        <a:fillRect/>
                      </a:stretch>
                    </p:blipFill>
                    <p:spPr bwMode="auto">
                      <a:xfrm>
                        <a:off x="2683972" y="1745151"/>
                        <a:ext cx="1035050" cy="8175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1"/>
          <p:cNvGraphicFramePr>
            <a:graphicFrameLocks noChangeAspect="1"/>
          </p:cNvGraphicFramePr>
          <p:nvPr>
            <p:extLst>
              <p:ext uri="{D42A27DB-BD31-4B8C-83A1-F6EECF244321}">
                <p14:modId xmlns:p14="http://schemas.microsoft.com/office/powerpoint/2010/main" val="2617588134"/>
              </p:ext>
            </p:extLst>
          </p:nvPr>
        </p:nvGraphicFramePr>
        <p:xfrm>
          <a:off x="6016004" y="2161637"/>
          <a:ext cx="2093912" cy="363538"/>
        </p:xfrm>
        <a:graphic>
          <a:graphicData uri="http://schemas.openxmlformats.org/presentationml/2006/ole">
            <mc:AlternateContent xmlns:mc="http://schemas.openxmlformats.org/markup-compatibility/2006">
              <mc:Choice xmlns:v="urn:schemas-microsoft-com:vml" Requires="v">
                <p:oleObj spid="_x0000_s1919203" name="Equation" r:id="rId13" imgW="1155600" imgH="203040" progId="Equation.DSMT4">
                  <p:embed/>
                </p:oleObj>
              </mc:Choice>
              <mc:Fallback>
                <p:oleObj name="Equation" r:id="rId13" imgW="1155600" imgH="203040" progId="Equation.DSMT4">
                  <p:embed/>
                  <p:pic>
                    <p:nvPicPr>
                      <p:cNvPr id="0" name=""/>
                      <p:cNvPicPr>
                        <a:picLocks noChangeAspect="1" noChangeArrowheads="1"/>
                      </p:cNvPicPr>
                      <p:nvPr/>
                    </p:nvPicPr>
                    <p:blipFill>
                      <a:blip r:embed="rId14"/>
                      <a:srcRect/>
                      <a:stretch>
                        <a:fillRect/>
                      </a:stretch>
                    </p:blipFill>
                    <p:spPr bwMode="auto">
                      <a:xfrm>
                        <a:off x="6016004" y="2161637"/>
                        <a:ext cx="2093912" cy="3635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81455503"/>
              </p:ext>
            </p:extLst>
          </p:nvPr>
        </p:nvGraphicFramePr>
        <p:xfrm>
          <a:off x="5687629" y="5813878"/>
          <a:ext cx="2446338" cy="933450"/>
        </p:xfrm>
        <a:graphic>
          <a:graphicData uri="http://schemas.openxmlformats.org/presentationml/2006/ole">
            <mc:AlternateContent xmlns:mc="http://schemas.openxmlformats.org/markup-compatibility/2006">
              <mc:Choice xmlns:v="urn:schemas-microsoft-com:vml" Requires="v">
                <p:oleObj spid="_x0000_s1919204" name="Equation" r:id="rId15" imgW="1117440" imgH="431640" progId="Equation.DSMT4">
                  <p:embed/>
                </p:oleObj>
              </mc:Choice>
              <mc:Fallback>
                <p:oleObj name="Equation" r:id="rId15" imgW="1117440" imgH="431640" progId="Equation.DSMT4">
                  <p:embed/>
                  <p:pic>
                    <p:nvPicPr>
                      <p:cNvPr id="0" name="Object 15"/>
                      <p:cNvPicPr>
                        <a:picLocks noChangeAspect="1" noChangeArrowheads="1"/>
                      </p:cNvPicPr>
                      <p:nvPr/>
                    </p:nvPicPr>
                    <p:blipFill>
                      <a:blip r:embed="rId16"/>
                      <a:srcRect/>
                      <a:stretch>
                        <a:fillRect/>
                      </a:stretch>
                    </p:blipFill>
                    <p:spPr bwMode="auto">
                      <a:xfrm>
                        <a:off x="5687629" y="5813878"/>
                        <a:ext cx="2446338" cy="933450"/>
                      </a:xfrm>
                      <a:prstGeom prst="rect">
                        <a:avLst/>
                      </a:prstGeom>
                      <a:solidFill>
                        <a:srgbClr val="CCECFF"/>
                      </a:solidFill>
                      <a:ln>
                        <a:noFill/>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413974940"/>
              </p:ext>
            </p:extLst>
          </p:nvPr>
        </p:nvGraphicFramePr>
        <p:xfrm>
          <a:off x="3217828" y="6088157"/>
          <a:ext cx="2168525" cy="493712"/>
        </p:xfrm>
        <a:graphic>
          <a:graphicData uri="http://schemas.openxmlformats.org/presentationml/2006/ole">
            <mc:AlternateContent xmlns:mc="http://schemas.openxmlformats.org/markup-compatibility/2006">
              <mc:Choice xmlns:v="urn:schemas-microsoft-com:vml" Requires="v">
                <p:oleObj spid="_x0000_s1919205" name="Equation" r:id="rId17" imgW="990360" imgH="228600" progId="Equation.DSMT4">
                  <p:embed/>
                </p:oleObj>
              </mc:Choice>
              <mc:Fallback>
                <p:oleObj name="Equation" r:id="rId17" imgW="990360" imgH="228600" progId="Equation.DSMT4">
                  <p:embed/>
                  <p:pic>
                    <p:nvPicPr>
                      <p:cNvPr id="0" name="Object 17"/>
                      <p:cNvPicPr>
                        <a:picLocks noChangeAspect="1" noChangeArrowheads="1"/>
                      </p:cNvPicPr>
                      <p:nvPr/>
                    </p:nvPicPr>
                    <p:blipFill>
                      <a:blip r:embed="rId18"/>
                      <a:srcRect/>
                      <a:stretch>
                        <a:fillRect/>
                      </a:stretch>
                    </p:blipFill>
                    <p:spPr bwMode="auto">
                      <a:xfrm>
                        <a:off x="3217828" y="6088157"/>
                        <a:ext cx="2168525" cy="493712"/>
                      </a:xfrm>
                      <a:prstGeom prst="rect">
                        <a:avLst/>
                      </a:prstGeom>
                      <a:solidFill>
                        <a:srgbClr val="CCECFF"/>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1712931453"/>
              </p:ext>
            </p:extLst>
          </p:nvPr>
        </p:nvGraphicFramePr>
        <p:xfrm>
          <a:off x="1971990" y="6074663"/>
          <a:ext cx="944562" cy="520700"/>
        </p:xfrm>
        <a:graphic>
          <a:graphicData uri="http://schemas.openxmlformats.org/presentationml/2006/ole">
            <mc:AlternateContent xmlns:mc="http://schemas.openxmlformats.org/markup-compatibility/2006">
              <mc:Choice xmlns:v="urn:schemas-microsoft-com:vml" Requires="v">
                <p:oleObj spid="_x0000_s1919206" name="Equation" r:id="rId19" imgW="431640" imgH="241200" progId="Equation.DSMT4">
                  <p:embed/>
                </p:oleObj>
              </mc:Choice>
              <mc:Fallback>
                <p:oleObj name="Equation" r:id="rId19" imgW="431640" imgH="241200" progId="Equation.DSMT4">
                  <p:embed/>
                  <p:pic>
                    <p:nvPicPr>
                      <p:cNvPr id="0" name=""/>
                      <p:cNvPicPr>
                        <a:picLocks noChangeAspect="1" noChangeArrowheads="1"/>
                      </p:cNvPicPr>
                      <p:nvPr/>
                    </p:nvPicPr>
                    <p:blipFill>
                      <a:blip r:embed="rId20"/>
                      <a:srcRect/>
                      <a:stretch>
                        <a:fillRect/>
                      </a:stretch>
                    </p:blipFill>
                    <p:spPr bwMode="auto">
                      <a:xfrm>
                        <a:off x="1971990" y="6074663"/>
                        <a:ext cx="944562" cy="520700"/>
                      </a:xfrm>
                      <a:prstGeom prst="rect">
                        <a:avLst/>
                      </a:prstGeom>
                      <a:solidFill>
                        <a:srgbClr val="CCECFF"/>
                      </a:solidFill>
                      <a:ln>
                        <a:noFill/>
                      </a:ln>
                    </p:spPr>
                  </p:pic>
                </p:oleObj>
              </mc:Fallback>
            </mc:AlternateContent>
          </a:graphicData>
        </a:graphic>
      </p:graphicFrame>
      <p:pic>
        <p:nvPicPr>
          <p:cNvPr id="20" name="Imagen 19"/>
          <p:cNvPicPr>
            <a:picLocks noChangeAspect="1"/>
          </p:cNvPicPr>
          <p:nvPr/>
        </p:nvPicPr>
        <p:blipFill rotWithShape="1">
          <a:blip r:embed="rId21">
            <a:clrChange>
              <a:clrFrom>
                <a:srgbClr val="FFFFFF"/>
              </a:clrFrom>
              <a:clrTo>
                <a:srgbClr val="FFFFFF">
                  <a:alpha val="0"/>
                </a:srgbClr>
              </a:clrTo>
            </a:clrChange>
          </a:blip>
          <a:srcRect l="6860" t="2360" r="2464" b="5183"/>
          <a:stretch/>
        </p:blipFill>
        <p:spPr>
          <a:xfrm>
            <a:off x="234226" y="2631757"/>
            <a:ext cx="7702411" cy="3343546"/>
          </a:xfrm>
          <a:prstGeom prst="rect">
            <a:avLst/>
          </a:prstGeom>
        </p:spPr>
      </p:pic>
      <p:sp>
        <p:nvSpPr>
          <p:cNvPr id="19" name="Text Box 11"/>
          <p:cNvSpPr txBox="1">
            <a:spLocks noChangeArrowheads="1"/>
          </p:cNvSpPr>
          <p:nvPr/>
        </p:nvSpPr>
        <p:spPr bwMode="auto">
          <a:xfrm>
            <a:off x="2887525" y="3201594"/>
            <a:ext cx="37360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200" dirty="0">
                <a:solidFill>
                  <a:srgbClr val="009900"/>
                </a:solidFill>
              </a:rPr>
              <a:t>Sistema de </a:t>
            </a:r>
            <a:r>
              <a:rPr lang="es-AR" sz="2200" dirty="0" smtClean="0">
                <a:solidFill>
                  <a:srgbClr val="009900"/>
                </a:solidFill>
              </a:rPr>
              <a:t>Primer Orden Tipo 0</a:t>
            </a:r>
            <a:endParaRPr lang="es-AR" sz="2200" dirty="0">
              <a:solidFill>
                <a:srgbClr val="009900"/>
              </a:solidFill>
            </a:endParaRPr>
          </a:p>
        </p:txBody>
      </p:sp>
      <p:pic>
        <p:nvPicPr>
          <p:cNvPr id="5" name="Imagen 4"/>
          <p:cNvPicPr>
            <a:picLocks noChangeAspect="1"/>
          </p:cNvPicPr>
          <p:nvPr/>
        </p:nvPicPr>
        <p:blipFill>
          <a:blip r:embed="rId22"/>
          <a:stretch>
            <a:fillRect/>
          </a:stretch>
        </p:blipFill>
        <p:spPr>
          <a:xfrm>
            <a:off x="6274737" y="462066"/>
            <a:ext cx="5793557" cy="1484775"/>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8819" name="Text Box 3"/>
          <p:cNvSpPr txBox="1">
            <a:spLocks noChangeArrowheads="1"/>
          </p:cNvSpPr>
          <p:nvPr/>
        </p:nvSpPr>
        <p:spPr bwMode="auto">
          <a:xfrm>
            <a:off x="319882" y="850296"/>
            <a:ext cx="37655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Integral</a:t>
            </a:r>
            <a:endParaRPr lang="es-AR" sz="2200" dirty="0">
              <a:solidFill>
                <a:srgbClr val="FF3300"/>
              </a:solidFill>
            </a:endParaRPr>
          </a:p>
        </p:txBody>
      </p:sp>
      <p:graphicFrame>
        <p:nvGraphicFramePr>
          <p:cNvPr id="1698820" name="Object 4"/>
          <p:cNvGraphicFramePr>
            <a:graphicFrameLocks noGrp="1" noChangeAspect="1"/>
          </p:cNvGraphicFramePr>
          <p:nvPr>
            <p:ph idx="1"/>
          </p:nvPr>
        </p:nvGraphicFramePr>
        <p:xfrm>
          <a:off x="8525774" y="636392"/>
          <a:ext cx="3297034" cy="892371"/>
        </p:xfrm>
        <a:graphic>
          <a:graphicData uri="http://schemas.openxmlformats.org/presentationml/2006/ole">
            <mc:AlternateContent xmlns:mc="http://schemas.openxmlformats.org/markup-compatibility/2006">
              <mc:Choice xmlns:v="urn:schemas-microsoft-com:vml" Requires="v">
                <p:oleObj spid="_x0000_s1918202" name="Visio" r:id="rId5" imgW="2729563" imgH="737646" progId="Visio.Drawing.11">
                  <p:embed/>
                </p:oleObj>
              </mc:Choice>
              <mc:Fallback>
                <p:oleObj name="Visio" r:id="rId5" imgW="2729563" imgH="737646"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5774" y="636392"/>
                        <a:ext cx="3297034" cy="892371"/>
                      </a:xfrm>
                      <a:prstGeom prst="rect">
                        <a:avLst/>
                      </a:prstGeom>
                      <a:noFill/>
                      <a:ln>
                        <a:noFill/>
                      </a:ln>
                      <a:effectLst/>
                      <a:extLst/>
                    </p:spPr>
                  </p:pic>
                </p:oleObj>
              </mc:Fallback>
            </mc:AlternateContent>
          </a:graphicData>
        </a:graphic>
      </p:graphicFrame>
      <p:graphicFrame>
        <p:nvGraphicFramePr>
          <p:cNvPr id="1698821" name="Object 5"/>
          <p:cNvGraphicFramePr>
            <a:graphicFrameLocks noChangeAspect="1"/>
          </p:cNvGraphicFramePr>
          <p:nvPr>
            <p:extLst>
              <p:ext uri="{D42A27DB-BD31-4B8C-83A1-F6EECF244321}">
                <p14:modId xmlns:p14="http://schemas.microsoft.com/office/powerpoint/2010/main" val="3100103267"/>
              </p:ext>
            </p:extLst>
          </p:nvPr>
        </p:nvGraphicFramePr>
        <p:xfrm>
          <a:off x="4438650" y="708442"/>
          <a:ext cx="2192338" cy="906463"/>
        </p:xfrm>
        <a:graphic>
          <a:graphicData uri="http://schemas.openxmlformats.org/presentationml/2006/ole">
            <mc:AlternateContent xmlns:mc="http://schemas.openxmlformats.org/markup-compatibility/2006">
              <mc:Choice xmlns:v="urn:schemas-microsoft-com:vml" Requires="v">
                <p:oleObj spid="_x0000_s1918203" name="Equation" r:id="rId7" imgW="939600" imgH="393480" progId="Equation.DSMT4">
                  <p:embed/>
                </p:oleObj>
              </mc:Choice>
              <mc:Fallback>
                <p:oleObj name="Equation" r:id="rId7" imgW="939600" imgH="393480" progId="Equation.DSMT4">
                  <p:embed/>
                  <p:pic>
                    <p:nvPicPr>
                      <p:cNvPr id="0" name=""/>
                      <p:cNvPicPr>
                        <a:picLocks noChangeAspect="1" noChangeArrowheads="1"/>
                      </p:cNvPicPr>
                      <p:nvPr/>
                    </p:nvPicPr>
                    <p:blipFill>
                      <a:blip r:embed="rId8"/>
                      <a:srcRect/>
                      <a:stretch>
                        <a:fillRect/>
                      </a:stretch>
                    </p:blipFill>
                    <p:spPr bwMode="auto">
                      <a:xfrm>
                        <a:off x="4438650" y="708442"/>
                        <a:ext cx="2192338"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8822" name="Object 6"/>
          <p:cNvGraphicFramePr>
            <a:graphicFrameLocks noChangeAspect="1"/>
          </p:cNvGraphicFramePr>
          <p:nvPr/>
        </p:nvGraphicFramePr>
        <p:xfrm>
          <a:off x="319882" y="1629528"/>
          <a:ext cx="2139950" cy="749300"/>
        </p:xfrm>
        <a:graphic>
          <a:graphicData uri="http://schemas.openxmlformats.org/presentationml/2006/ole">
            <mc:AlternateContent xmlns:mc="http://schemas.openxmlformats.org/markup-compatibility/2006">
              <mc:Choice xmlns:v="urn:schemas-microsoft-com:vml" Requires="v">
                <p:oleObj spid="_x0000_s1918204" name="Equation" r:id="rId9" imgW="1180800" imgH="419040" progId="Equation.DSMT4">
                  <p:embed/>
                </p:oleObj>
              </mc:Choice>
              <mc:Fallback>
                <p:oleObj name="Equation" r:id="rId9" imgW="11808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882" y="1629528"/>
                        <a:ext cx="2139950" cy="749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8827" name="Object 11"/>
          <p:cNvGraphicFramePr>
            <a:graphicFrameLocks noChangeAspect="1"/>
          </p:cNvGraphicFramePr>
          <p:nvPr>
            <p:extLst>
              <p:ext uri="{D42A27DB-BD31-4B8C-83A1-F6EECF244321}">
                <p14:modId xmlns:p14="http://schemas.microsoft.com/office/powerpoint/2010/main" val="1661530558"/>
              </p:ext>
            </p:extLst>
          </p:nvPr>
        </p:nvGraphicFramePr>
        <p:xfrm>
          <a:off x="2986226" y="1652547"/>
          <a:ext cx="2278063" cy="703262"/>
        </p:xfrm>
        <a:graphic>
          <a:graphicData uri="http://schemas.openxmlformats.org/presentationml/2006/ole">
            <mc:AlternateContent xmlns:mc="http://schemas.openxmlformats.org/markup-compatibility/2006">
              <mc:Choice xmlns:v="urn:schemas-microsoft-com:vml" Requires="v">
                <p:oleObj spid="_x0000_s1918205" name="Equation" r:id="rId11" imgW="1257120" imgH="393480" progId="Equation.DSMT4">
                  <p:embed/>
                </p:oleObj>
              </mc:Choice>
              <mc:Fallback>
                <p:oleObj name="Equation" r:id="rId11" imgW="1257120" imgH="393480" progId="Equation.DSMT4">
                  <p:embed/>
                  <p:pic>
                    <p:nvPicPr>
                      <p:cNvPr id="0" name=""/>
                      <p:cNvPicPr>
                        <a:picLocks noChangeAspect="1" noChangeArrowheads="1"/>
                      </p:cNvPicPr>
                      <p:nvPr/>
                    </p:nvPicPr>
                    <p:blipFill>
                      <a:blip r:embed="rId12"/>
                      <a:srcRect/>
                      <a:stretch>
                        <a:fillRect/>
                      </a:stretch>
                    </p:blipFill>
                    <p:spPr bwMode="auto">
                      <a:xfrm>
                        <a:off x="2986226" y="1652547"/>
                        <a:ext cx="2278063" cy="703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title"/>
          </p:nvPr>
        </p:nvSpPr>
        <p:spPr bwMode="auto">
          <a:xfrm>
            <a:off x="102278" y="58569"/>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16" name="Object 6"/>
          <p:cNvGraphicFramePr>
            <a:graphicFrameLocks noChangeAspect="1"/>
          </p:cNvGraphicFramePr>
          <p:nvPr>
            <p:extLst>
              <p:ext uri="{D42A27DB-BD31-4B8C-83A1-F6EECF244321}">
                <p14:modId xmlns:p14="http://schemas.microsoft.com/office/powerpoint/2010/main" val="1414517097"/>
              </p:ext>
            </p:extLst>
          </p:nvPr>
        </p:nvGraphicFramePr>
        <p:xfrm>
          <a:off x="6972260" y="750803"/>
          <a:ext cx="1035050" cy="817563"/>
        </p:xfrm>
        <a:graphic>
          <a:graphicData uri="http://schemas.openxmlformats.org/presentationml/2006/ole">
            <mc:AlternateContent xmlns:mc="http://schemas.openxmlformats.org/markup-compatibility/2006">
              <mc:Choice xmlns:v="urn:schemas-microsoft-com:vml" Requires="v">
                <p:oleObj spid="_x0000_s1918206" name="Equation" r:id="rId13" imgW="571320" imgH="457200" progId="Equation.DSMT4">
                  <p:embed/>
                </p:oleObj>
              </mc:Choice>
              <mc:Fallback>
                <p:oleObj name="Equation" r:id="rId13" imgW="571320" imgH="457200" progId="Equation.DSMT4">
                  <p:embed/>
                  <p:pic>
                    <p:nvPicPr>
                      <p:cNvPr id="0" name=""/>
                      <p:cNvPicPr>
                        <a:picLocks noChangeAspect="1" noChangeArrowheads="1"/>
                      </p:cNvPicPr>
                      <p:nvPr/>
                    </p:nvPicPr>
                    <p:blipFill>
                      <a:blip r:embed="rId14"/>
                      <a:srcRect/>
                      <a:stretch>
                        <a:fillRect/>
                      </a:stretch>
                    </p:blipFill>
                    <p:spPr bwMode="auto">
                      <a:xfrm>
                        <a:off x="6972260" y="750803"/>
                        <a:ext cx="1035050" cy="8175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316536577"/>
              </p:ext>
            </p:extLst>
          </p:nvPr>
        </p:nvGraphicFramePr>
        <p:xfrm>
          <a:off x="319882" y="4230603"/>
          <a:ext cx="1223963" cy="493713"/>
        </p:xfrm>
        <a:graphic>
          <a:graphicData uri="http://schemas.openxmlformats.org/presentationml/2006/ole">
            <mc:AlternateContent xmlns:mc="http://schemas.openxmlformats.org/markup-compatibility/2006">
              <mc:Choice xmlns:v="urn:schemas-microsoft-com:vml" Requires="v">
                <p:oleObj spid="_x0000_s1918207" name="Equation" r:id="rId15" imgW="558720" imgH="228600" progId="Equation.DSMT4">
                  <p:embed/>
                </p:oleObj>
              </mc:Choice>
              <mc:Fallback>
                <p:oleObj name="Equation" r:id="rId15" imgW="558720" imgH="228600" progId="Equation.DSMT4">
                  <p:embed/>
                  <p:pic>
                    <p:nvPicPr>
                      <p:cNvPr id="0" name=""/>
                      <p:cNvPicPr>
                        <a:picLocks noChangeAspect="1" noChangeArrowheads="1"/>
                      </p:cNvPicPr>
                      <p:nvPr/>
                    </p:nvPicPr>
                    <p:blipFill>
                      <a:blip r:embed="rId16"/>
                      <a:srcRect/>
                      <a:stretch>
                        <a:fillRect/>
                      </a:stretch>
                    </p:blipFill>
                    <p:spPr bwMode="auto">
                      <a:xfrm>
                        <a:off x="319882" y="4230603"/>
                        <a:ext cx="1223963" cy="493713"/>
                      </a:xfrm>
                      <a:prstGeom prst="rect">
                        <a:avLst/>
                      </a:prstGeom>
                      <a:solidFill>
                        <a:srgbClr val="CCECFF"/>
                      </a:solidFill>
                      <a:ln>
                        <a:noFill/>
                      </a:ln>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312081245"/>
              </p:ext>
            </p:extLst>
          </p:nvPr>
        </p:nvGraphicFramePr>
        <p:xfrm>
          <a:off x="319882" y="3506659"/>
          <a:ext cx="1806575" cy="493713"/>
        </p:xfrm>
        <a:graphic>
          <a:graphicData uri="http://schemas.openxmlformats.org/presentationml/2006/ole">
            <mc:AlternateContent xmlns:mc="http://schemas.openxmlformats.org/markup-compatibility/2006">
              <mc:Choice xmlns:v="urn:schemas-microsoft-com:vml" Requires="v">
                <p:oleObj spid="_x0000_s1918208" name="Equation" r:id="rId17" imgW="825480" imgH="228600" progId="Equation.DSMT4">
                  <p:embed/>
                </p:oleObj>
              </mc:Choice>
              <mc:Fallback>
                <p:oleObj name="Equation" r:id="rId17" imgW="825480" imgH="228600" progId="Equation.DSMT4">
                  <p:embed/>
                  <p:pic>
                    <p:nvPicPr>
                      <p:cNvPr id="0" name=""/>
                      <p:cNvPicPr>
                        <a:picLocks noChangeAspect="1" noChangeArrowheads="1"/>
                      </p:cNvPicPr>
                      <p:nvPr/>
                    </p:nvPicPr>
                    <p:blipFill>
                      <a:blip r:embed="rId18"/>
                      <a:srcRect/>
                      <a:stretch>
                        <a:fillRect/>
                      </a:stretch>
                    </p:blipFill>
                    <p:spPr bwMode="auto">
                      <a:xfrm>
                        <a:off x="319882" y="3506659"/>
                        <a:ext cx="1806575" cy="493713"/>
                      </a:xfrm>
                      <a:prstGeom prst="rect">
                        <a:avLst/>
                      </a:prstGeom>
                      <a:solidFill>
                        <a:srgbClr val="CCECFF"/>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3190895984"/>
              </p:ext>
            </p:extLst>
          </p:nvPr>
        </p:nvGraphicFramePr>
        <p:xfrm>
          <a:off x="321470" y="2755728"/>
          <a:ext cx="1222375" cy="520700"/>
        </p:xfrm>
        <a:graphic>
          <a:graphicData uri="http://schemas.openxmlformats.org/presentationml/2006/ole">
            <mc:AlternateContent xmlns:mc="http://schemas.openxmlformats.org/markup-compatibility/2006">
              <mc:Choice xmlns:v="urn:schemas-microsoft-com:vml" Requires="v">
                <p:oleObj spid="_x0000_s1918209" name="Equation" r:id="rId19" imgW="558720" imgH="241200" progId="Equation.DSMT4">
                  <p:embed/>
                </p:oleObj>
              </mc:Choice>
              <mc:Fallback>
                <p:oleObj name="Equation" r:id="rId19" imgW="558720" imgH="241200" progId="Equation.DSMT4">
                  <p:embed/>
                  <p:pic>
                    <p:nvPicPr>
                      <p:cNvPr id="0" name=""/>
                      <p:cNvPicPr>
                        <a:picLocks noChangeAspect="1" noChangeArrowheads="1"/>
                      </p:cNvPicPr>
                      <p:nvPr/>
                    </p:nvPicPr>
                    <p:blipFill>
                      <a:blip r:embed="rId20"/>
                      <a:srcRect/>
                      <a:stretch>
                        <a:fillRect/>
                      </a:stretch>
                    </p:blipFill>
                    <p:spPr bwMode="auto">
                      <a:xfrm>
                        <a:off x="321470" y="2755728"/>
                        <a:ext cx="1222375" cy="520700"/>
                      </a:xfrm>
                      <a:prstGeom prst="rect">
                        <a:avLst/>
                      </a:prstGeom>
                      <a:solidFill>
                        <a:srgbClr val="CCECFF"/>
                      </a:solidFill>
                      <a:ln>
                        <a:noFill/>
                      </a:ln>
                    </p:spPr>
                  </p:pic>
                </p:oleObj>
              </mc:Fallback>
            </mc:AlternateContent>
          </a:graphicData>
        </a:graphic>
      </p:graphicFrame>
      <p:pic>
        <p:nvPicPr>
          <p:cNvPr id="4" name="Imagen 3"/>
          <p:cNvPicPr>
            <a:picLocks noChangeAspect="1"/>
          </p:cNvPicPr>
          <p:nvPr/>
        </p:nvPicPr>
        <p:blipFill rotWithShape="1">
          <a:blip r:embed="rId21"/>
          <a:srcRect l="6448" t="2199" r="2669" b="4699"/>
          <a:stretch/>
        </p:blipFill>
        <p:spPr>
          <a:xfrm>
            <a:off x="2284728" y="2460776"/>
            <a:ext cx="9770710" cy="4261300"/>
          </a:xfrm>
          <a:prstGeom prst="rect">
            <a:avLst/>
          </a:prstGeom>
        </p:spPr>
      </p:pic>
      <p:sp>
        <p:nvSpPr>
          <p:cNvPr id="13" name="Text Box 11"/>
          <p:cNvSpPr txBox="1">
            <a:spLocks noChangeArrowheads="1"/>
          </p:cNvSpPr>
          <p:nvPr/>
        </p:nvSpPr>
        <p:spPr bwMode="auto">
          <a:xfrm>
            <a:off x="5591016" y="1773472"/>
            <a:ext cx="4832588" cy="430887"/>
          </a:xfrm>
          <a:prstGeom prst="rect">
            <a:avLst/>
          </a:prstGeom>
          <a:solidFill>
            <a:srgbClr val="99FF66"/>
          </a:solidFill>
          <a:ln>
            <a:noFill/>
          </a:ln>
          <a:effectLst/>
          <a:extLst/>
        </p:spPr>
        <p:txBody>
          <a:bodyPr wrap="square">
            <a:spAutoFit/>
          </a:bodyPr>
          <a:lstStyle/>
          <a:p>
            <a:pPr>
              <a:spcBef>
                <a:spcPct val="50000"/>
              </a:spcBef>
            </a:pPr>
            <a:r>
              <a:rPr lang="es-AR" sz="2200" dirty="0">
                <a:solidFill>
                  <a:srgbClr val="009900"/>
                </a:solidFill>
              </a:rPr>
              <a:t>Sistema de </a:t>
            </a:r>
            <a:r>
              <a:rPr lang="es-AR" sz="2200" dirty="0" smtClean="0">
                <a:solidFill>
                  <a:srgbClr val="009900"/>
                </a:solidFill>
              </a:rPr>
              <a:t>Segundo Orden Tipo 0</a:t>
            </a:r>
            <a:endParaRPr lang="es-AR" sz="2200" dirty="0">
              <a:solidFill>
                <a:srgbClr val="009900"/>
              </a:solidFill>
            </a:endParaRPr>
          </a:p>
        </p:txBody>
      </p:sp>
    </p:spTree>
    <p:custDataLst>
      <p:tags r:id="rId2"/>
    </p:custDataLst>
    <p:extLst>
      <p:ext uri="{BB962C8B-B14F-4D97-AF65-F5344CB8AC3E}">
        <p14:creationId xmlns:p14="http://schemas.microsoft.com/office/powerpoint/2010/main" val="417130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27034" y="88376"/>
            <a:ext cx="9739836"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Integral: Análisis del Rechazo a Perturbaciones</a:t>
            </a:r>
            <a:endParaRPr lang="es-AR" sz="2200" dirty="0">
              <a:solidFill>
                <a:srgbClr val="FF3300"/>
              </a:solidFill>
            </a:endParaRPr>
          </a:p>
        </p:txBody>
      </p:sp>
      <p:pic>
        <p:nvPicPr>
          <p:cNvPr id="2" name="Imagen 1"/>
          <p:cNvPicPr>
            <a:picLocks noChangeAspect="1"/>
          </p:cNvPicPr>
          <p:nvPr/>
        </p:nvPicPr>
        <p:blipFill rotWithShape="1">
          <a:blip r:embed="rId4"/>
          <a:srcRect l="6929" t="1553" r="2395" b="9378"/>
          <a:stretch/>
        </p:blipFill>
        <p:spPr>
          <a:xfrm>
            <a:off x="386567" y="1057550"/>
            <a:ext cx="11254289" cy="4706341"/>
          </a:xfrm>
          <a:prstGeom prst="rect">
            <a:avLst/>
          </a:prstGeom>
        </p:spPr>
      </p:pic>
      <p:sp>
        <p:nvSpPr>
          <p:cNvPr id="12" name="Text Box 11"/>
          <p:cNvSpPr txBox="1">
            <a:spLocks noChangeArrowheads="1"/>
          </p:cNvSpPr>
          <p:nvPr/>
        </p:nvSpPr>
        <p:spPr bwMode="auto">
          <a:xfrm>
            <a:off x="127034" y="626663"/>
            <a:ext cx="48325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200" dirty="0" smtClean="0">
                <a:solidFill>
                  <a:srgbClr val="009900"/>
                </a:solidFill>
              </a:rPr>
              <a:t>Control de velocidad Motor CC</a:t>
            </a:r>
            <a:endParaRPr lang="es-AR" sz="2200" dirty="0">
              <a:solidFill>
                <a:srgbClr val="009900"/>
              </a:solidFill>
            </a:endParaRPr>
          </a:p>
        </p:txBody>
      </p:sp>
      <p:sp>
        <p:nvSpPr>
          <p:cNvPr id="5" name="Text Box 11"/>
          <p:cNvSpPr txBox="1">
            <a:spLocks noChangeArrowheads="1"/>
          </p:cNvSpPr>
          <p:nvPr/>
        </p:nvSpPr>
        <p:spPr bwMode="auto">
          <a:xfrm>
            <a:off x="1106850" y="6152953"/>
            <a:ext cx="10154707" cy="430887"/>
          </a:xfrm>
          <a:prstGeom prst="rect">
            <a:avLst/>
          </a:prstGeom>
          <a:solidFill>
            <a:srgbClr val="99FF66"/>
          </a:solidFill>
          <a:ln>
            <a:noFill/>
          </a:ln>
          <a:effectLst/>
          <a:extLst/>
        </p:spPr>
        <p:txBody>
          <a:bodyPr wrap="square">
            <a:spAutoFit/>
          </a:bodyPr>
          <a:lstStyle/>
          <a:p>
            <a:pPr>
              <a:spcBef>
                <a:spcPct val="50000"/>
              </a:spcBef>
            </a:pPr>
            <a:r>
              <a:rPr lang="es-AR" sz="2200" dirty="0">
                <a:solidFill>
                  <a:srgbClr val="009900"/>
                </a:solidFill>
              </a:rPr>
              <a:t>Ver archivo de PSIM: </a:t>
            </a:r>
            <a:r>
              <a:rPr lang="es-AR" sz="2200" dirty="0" err="1">
                <a:solidFill>
                  <a:srgbClr val="009900"/>
                </a:solidFill>
              </a:rPr>
              <a:t>motor_cc_control_armadura_analisis_P_I.psimsch</a:t>
            </a:r>
            <a:endParaRPr lang="es-AR" sz="2200" dirty="0">
              <a:solidFill>
                <a:srgbClr val="009900"/>
              </a:solidFill>
            </a:endParaRPr>
          </a:p>
        </p:txBody>
      </p:sp>
    </p:spTree>
    <p:custDataLst>
      <p:tags r:id="rId1"/>
    </p:custDataLst>
    <p:extLst>
      <p:ext uri="{BB962C8B-B14F-4D97-AF65-F5344CB8AC3E}">
        <p14:creationId xmlns:p14="http://schemas.microsoft.com/office/powerpoint/2010/main" val="33243492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8796" y="-2240"/>
            <a:ext cx="9739836" cy="538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Integral: Análisis del Rechazo a Perturbaciones</a:t>
            </a:r>
            <a:endParaRPr lang="es-AR" sz="2200" dirty="0">
              <a:solidFill>
                <a:srgbClr val="FF3300"/>
              </a:solidFill>
            </a:endParaRPr>
          </a:p>
        </p:txBody>
      </p:sp>
      <p:pic>
        <p:nvPicPr>
          <p:cNvPr id="3" name="Imagen 2"/>
          <p:cNvPicPr>
            <a:picLocks noChangeAspect="1"/>
          </p:cNvPicPr>
          <p:nvPr/>
        </p:nvPicPr>
        <p:blipFill rotWithShape="1">
          <a:blip r:embed="rId4"/>
          <a:srcRect l="6105" t="1715" r="2533" b="4538"/>
          <a:stretch/>
        </p:blipFill>
        <p:spPr>
          <a:xfrm>
            <a:off x="453082" y="1117068"/>
            <a:ext cx="11254310" cy="4916357"/>
          </a:xfrm>
          <a:prstGeom prst="rect">
            <a:avLst/>
          </a:prstGeom>
        </p:spPr>
      </p:pic>
      <p:sp>
        <p:nvSpPr>
          <p:cNvPr id="17" name="Flecha abajo 16"/>
          <p:cNvSpPr/>
          <p:nvPr/>
        </p:nvSpPr>
        <p:spPr bwMode="auto">
          <a:xfrm rot="10800000">
            <a:off x="4038665" y="2204463"/>
            <a:ext cx="347133" cy="719667"/>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0" name="Text Box 3"/>
          <p:cNvSpPr txBox="1">
            <a:spLocks noChangeArrowheads="1"/>
          </p:cNvSpPr>
          <p:nvPr/>
        </p:nvSpPr>
        <p:spPr bwMode="auto">
          <a:xfrm>
            <a:off x="4425415" y="2464809"/>
            <a:ext cx="1654822" cy="459322"/>
          </a:xfrm>
          <a:prstGeom prst="rect">
            <a:avLst/>
          </a:prstGeom>
          <a:solidFill>
            <a:srgbClr val="99FF66"/>
          </a:solidFill>
          <a:ln>
            <a:noFill/>
          </a:ln>
          <a:effectLs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Aumenta </a:t>
            </a:r>
            <a:r>
              <a:rPr lang="es-AR" sz="2000" b="0" i="1" dirty="0" smtClean="0">
                <a:solidFill>
                  <a:srgbClr val="009900"/>
                </a:solidFill>
                <a:latin typeface="Times New Roman" panose="02020603050405020304" pitchFamily="18" charset="0"/>
                <a:cs typeface="Times New Roman" panose="02020603050405020304" pitchFamily="18" charset="0"/>
              </a:rPr>
              <a:t>K</a:t>
            </a:r>
            <a:r>
              <a:rPr lang="es-AR" sz="2000" b="0" i="1" baseline="-25000" dirty="0" smtClean="0">
                <a:solidFill>
                  <a:srgbClr val="009900"/>
                </a:solidFill>
                <a:latin typeface="Times New Roman" panose="02020603050405020304" pitchFamily="18" charset="0"/>
                <a:cs typeface="Times New Roman" panose="02020603050405020304" pitchFamily="18" charset="0"/>
              </a:rPr>
              <a:t>i</a:t>
            </a:r>
          </a:p>
        </p:txBody>
      </p:sp>
      <p:sp>
        <p:nvSpPr>
          <p:cNvPr id="7" name="Text Box 11"/>
          <p:cNvSpPr txBox="1">
            <a:spLocks noChangeArrowheads="1"/>
          </p:cNvSpPr>
          <p:nvPr/>
        </p:nvSpPr>
        <p:spPr bwMode="auto">
          <a:xfrm>
            <a:off x="118796" y="527573"/>
            <a:ext cx="48325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200" dirty="0" smtClean="0">
                <a:solidFill>
                  <a:srgbClr val="009900"/>
                </a:solidFill>
              </a:rPr>
              <a:t>Control de velocidad Motor CC</a:t>
            </a:r>
            <a:endParaRPr lang="es-AR" sz="2200" dirty="0">
              <a:solidFill>
                <a:srgbClr val="009900"/>
              </a:solidFill>
            </a:endParaRPr>
          </a:p>
        </p:txBody>
      </p:sp>
      <p:sp>
        <p:nvSpPr>
          <p:cNvPr id="8" name="Flecha abajo 7"/>
          <p:cNvSpPr/>
          <p:nvPr/>
        </p:nvSpPr>
        <p:spPr bwMode="auto">
          <a:xfrm rot="10800000">
            <a:off x="3272546" y="4642863"/>
            <a:ext cx="347133" cy="719667"/>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9" name="Text Box 3"/>
          <p:cNvSpPr txBox="1">
            <a:spLocks noChangeArrowheads="1"/>
          </p:cNvSpPr>
          <p:nvPr/>
        </p:nvSpPr>
        <p:spPr bwMode="auto">
          <a:xfrm>
            <a:off x="3659296" y="4903209"/>
            <a:ext cx="1654822" cy="459322"/>
          </a:xfrm>
          <a:prstGeom prst="rect">
            <a:avLst/>
          </a:prstGeom>
          <a:solidFill>
            <a:srgbClr val="99FF66"/>
          </a:solidFill>
          <a:ln>
            <a:noFill/>
          </a:ln>
          <a:effectLs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Aumenta </a:t>
            </a:r>
            <a:r>
              <a:rPr lang="es-AR" sz="2000" b="0" i="1" dirty="0" smtClean="0">
                <a:solidFill>
                  <a:srgbClr val="009900"/>
                </a:solidFill>
                <a:latin typeface="Times New Roman" panose="02020603050405020304" pitchFamily="18" charset="0"/>
                <a:cs typeface="Times New Roman" panose="02020603050405020304" pitchFamily="18" charset="0"/>
              </a:rPr>
              <a:t>K</a:t>
            </a:r>
            <a:r>
              <a:rPr lang="es-AR" sz="2000" b="0" i="1" baseline="-25000" dirty="0" smtClean="0">
                <a:solidFill>
                  <a:srgbClr val="009900"/>
                </a:solidFill>
                <a:latin typeface="Times New Roman" panose="02020603050405020304" pitchFamily="18" charset="0"/>
                <a:cs typeface="Times New Roman" panose="02020603050405020304" pitchFamily="18" charset="0"/>
              </a:rPr>
              <a:t>i</a:t>
            </a:r>
          </a:p>
        </p:txBody>
      </p:sp>
    </p:spTree>
    <p:custDataLst>
      <p:tags r:id="rId1"/>
    </p:custDataLst>
    <p:extLst>
      <p:ext uri="{BB962C8B-B14F-4D97-AF65-F5344CB8AC3E}">
        <p14:creationId xmlns:p14="http://schemas.microsoft.com/office/powerpoint/2010/main" val="6571325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8819" name="Text Box 3"/>
          <p:cNvSpPr txBox="1">
            <a:spLocks noChangeArrowheads="1"/>
          </p:cNvSpPr>
          <p:nvPr/>
        </p:nvSpPr>
        <p:spPr bwMode="auto">
          <a:xfrm>
            <a:off x="319882" y="855580"/>
            <a:ext cx="5907924"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Integral: Observaciones</a:t>
            </a:r>
            <a:endParaRPr lang="es-AR" sz="2200" dirty="0">
              <a:solidFill>
                <a:srgbClr val="FF3300"/>
              </a:solidFill>
            </a:endParaRPr>
          </a:p>
        </p:txBody>
      </p:sp>
      <p:sp>
        <p:nvSpPr>
          <p:cNvPr id="15" name="Rectangle 2"/>
          <p:cNvSpPr>
            <a:spLocks noGrp="1" noChangeArrowheads="1"/>
          </p:cNvSpPr>
          <p:nvPr>
            <p:ph type="title"/>
          </p:nvPr>
        </p:nvSpPr>
        <p:spPr bwMode="auto">
          <a:xfrm>
            <a:off x="102278" y="58569"/>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sp>
        <p:nvSpPr>
          <p:cNvPr id="14" name="Text Box 8"/>
          <p:cNvSpPr txBox="1">
            <a:spLocks noChangeArrowheads="1"/>
          </p:cNvSpPr>
          <p:nvPr/>
        </p:nvSpPr>
        <p:spPr bwMode="auto">
          <a:xfrm>
            <a:off x="319881" y="1684769"/>
            <a:ext cx="11732075"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a:lnSpc>
                <a:spcPct val="120000"/>
              </a:lnSpc>
              <a:spcBef>
                <a:spcPct val="50000"/>
              </a:spcBef>
              <a:buFont typeface="Wingdings" pitchFamily="2" charset="2"/>
              <a:buChar char="§"/>
            </a:pPr>
            <a:r>
              <a:rPr lang="es-AR" sz="2000" b="0" dirty="0">
                <a:solidFill>
                  <a:srgbClr val="009900"/>
                </a:solidFill>
                <a:latin typeface="Arial" charset="0"/>
              </a:rPr>
              <a:t>  </a:t>
            </a:r>
            <a:r>
              <a:rPr lang="es-AR" sz="2000" b="0" dirty="0" smtClean="0">
                <a:solidFill>
                  <a:srgbClr val="009900"/>
                </a:solidFill>
                <a:latin typeface="Arial" charset="0"/>
              </a:rPr>
              <a:t>El controlador impone un polo al origen permitiendo error de régimen estacionario nulo para entrada constante.</a:t>
            </a:r>
          </a:p>
          <a:p>
            <a:pPr>
              <a:lnSpc>
                <a:spcPct val="120000"/>
              </a:lnSpc>
              <a:spcBef>
                <a:spcPct val="50000"/>
              </a:spcBef>
              <a:buFont typeface="Wingdings" pitchFamily="2" charset="2"/>
              <a:buChar char="§"/>
            </a:pPr>
            <a:r>
              <a:rPr lang="es-AR" sz="2000" b="0" dirty="0">
                <a:solidFill>
                  <a:srgbClr val="009900"/>
                </a:solidFill>
                <a:latin typeface="Arial" charset="0"/>
              </a:rPr>
              <a:t>  </a:t>
            </a:r>
            <a:r>
              <a:rPr lang="es-AR" sz="2000" b="0" dirty="0" smtClean="0">
                <a:solidFill>
                  <a:srgbClr val="009900"/>
                </a:solidFill>
                <a:latin typeface="Arial" charset="0"/>
              </a:rPr>
              <a:t>Tiene en forma directa, un solo parámetro de ajuste </a:t>
            </a:r>
            <a:r>
              <a:rPr lang="es-AR" sz="2000" b="0" i="1" dirty="0" smtClean="0">
                <a:solidFill>
                  <a:srgbClr val="009900"/>
                </a:solidFill>
                <a:cs typeface="Times New Roman" panose="02020603050405020304" pitchFamily="18" charset="0"/>
              </a:rPr>
              <a:t>K</a:t>
            </a:r>
            <a:r>
              <a:rPr lang="es-AR" sz="2000" b="0" i="1" baseline="-25000" dirty="0" smtClean="0">
                <a:solidFill>
                  <a:srgbClr val="009900"/>
                </a:solidFill>
                <a:cs typeface="Times New Roman" panose="02020603050405020304" pitchFamily="18" charset="0"/>
              </a:rPr>
              <a:t>i</a:t>
            </a:r>
            <a:r>
              <a:rPr lang="es-AR" sz="2000" b="0" dirty="0" smtClean="0">
                <a:solidFill>
                  <a:srgbClr val="009900"/>
                </a:solidFill>
                <a:latin typeface="Arial" charset="0"/>
              </a:rPr>
              <a:t> para mejorar la característica transitoria de la respuesta. En forma indirecta, es una combinación de la constante de tiempo de integración </a:t>
            </a:r>
            <a:r>
              <a:rPr lang="es-AR" sz="2000" b="0" i="1" dirty="0" smtClean="0">
                <a:solidFill>
                  <a:srgbClr val="009900"/>
                </a:solidFill>
                <a:cs typeface="Times New Roman" panose="02020603050405020304" pitchFamily="18" charset="0"/>
              </a:rPr>
              <a:t>T</a:t>
            </a:r>
            <a:r>
              <a:rPr lang="es-AR" sz="2000" b="0" i="1" baseline="-25000" dirty="0" smtClean="0">
                <a:solidFill>
                  <a:srgbClr val="009900"/>
                </a:solidFill>
                <a:cs typeface="Times New Roman" panose="02020603050405020304" pitchFamily="18" charset="0"/>
              </a:rPr>
              <a:t>i</a:t>
            </a:r>
            <a:r>
              <a:rPr lang="es-AR" sz="2000" b="0" dirty="0" smtClean="0">
                <a:solidFill>
                  <a:srgbClr val="009900"/>
                </a:solidFill>
                <a:latin typeface="Arial" charset="0"/>
              </a:rPr>
              <a:t> y de la ganancia proporcional </a:t>
            </a:r>
            <a:r>
              <a:rPr lang="es-AR" sz="2000" b="0" i="1" dirty="0" err="1" smtClean="0">
                <a:solidFill>
                  <a:srgbClr val="009900"/>
                </a:solidFill>
                <a:cs typeface="Times New Roman" panose="02020603050405020304" pitchFamily="18" charset="0"/>
              </a:rPr>
              <a:t>K</a:t>
            </a:r>
            <a:r>
              <a:rPr lang="es-AR" sz="2000" b="0" i="1" baseline="-25000" dirty="0" err="1" smtClean="0">
                <a:solidFill>
                  <a:srgbClr val="009900"/>
                </a:solidFill>
                <a:cs typeface="Times New Roman" panose="02020603050405020304" pitchFamily="18" charset="0"/>
              </a:rPr>
              <a:t>p</a:t>
            </a:r>
            <a:r>
              <a:rPr lang="es-AR" sz="2000" b="0" dirty="0" smtClean="0">
                <a:solidFill>
                  <a:srgbClr val="009900"/>
                </a:solidFill>
                <a:latin typeface="Arial" charset="0"/>
              </a:rPr>
              <a:t>.</a:t>
            </a:r>
            <a:endParaRPr lang="es-AR" sz="2000" b="0" dirty="0">
              <a:solidFill>
                <a:srgbClr val="009900"/>
              </a:solidFill>
              <a:latin typeface="Arial" charset="0"/>
            </a:endParaRPr>
          </a:p>
          <a:p>
            <a:pPr>
              <a:lnSpc>
                <a:spcPct val="120000"/>
              </a:lnSpc>
              <a:spcBef>
                <a:spcPct val="50000"/>
              </a:spcBef>
              <a:buFont typeface="Wingdings" pitchFamily="2" charset="2"/>
              <a:buChar char="§"/>
            </a:pPr>
            <a:r>
              <a:rPr lang="es-AR" sz="2000" b="0" dirty="0">
                <a:solidFill>
                  <a:srgbClr val="009900"/>
                </a:solidFill>
                <a:latin typeface="Arial" charset="0"/>
              </a:rPr>
              <a:t>  </a:t>
            </a:r>
            <a:r>
              <a:rPr lang="es-AR" sz="2000" b="0" dirty="0" smtClean="0">
                <a:solidFill>
                  <a:srgbClr val="009900"/>
                </a:solidFill>
                <a:latin typeface="Arial" charset="0"/>
              </a:rPr>
              <a:t>Este control básicamente actúa sobre el régimen estacionario.</a:t>
            </a:r>
            <a:endParaRPr lang="es-AR" sz="2000" b="0" dirty="0">
              <a:solidFill>
                <a:srgbClr val="009900"/>
              </a:solidFill>
              <a:latin typeface="Arial" charset="0"/>
            </a:endParaRPr>
          </a:p>
          <a:p>
            <a:pPr>
              <a:lnSpc>
                <a:spcPct val="120000"/>
              </a:lnSpc>
              <a:spcBef>
                <a:spcPct val="50000"/>
              </a:spcBef>
              <a:buFont typeface="Wingdings" pitchFamily="2" charset="2"/>
              <a:buChar char="§"/>
            </a:pPr>
            <a:r>
              <a:rPr lang="es-AR" sz="2000" b="0" dirty="0">
                <a:solidFill>
                  <a:srgbClr val="009900"/>
                </a:solidFill>
                <a:latin typeface="Arial" charset="0"/>
              </a:rPr>
              <a:t>  </a:t>
            </a:r>
            <a:r>
              <a:rPr lang="es-AR" sz="2000" b="0" dirty="0" smtClean="0">
                <a:solidFill>
                  <a:srgbClr val="009900"/>
                </a:solidFill>
                <a:latin typeface="Arial" charset="0"/>
              </a:rPr>
              <a:t>Es posible conseguir </a:t>
            </a:r>
            <a:r>
              <a:rPr lang="es-AR" sz="2000" b="0" i="1" dirty="0" smtClean="0">
                <a:solidFill>
                  <a:srgbClr val="009900"/>
                </a:solidFill>
              </a:rPr>
              <a:t>e</a:t>
            </a:r>
            <a:r>
              <a:rPr lang="es-AR" sz="2000" b="0" dirty="0" smtClean="0">
                <a:solidFill>
                  <a:srgbClr val="009900"/>
                </a:solidFill>
              </a:rPr>
              <a:t>(</a:t>
            </a:r>
            <a:r>
              <a:rPr lang="es-AR" sz="2000" b="0" i="1" dirty="0" smtClean="0">
                <a:solidFill>
                  <a:srgbClr val="009900"/>
                </a:solidFill>
              </a:rPr>
              <a:t>t</a:t>
            </a:r>
            <a:r>
              <a:rPr lang="es-AR" sz="2000" b="0" dirty="0">
                <a:solidFill>
                  <a:srgbClr val="009900"/>
                </a:solidFill>
              </a:rPr>
              <a:t>) </a:t>
            </a:r>
            <a:r>
              <a:rPr lang="es-AR" sz="2000" b="0" dirty="0" smtClean="0">
                <a:solidFill>
                  <a:srgbClr val="009900"/>
                </a:solidFill>
                <a:cs typeface="Arial" charset="0"/>
              </a:rPr>
              <a:t>= </a:t>
            </a:r>
            <a:r>
              <a:rPr lang="es-AR" sz="2000" b="0" dirty="0">
                <a:solidFill>
                  <a:srgbClr val="009900"/>
                </a:solidFill>
                <a:cs typeface="Arial" charset="0"/>
              </a:rPr>
              <a:t>0</a:t>
            </a:r>
            <a:r>
              <a:rPr lang="es-AR" sz="2000" b="0" dirty="0">
                <a:solidFill>
                  <a:srgbClr val="009900"/>
                </a:solidFill>
                <a:latin typeface="Arial" charset="0"/>
                <a:cs typeface="Arial" charset="0"/>
              </a:rPr>
              <a:t> </a:t>
            </a:r>
            <a:r>
              <a:rPr lang="es-AR" sz="2000" b="0" dirty="0" smtClean="0">
                <a:solidFill>
                  <a:srgbClr val="009900"/>
                </a:solidFill>
                <a:latin typeface="Arial" charset="0"/>
                <a:cs typeface="Arial" charset="0"/>
              </a:rPr>
              <a:t>con </a:t>
            </a:r>
            <a:r>
              <a:rPr lang="es-AR" sz="2000" b="0" dirty="0">
                <a:solidFill>
                  <a:srgbClr val="009900"/>
                </a:solidFill>
                <a:latin typeface="Arial" charset="0"/>
                <a:cs typeface="Arial" charset="0"/>
              </a:rPr>
              <a:t>una </a:t>
            </a:r>
            <a:r>
              <a:rPr lang="es-AR" sz="2000" b="0" i="1" dirty="0">
                <a:solidFill>
                  <a:srgbClr val="009900"/>
                </a:solidFill>
                <a:cs typeface="Arial" charset="0"/>
              </a:rPr>
              <a:t>u</a:t>
            </a:r>
            <a:r>
              <a:rPr lang="es-AR" sz="2000" b="0" dirty="0">
                <a:solidFill>
                  <a:srgbClr val="009900"/>
                </a:solidFill>
                <a:cs typeface="Arial" charset="0"/>
              </a:rPr>
              <a:t>(</a:t>
            </a:r>
            <a:r>
              <a:rPr lang="es-AR" sz="2000" b="0" i="1" dirty="0">
                <a:solidFill>
                  <a:srgbClr val="009900"/>
                </a:solidFill>
                <a:cs typeface="Arial" charset="0"/>
              </a:rPr>
              <a:t>t</a:t>
            </a:r>
            <a:r>
              <a:rPr lang="es-AR" sz="2000" b="0" dirty="0">
                <a:solidFill>
                  <a:srgbClr val="009900"/>
                </a:solidFill>
                <a:cs typeface="Arial" charset="0"/>
              </a:rPr>
              <a:t>) </a:t>
            </a:r>
            <a:r>
              <a:rPr lang="es-AR" sz="2000" b="0" dirty="0" smtClean="0">
                <a:solidFill>
                  <a:srgbClr val="009900"/>
                </a:solidFill>
              </a:rPr>
              <a:t>= constante</a:t>
            </a:r>
            <a:r>
              <a:rPr lang="es-AR" sz="2000" b="0" dirty="0" smtClean="0">
                <a:solidFill>
                  <a:srgbClr val="009900"/>
                </a:solidFill>
                <a:latin typeface="Arial" charset="0"/>
              </a:rPr>
              <a:t>.</a:t>
            </a:r>
            <a:endParaRPr lang="es-AR" sz="2000" b="0" dirty="0">
              <a:solidFill>
                <a:srgbClr val="009900"/>
              </a:solidFill>
              <a:latin typeface="Arial" charset="0"/>
            </a:endParaRPr>
          </a:p>
          <a:p>
            <a:pPr>
              <a:lnSpc>
                <a:spcPct val="120000"/>
              </a:lnSpc>
              <a:spcBef>
                <a:spcPct val="50000"/>
              </a:spcBef>
              <a:buFont typeface="Wingdings" pitchFamily="2" charset="2"/>
              <a:buChar char="§"/>
            </a:pPr>
            <a:r>
              <a:rPr lang="es-AR" sz="2000" b="0" dirty="0">
                <a:solidFill>
                  <a:srgbClr val="009900"/>
                </a:solidFill>
                <a:latin typeface="Arial" charset="0"/>
              </a:rPr>
              <a:t>  A mayor ganancia </a:t>
            </a:r>
            <a:r>
              <a:rPr lang="es-AR" sz="2000" b="0" i="1" dirty="0">
                <a:solidFill>
                  <a:srgbClr val="009900"/>
                </a:solidFill>
                <a:cs typeface="Times New Roman" panose="02020603050405020304" pitchFamily="18" charset="0"/>
              </a:rPr>
              <a:t>K</a:t>
            </a:r>
            <a:r>
              <a:rPr lang="es-AR" sz="2000" b="0" i="1" baseline="-25000" dirty="0">
                <a:solidFill>
                  <a:srgbClr val="009900"/>
                </a:solidFill>
                <a:cs typeface="Times New Roman" panose="02020603050405020304" pitchFamily="18" charset="0"/>
              </a:rPr>
              <a:t>i</a:t>
            </a:r>
            <a:r>
              <a:rPr lang="es-AR" sz="2000" b="0" dirty="0" smtClean="0">
                <a:solidFill>
                  <a:srgbClr val="009900"/>
                </a:solidFill>
                <a:latin typeface="Arial" charset="0"/>
              </a:rPr>
              <a:t> mayor </a:t>
            </a:r>
            <a:r>
              <a:rPr lang="es-AR" sz="2000" b="0" dirty="0">
                <a:solidFill>
                  <a:srgbClr val="009900"/>
                </a:solidFill>
                <a:latin typeface="Arial" charset="0"/>
              </a:rPr>
              <a:t>señal de control </a:t>
            </a:r>
            <a:r>
              <a:rPr lang="es-AR" sz="2000" b="0" dirty="0" smtClean="0">
                <a:solidFill>
                  <a:srgbClr val="009900"/>
                </a:solidFill>
                <a:latin typeface="Arial" charset="0"/>
              </a:rPr>
              <a:t>actuante. Esto permite mejorar el rechazo a las perturbaciones, no obstante, depende de los polos de la FT de LC.</a:t>
            </a:r>
            <a:endParaRPr lang="es-AR" sz="2000" b="0" dirty="0">
              <a:solidFill>
                <a:srgbClr val="009900"/>
              </a:solidFill>
              <a:latin typeface="Arial" charset="0"/>
            </a:endParaRPr>
          </a:p>
          <a:p>
            <a:pPr>
              <a:lnSpc>
                <a:spcPct val="120000"/>
              </a:lnSpc>
              <a:spcBef>
                <a:spcPct val="50000"/>
              </a:spcBef>
              <a:buFont typeface="Wingdings" pitchFamily="2" charset="2"/>
              <a:buChar char="§"/>
            </a:pPr>
            <a:r>
              <a:rPr lang="es-AR" sz="2000" b="0" dirty="0">
                <a:solidFill>
                  <a:srgbClr val="009900"/>
                </a:solidFill>
                <a:latin typeface="Arial" charset="0"/>
              </a:rPr>
              <a:t>  El </a:t>
            </a:r>
            <a:r>
              <a:rPr lang="es-AR" sz="2000" b="0" dirty="0" smtClean="0">
                <a:solidFill>
                  <a:srgbClr val="009900"/>
                </a:solidFill>
                <a:latin typeface="Arial" charset="0"/>
              </a:rPr>
              <a:t>control integral </a:t>
            </a:r>
            <a:r>
              <a:rPr lang="es-AR" sz="2000" b="0" dirty="0">
                <a:solidFill>
                  <a:srgbClr val="009900"/>
                </a:solidFill>
                <a:latin typeface="Arial" charset="0"/>
              </a:rPr>
              <a:t>considera </a:t>
            </a:r>
            <a:r>
              <a:rPr lang="es-AR" sz="2000" b="0" dirty="0" smtClean="0">
                <a:solidFill>
                  <a:srgbClr val="009900"/>
                </a:solidFill>
                <a:latin typeface="Arial" charset="0"/>
              </a:rPr>
              <a:t>la historia del error </a:t>
            </a:r>
            <a:r>
              <a:rPr lang="es-AR" sz="2000" b="0" i="1" dirty="0">
                <a:solidFill>
                  <a:srgbClr val="009900"/>
                </a:solidFill>
              </a:rPr>
              <a:t>e</a:t>
            </a:r>
            <a:r>
              <a:rPr lang="es-AR" sz="2000" b="0" dirty="0">
                <a:solidFill>
                  <a:srgbClr val="009900"/>
                </a:solidFill>
              </a:rPr>
              <a:t>(</a:t>
            </a:r>
            <a:r>
              <a:rPr lang="es-AR" sz="2000" b="0" i="1" dirty="0">
                <a:solidFill>
                  <a:srgbClr val="009900"/>
                </a:solidFill>
              </a:rPr>
              <a:t>t</a:t>
            </a:r>
            <a:r>
              <a:rPr lang="es-AR" sz="2000" b="0" dirty="0">
                <a:solidFill>
                  <a:srgbClr val="009900"/>
                </a:solidFill>
              </a:rPr>
              <a:t>)</a:t>
            </a:r>
            <a:r>
              <a:rPr lang="es-AR" sz="2000" b="0" dirty="0">
                <a:solidFill>
                  <a:srgbClr val="009900"/>
                </a:solidFill>
                <a:latin typeface="Arial" charset="0"/>
              </a:rPr>
              <a:t> </a:t>
            </a:r>
            <a:r>
              <a:rPr lang="es-AR" sz="2000" b="0" dirty="0" smtClean="0">
                <a:solidFill>
                  <a:srgbClr val="009900"/>
                </a:solidFill>
                <a:latin typeface="Arial" charset="0"/>
              </a:rPr>
              <a:t>para calcular </a:t>
            </a:r>
            <a:r>
              <a:rPr lang="es-AR" sz="2000" b="0" dirty="0">
                <a:solidFill>
                  <a:srgbClr val="009900"/>
                </a:solidFill>
                <a:latin typeface="Arial" charset="0"/>
              </a:rPr>
              <a:t>el </a:t>
            </a:r>
            <a:r>
              <a:rPr lang="es-AR" sz="2000" dirty="0" smtClean="0">
                <a:solidFill>
                  <a:srgbClr val="009900"/>
                </a:solidFill>
                <a:latin typeface="Arial" charset="0"/>
              </a:rPr>
              <a:t>valor actual</a:t>
            </a:r>
            <a:r>
              <a:rPr lang="es-AR" sz="2000" b="0" dirty="0" smtClean="0">
                <a:solidFill>
                  <a:srgbClr val="009900"/>
                </a:solidFill>
                <a:latin typeface="Arial" charset="0"/>
              </a:rPr>
              <a:t> </a:t>
            </a:r>
            <a:r>
              <a:rPr lang="es-AR" sz="2000" b="0" dirty="0">
                <a:solidFill>
                  <a:srgbClr val="009900"/>
                </a:solidFill>
                <a:latin typeface="Arial" charset="0"/>
              </a:rPr>
              <a:t>de </a:t>
            </a:r>
            <a:r>
              <a:rPr lang="es-AR" sz="2000" b="0" i="1" dirty="0">
                <a:solidFill>
                  <a:srgbClr val="009900"/>
                </a:solidFill>
              </a:rPr>
              <a:t>u</a:t>
            </a:r>
            <a:r>
              <a:rPr lang="es-AR" sz="2000" b="0" dirty="0">
                <a:solidFill>
                  <a:srgbClr val="009900"/>
                </a:solidFill>
              </a:rPr>
              <a:t>(</a:t>
            </a:r>
            <a:r>
              <a:rPr lang="es-AR" sz="2000" b="0" i="1" dirty="0">
                <a:solidFill>
                  <a:srgbClr val="009900"/>
                </a:solidFill>
              </a:rPr>
              <a:t>t</a:t>
            </a:r>
            <a:r>
              <a:rPr lang="es-AR" sz="2000" b="0" dirty="0" smtClean="0">
                <a:solidFill>
                  <a:srgbClr val="009900"/>
                </a:solidFill>
              </a:rPr>
              <a:t>).</a:t>
            </a:r>
            <a:endParaRPr lang="es-AR" sz="2000" b="0" dirty="0">
              <a:solidFill>
                <a:srgbClr val="009900"/>
              </a:solidFill>
            </a:endParaRPr>
          </a:p>
        </p:txBody>
      </p:sp>
    </p:spTree>
    <p:custDataLst>
      <p:tags r:id="rId1"/>
    </p:custDataLst>
    <p:extLst>
      <p:ext uri="{BB962C8B-B14F-4D97-AF65-F5344CB8AC3E}">
        <p14:creationId xmlns:p14="http://schemas.microsoft.com/office/powerpoint/2010/main" val="1620761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1 Rectángulo redondeado"/>
          <p:cNvSpPr/>
          <p:nvPr/>
        </p:nvSpPr>
        <p:spPr bwMode="auto">
          <a:xfrm>
            <a:off x="3542270" y="2842206"/>
            <a:ext cx="1481109" cy="45720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a:p>
        </p:txBody>
      </p:sp>
      <p:sp>
        <p:nvSpPr>
          <p:cNvPr id="1692675" name="Text Box 3"/>
          <p:cNvSpPr txBox="1">
            <a:spLocks noChangeArrowheads="1"/>
          </p:cNvSpPr>
          <p:nvPr/>
        </p:nvSpPr>
        <p:spPr bwMode="auto">
          <a:xfrm>
            <a:off x="208758" y="784813"/>
            <a:ext cx="5911954" cy="406233"/>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Proporcional + Integral:</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nvPr>
        </p:nvGraphicFramePr>
        <p:xfrm>
          <a:off x="393700" y="1651000"/>
          <a:ext cx="2990850" cy="815975"/>
        </p:xfrm>
        <a:graphic>
          <a:graphicData uri="http://schemas.openxmlformats.org/presentationml/2006/ole">
            <mc:AlternateContent xmlns:mc="http://schemas.openxmlformats.org/markup-compatibility/2006">
              <mc:Choice xmlns:v="urn:schemas-microsoft-com:vml" Requires="v">
                <p:oleObj spid="_x0000_s1855916" name="Equation" r:id="rId5" imgW="1536480" imgH="419040" progId="Equation.DSMT4">
                  <p:embed/>
                </p:oleObj>
              </mc:Choice>
              <mc:Fallback>
                <p:oleObj name="Equation" r:id="rId5" imgW="1536480" imgH="419040" progId="Equation.DSMT4">
                  <p:embed/>
                  <p:pic>
                    <p:nvPicPr>
                      <p:cNvPr id="0" name=""/>
                      <p:cNvPicPr>
                        <a:picLocks noChangeAspect="1" noChangeArrowheads="1"/>
                      </p:cNvPicPr>
                      <p:nvPr/>
                    </p:nvPicPr>
                    <p:blipFill>
                      <a:blip r:embed="rId6"/>
                      <a:srcRect/>
                      <a:stretch>
                        <a:fillRect/>
                      </a:stretch>
                    </p:blipFill>
                    <p:spPr bwMode="auto">
                      <a:xfrm>
                        <a:off x="393700" y="1651000"/>
                        <a:ext cx="299085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3"/>
          <p:cNvSpPr txBox="1">
            <a:spLocks noChangeArrowheads="1"/>
          </p:cNvSpPr>
          <p:nvPr/>
        </p:nvSpPr>
        <p:spPr bwMode="auto">
          <a:xfrm>
            <a:off x="3719684" y="1702099"/>
            <a:ext cx="3541381" cy="7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Aplicándose la TL, la FT del controlador integral resulta:</a:t>
            </a:r>
          </a:p>
        </p:txBody>
      </p:sp>
      <p:sp>
        <p:nvSpPr>
          <p:cNvPr id="28" name="Text Box 3"/>
          <p:cNvSpPr txBox="1">
            <a:spLocks noChangeArrowheads="1"/>
          </p:cNvSpPr>
          <p:nvPr/>
        </p:nvSpPr>
        <p:spPr bwMode="auto">
          <a:xfrm>
            <a:off x="208758" y="1184956"/>
            <a:ext cx="11085317" cy="4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caso de utilizarse la suma de la acción proporcional más una acción integral, la (1) se transforma en:</a:t>
            </a:r>
          </a:p>
        </p:txBody>
      </p:sp>
      <p:sp>
        <p:nvSpPr>
          <p:cNvPr id="29" name="Text Box 3"/>
          <p:cNvSpPr txBox="1">
            <a:spLocks noChangeArrowheads="1"/>
          </p:cNvSpPr>
          <p:nvPr/>
        </p:nvSpPr>
        <p:spPr bwMode="auto">
          <a:xfrm>
            <a:off x="208759" y="4075276"/>
            <a:ext cx="11777295"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Con la incorporación del cero en la FT del compensador, agrego un grado de libertad adicional para el ajuste de la respuesta transitoria. Su implementación resulta en el siguiente diagrama de bloques:</a:t>
            </a:r>
          </a:p>
        </p:txBody>
      </p:sp>
      <p:sp>
        <p:nvSpPr>
          <p:cNvPr id="17" name="3 Elipse"/>
          <p:cNvSpPr/>
          <p:nvPr/>
        </p:nvSpPr>
        <p:spPr bwMode="auto">
          <a:xfrm>
            <a:off x="4112683" y="3422966"/>
            <a:ext cx="384442" cy="384443"/>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a:p>
        </p:txBody>
      </p:sp>
      <p:graphicFrame>
        <p:nvGraphicFramePr>
          <p:cNvPr id="24" name="Object 18"/>
          <p:cNvGraphicFramePr>
            <a:graphicFrameLocks noChangeAspect="1"/>
          </p:cNvGraphicFramePr>
          <p:nvPr/>
        </p:nvGraphicFramePr>
        <p:xfrm>
          <a:off x="393700" y="2820513"/>
          <a:ext cx="4735512" cy="965200"/>
        </p:xfrm>
        <a:graphic>
          <a:graphicData uri="http://schemas.openxmlformats.org/presentationml/2006/ole">
            <mc:AlternateContent xmlns:mc="http://schemas.openxmlformats.org/markup-compatibility/2006">
              <mc:Choice xmlns:v="urn:schemas-microsoft-com:vml" Requires="v">
                <p:oleObj spid="_x0000_s1855917" name="Equation" r:id="rId7" imgW="2057400" imgH="419100" progId="Equation.DSMT4">
                  <p:embed/>
                </p:oleObj>
              </mc:Choice>
              <mc:Fallback>
                <p:oleObj name="Equation" r:id="rId7" imgW="2057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00" y="2820513"/>
                        <a:ext cx="4735512" cy="965200"/>
                      </a:xfrm>
                      <a:prstGeom prst="rect">
                        <a:avLst/>
                      </a:prstGeom>
                      <a:noFill/>
                      <a:ln w="28575">
                        <a:noFill/>
                        <a:miter lim="800000"/>
                        <a:headEnd/>
                        <a:tailEnd/>
                      </a:ln>
                      <a:extLst/>
                    </p:spPr>
                  </p:pic>
                </p:oleObj>
              </mc:Fallback>
            </mc:AlternateContent>
          </a:graphicData>
        </a:graphic>
      </p:graphicFrame>
      <p:graphicFrame>
        <p:nvGraphicFramePr>
          <p:cNvPr id="22" name="Object 6"/>
          <p:cNvGraphicFramePr>
            <a:graphicFrameLocks noChangeAspect="1"/>
          </p:cNvGraphicFramePr>
          <p:nvPr/>
        </p:nvGraphicFramePr>
        <p:xfrm>
          <a:off x="7502140" y="1690098"/>
          <a:ext cx="2416217" cy="857757"/>
        </p:xfrm>
        <a:graphic>
          <a:graphicData uri="http://schemas.openxmlformats.org/presentationml/2006/ole">
            <mc:AlternateContent xmlns:mc="http://schemas.openxmlformats.org/markup-compatibility/2006">
              <mc:Choice xmlns:v="urn:schemas-microsoft-com:vml" Requires="v">
                <p:oleObj spid="_x0000_s1855918" name="Equation" r:id="rId9" imgW="1091880" imgH="393480" progId="Equation.DSMT4">
                  <p:embed/>
                </p:oleObj>
              </mc:Choice>
              <mc:Fallback>
                <p:oleObj name="Equation" r:id="rId9" imgW="1091880" imgH="393480" progId="Equation.DSMT4">
                  <p:embed/>
                  <p:pic>
                    <p:nvPicPr>
                      <p:cNvPr id="0" name=""/>
                      <p:cNvPicPr>
                        <a:picLocks noChangeAspect="1" noChangeArrowheads="1"/>
                      </p:cNvPicPr>
                      <p:nvPr/>
                    </p:nvPicPr>
                    <p:blipFill>
                      <a:blip r:embed="rId10"/>
                      <a:srcRect/>
                      <a:stretch>
                        <a:fillRect/>
                      </a:stretch>
                    </p:blipFill>
                    <p:spPr bwMode="auto">
                      <a:xfrm>
                        <a:off x="7502140" y="1690098"/>
                        <a:ext cx="2416217" cy="857757"/>
                      </a:xfrm>
                      <a:prstGeom prst="rect">
                        <a:avLst/>
                      </a:prstGeom>
                      <a:noFill/>
                      <a:ln w="19050">
                        <a:solidFill>
                          <a:srgbClr val="FF0000"/>
                        </a:solidFill>
                        <a:miter lim="800000"/>
                        <a:headEnd/>
                        <a:tailEnd/>
                      </a:ln>
                      <a:extLst/>
                    </p:spPr>
                  </p:pic>
                </p:oleObj>
              </mc:Fallback>
            </mc:AlternateContent>
          </a:graphicData>
        </a:graphic>
      </p:graphicFrame>
      <p:sp>
        <p:nvSpPr>
          <p:cNvPr id="25" name="Text Box 20"/>
          <p:cNvSpPr txBox="1">
            <a:spLocks noChangeArrowheads="1"/>
          </p:cNvSpPr>
          <p:nvPr/>
        </p:nvSpPr>
        <p:spPr bwMode="auto">
          <a:xfrm>
            <a:off x="5751416" y="2842206"/>
            <a:ext cx="4281317" cy="938719"/>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200" b="0" dirty="0" smtClean="0">
                <a:solidFill>
                  <a:srgbClr val="FF3300"/>
                </a:solidFill>
                <a:effectLst>
                  <a:outerShdw blurRad="38100" dist="38100" dir="2700000" algn="tl">
                    <a:srgbClr val="000000">
                      <a:alpha val="43137"/>
                    </a:srgbClr>
                  </a:outerShdw>
                </a:effectLst>
                <a:latin typeface="Times New Roman" pitchFamily="18" charset="0"/>
              </a:rPr>
              <a:t>Agregar un </a:t>
            </a:r>
            <a:r>
              <a:rPr lang="es-AR" sz="2200" b="0" dirty="0">
                <a:solidFill>
                  <a:srgbClr val="FF3300"/>
                </a:solidFill>
                <a:effectLst>
                  <a:outerShdw blurRad="38100" dist="38100" dir="2700000" algn="tl">
                    <a:srgbClr val="000000">
                      <a:alpha val="43137"/>
                    </a:srgbClr>
                  </a:outerShdw>
                </a:effectLst>
                <a:latin typeface="Times New Roman" pitchFamily="18" charset="0"/>
              </a:rPr>
              <a:t>cero en –</a:t>
            </a:r>
            <a:r>
              <a:rPr lang="es-AR" sz="2200" b="0" i="1" dirty="0">
                <a:solidFill>
                  <a:srgbClr val="FF3300"/>
                </a:solidFill>
                <a:effectLst>
                  <a:outerShdw blurRad="38100" dist="38100" dir="2700000" algn="tl">
                    <a:srgbClr val="000000">
                      <a:alpha val="43137"/>
                    </a:srgbClr>
                  </a:outerShdw>
                </a:effectLst>
                <a:latin typeface="Times New Roman" pitchFamily="18" charset="0"/>
              </a:rPr>
              <a:t>K</a:t>
            </a:r>
            <a:r>
              <a:rPr lang="es-AR" sz="2200" b="0" i="1" baseline="-25000" dirty="0">
                <a:solidFill>
                  <a:srgbClr val="FF3300"/>
                </a:solidFill>
                <a:effectLst>
                  <a:outerShdw blurRad="38100" dist="38100" dir="2700000" algn="tl">
                    <a:srgbClr val="000000">
                      <a:alpha val="43137"/>
                    </a:srgbClr>
                  </a:outerShdw>
                </a:effectLst>
                <a:latin typeface="Times New Roman" pitchFamily="18" charset="0"/>
              </a:rPr>
              <a:t>i</a:t>
            </a:r>
            <a:r>
              <a:rPr lang="es-AR" sz="2200" b="0" dirty="0">
                <a:solidFill>
                  <a:srgbClr val="FF3300"/>
                </a:solidFill>
                <a:effectLst>
                  <a:outerShdw blurRad="38100" dist="38100" dir="2700000" algn="tl">
                    <a:srgbClr val="000000">
                      <a:alpha val="43137"/>
                    </a:srgbClr>
                  </a:outerShdw>
                </a:effectLst>
                <a:latin typeface="Times New Roman" pitchFamily="18" charset="0"/>
              </a:rPr>
              <a:t>/</a:t>
            </a:r>
            <a:r>
              <a:rPr lang="es-AR" sz="2200" b="0" i="1" dirty="0" err="1">
                <a:solidFill>
                  <a:srgbClr val="FF3300"/>
                </a:solidFill>
                <a:effectLst>
                  <a:outerShdw blurRad="38100" dist="38100" dir="2700000" algn="tl">
                    <a:srgbClr val="000000">
                      <a:alpha val="43137"/>
                    </a:srgbClr>
                  </a:outerShdw>
                </a:effectLst>
                <a:latin typeface="Times New Roman" pitchFamily="18" charset="0"/>
              </a:rPr>
              <a:t>K</a:t>
            </a:r>
            <a:r>
              <a:rPr lang="es-AR" sz="2200" b="0" i="1" baseline="-25000" dirty="0" err="1">
                <a:solidFill>
                  <a:srgbClr val="FF3300"/>
                </a:solidFill>
                <a:effectLst>
                  <a:outerShdw blurRad="38100" dist="38100" dir="2700000" algn="tl">
                    <a:srgbClr val="000000">
                      <a:alpha val="43137"/>
                    </a:srgbClr>
                  </a:outerShdw>
                </a:effectLst>
                <a:latin typeface="Times New Roman" pitchFamily="18" charset="0"/>
              </a:rPr>
              <a:t>p</a:t>
            </a:r>
            <a:r>
              <a:rPr lang="es-AR" sz="2200" b="0" dirty="0">
                <a:solidFill>
                  <a:srgbClr val="009900"/>
                </a:solidFill>
                <a:effectLst>
                  <a:outerShdw blurRad="38100" dist="38100" dir="2700000" algn="tl">
                    <a:srgbClr val="000000">
                      <a:alpha val="43137"/>
                    </a:srgbClr>
                  </a:outerShdw>
                </a:effectLst>
                <a:latin typeface="Times New Roman" pitchFamily="18" charset="0"/>
              </a:rPr>
              <a:t> </a:t>
            </a:r>
            <a:r>
              <a:rPr lang="es-AR" sz="2200" b="0" dirty="0">
                <a:solidFill>
                  <a:srgbClr val="FF3300"/>
                </a:solidFill>
                <a:effectLst>
                  <a:outerShdw blurRad="38100" dist="38100" dir="2700000" algn="tl">
                    <a:srgbClr val="000000">
                      <a:alpha val="43137"/>
                    </a:srgbClr>
                  </a:outerShdw>
                </a:effectLst>
                <a:latin typeface="Times New Roman" pitchFamily="18" charset="0"/>
              </a:rPr>
              <a:t>o –</a:t>
            </a:r>
            <a:r>
              <a:rPr lang="es-AR" sz="2200" b="0" dirty="0" smtClean="0">
                <a:solidFill>
                  <a:srgbClr val="FF3300"/>
                </a:solidFill>
                <a:effectLst>
                  <a:outerShdw blurRad="38100" dist="38100" dir="2700000" algn="tl">
                    <a:srgbClr val="000000">
                      <a:alpha val="43137"/>
                    </a:srgbClr>
                  </a:outerShdw>
                </a:effectLst>
                <a:latin typeface="Times New Roman" pitchFamily="18" charset="0"/>
              </a:rPr>
              <a:t>1/</a:t>
            </a:r>
            <a:r>
              <a:rPr lang="es-AR" sz="2200" b="0" i="1" dirty="0" smtClean="0">
                <a:solidFill>
                  <a:srgbClr val="FF3300"/>
                </a:solidFill>
                <a:effectLst>
                  <a:outerShdw blurRad="38100" dist="38100" dir="2700000" algn="tl">
                    <a:srgbClr val="000000">
                      <a:alpha val="43137"/>
                    </a:srgbClr>
                  </a:outerShdw>
                </a:effectLst>
                <a:latin typeface="Times New Roman" pitchFamily="18" charset="0"/>
              </a:rPr>
              <a:t>T</a:t>
            </a:r>
            <a:r>
              <a:rPr lang="es-AR" sz="2200" b="0" i="1" baseline="-25000" dirty="0" smtClean="0">
                <a:solidFill>
                  <a:srgbClr val="FF3300"/>
                </a:solidFill>
                <a:effectLst>
                  <a:outerShdw blurRad="38100" dist="38100" dir="2700000" algn="tl">
                    <a:srgbClr val="000000">
                      <a:alpha val="43137"/>
                    </a:srgbClr>
                  </a:outerShdw>
                </a:effectLst>
                <a:latin typeface="Times New Roman" pitchFamily="18" charset="0"/>
              </a:rPr>
              <a:t>i</a:t>
            </a:r>
          </a:p>
          <a:p>
            <a:pPr algn="l">
              <a:spcBef>
                <a:spcPct val="50000"/>
              </a:spcBef>
            </a:pPr>
            <a:r>
              <a:rPr lang="es-AR" sz="2200" b="0" dirty="0" smtClean="0">
                <a:solidFill>
                  <a:srgbClr val="FF3300"/>
                </a:solidFill>
                <a:effectLst>
                  <a:outerShdw blurRad="38100" dist="38100" dir="2700000" algn="tl">
                    <a:srgbClr val="000000">
                      <a:alpha val="43137"/>
                    </a:srgbClr>
                  </a:outerShdw>
                </a:effectLst>
                <a:latin typeface="Times New Roman" pitchFamily="18" charset="0"/>
              </a:rPr>
              <a:t>y un </a:t>
            </a:r>
            <a:r>
              <a:rPr lang="es-AR" sz="2200" b="0" dirty="0">
                <a:solidFill>
                  <a:srgbClr val="FF3300"/>
                </a:solidFill>
                <a:effectLst>
                  <a:outerShdw blurRad="38100" dist="38100" dir="2700000" algn="tl">
                    <a:srgbClr val="000000">
                      <a:alpha val="43137"/>
                    </a:srgbClr>
                  </a:outerShdw>
                </a:effectLst>
                <a:latin typeface="Times New Roman" pitchFamily="18" charset="0"/>
              </a:rPr>
              <a:t>polo en </a:t>
            </a:r>
            <a:r>
              <a:rPr lang="es-AR" sz="2200" b="0" i="1" dirty="0">
                <a:solidFill>
                  <a:srgbClr val="FF3300"/>
                </a:solidFill>
                <a:effectLst>
                  <a:outerShdw blurRad="38100" dist="38100" dir="2700000" algn="tl">
                    <a:srgbClr val="000000">
                      <a:alpha val="43137"/>
                    </a:srgbClr>
                  </a:outerShdw>
                </a:effectLst>
                <a:latin typeface="Times New Roman" pitchFamily="18" charset="0"/>
              </a:rPr>
              <a:t>s</a:t>
            </a:r>
            <a:r>
              <a:rPr lang="es-AR" sz="2200" b="0" dirty="0">
                <a:solidFill>
                  <a:srgbClr val="FF3300"/>
                </a:solidFill>
                <a:effectLst>
                  <a:outerShdw blurRad="38100" dist="38100" dir="2700000" algn="tl">
                    <a:srgbClr val="000000">
                      <a:alpha val="43137"/>
                    </a:srgbClr>
                  </a:outerShdw>
                </a:effectLst>
                <a:latin typeface="Times New Roman" pitchFamily="18" charset="0"/>
              </a:rPr>
              <a:t> = 0</a:t>
            </a:r>
            <a:r>
              <a:rPr lang="es-AR" sz="2200" b="0" dirty="0" smtClean="0">
                <a:solidFill>
                  <a:srgbClr val="009900"/>
                </a:solidFill>
                <a:effectLst>
                  <a:outerShdw blurRad="38100" dist="38100" dir="2700000" algn="tl">
                    <a:srgbClr val="000000">
                      <a:alpha val="43137"/>
                    </a:srgbClr>
                  </a:outerShdw>
                </a:effectLst>
                <a:latin typeface="Times New Roman" pitchFamily="18" charset="0"/>
              </a:rPr>
              <a:t> </a:t>
            </a:r>
            <a:endParaRPr lang="es-AR" sz="2200" b="0" dirty="0">
              <a:solidFill>
                <a:srgbClr val="009900"/>
              </a:solidFill>
              <a:effectLst>
                <a:outerShdw blurRad="38100" dist="38100" dir="2700000" algn="tl">
                  <a:srgbClr val="000000">
                    <a:alpha val="43137"/>
                  </a:srgbClr>
                </a:outerShdw>
              </a:effectLst>
              <a:latin typeface="Times New Roman" pitchFamily="18" charset="0"/>
            </a:endParaRPr>
          </a:p>
        </p:txBody>
      </p:sp>
      <p:sp>
        <p:nvSpPr>
          <p:cNvPr id="30" name="2 Flecha derecha"/>
          <p:cNvSpPr/>
          <p:nvPr/>
        </p:nvSpPr>
        <p:spPr bwMode="auto">
          <a:xfrm rot="10800000">
            <a:off x="5191379" y="2877561"/>
            <a:ext cx="358780" cy="516467"/>
          </a:xfrm>
          <a:prstGeom prst="rightArrow">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a:p>
        </p:txBody>
      </p:sp>
      <p:sp>
        <p:nvSpPr>
          <p:cNvPr id="31" name="13 Flecha derecha"/>
          <p:cNvSpPr/>
          <p:nvPr/>
        </p:nvSpPr>
        <p:spPr bwMode="auto">
          <a:xfrm rot="10800000">
            <a:off x="4693299" y="3371886"/>
            <a:ext cx="887943" cy="516467"/>
          </a:xfrm>
          <a:prstGeom prst="rightArrow">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a:p>
        </p:txBody>
      </p:sp>
      <p:pic>
        <p:nvPicPr>
          <p:cNvPr id="2" name="Imagen 1"/>
          <p:cNvPicPr>
            <a:picLocks noChangeAspect="1"/>
          </p:cNvPicPr>
          <p:nvPr/>
        </p:nvPicPr>
        <p:blipFill>
          <a:blip r:embed="rId11"/>
          <a:stretch>
            <a:fillRect/>
          </a:stretch>
        </p:blipFill>
        <p:spPr>
          <a:xfrm>
            <a:off x="310994" y="4771608"/>
            <a:ext cx="5436000" cy="1807318"/>
          </a:xfrm>
          <a:prstGeom prst="rect">
            <a:avLst/>
          </a:prstGeom>
        </p:spPr>
      </p:pic>
      <p:pic>
        <p:nvPicPr>
          <p:cNvPr id="3" name="Imagen 2"/>
          <p:cNvPicPr>
            <a:picLocks noChangeAspect="1"/>
          </p:cNvPicPr>
          <p:nvPr/>
        </p:nvPicPr>
        <p:blipFill>
          <a:blip r:embed="rId12"/>
          <a:stretch>
            <a:fillRect/>
          </a:stretch>
        </p:blipFill>
        <p:spPr>
          <a:xfrm>
            <a:off x="6236685" y="4819733"/>
            <a:ext cx="5436000" cy="1706584"/>
          </a:xfrm>
          <a:prstGeom prst="rect">
            <a:avLst/>
          </a:prstGeom>
        </p:spPr>
      </p:pic>
    </p:spTree>
    <p:custDataLst>
      <p:tags r:id="rId2"/>
    </p:custDataLst>
    <p:extLst>
      <p:ext uri="{BB962C8B-B14F-4D97-AF65-F5344CB8AC3E}">
        <p14:creationId xmlns:p14="http://schemas.microsoft.com/office/powerpoint/2010/main" val="2875141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208758" y="784813"/>
            <a:ext cx="5911954" cy="406233"/>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Proporcional + Integral:</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2" name="Object 6"/>
          <p:cNvGraphicFramePr>
            <a:graphicFrameLocks noChangeAspect="1"/>
          </p:cNvGraphicFramePr>
          <p:nvPr>
            <p:extLst>
              <p:ext uri="{D42A27DB-BD31-4B8C-83A1-F6EECF244321}">
                <p14:modId xmlns:p14="http://schemas.microsoft.com/office/powerpoint/2010/main" val="874827418"/>
              </p:ext>
            </p:extLst>
          </p:nvPr>
        </p:nvGraphicFramePr>
        <p:xfrm>
          <a:off x="9487459" y="130172"/>
          <a:ext cx="2416217" cy="857757"/>
        </p:xfrm>
        <a:graphic>
          <a:graphicData uri="http://schemas.openxmlformats.org/presentationml/2006/ole">
            <mc:AlternateContent xmlns:mc="http://schemas.openxmlformats.org/markup-compatibility/2006">
              <mc:Choice xmlns:v="urn:schemas-microsoft-com:vml" Requires="v">
                <p:oleObj spid="_x0000_s1854309" name="Equation" r:id="rId5" imgW="1091880" imgH="393480" progId="Equation.DSMT4">
                  <p:embed/>
                </p:oleObj>
              </mc:Choice>
              <mc:Fallback>
                <p:oleObj name="Equation" r:id="rId5" imgW="1091880" imgH="393480" progId="Equation.DSMT4">
                  <p:embed/>
                  <p:pic>
                    <p:nvPicPr>
                      <p:cNvPr id="0" name=""/>
                      <p:cNvPicPr>
                        <a:picLocks noChangeAspect="1" noChangeArrowheads="1"/>
                      </p:cNvPicPr>
                      <p:nvPr/>
                    </p:nvPicPr>
                    <p:blipFill>
                      <a:blip r:embed="rId6"/>
                      <a:srcRect/>
                      <a:stretch>
                        <a:fillRect/>
                      </a:stretch>
                    </p:blipFill>
                    <p:spPr bwMode="auto">
                      <a:xfrm>
                        <a:off x="9487459" y="130172"/>
                        <a:ext cx="2416217" cy="857757"/>
                      </a:xfrm>
                      <a:prstGeom prst="rect">
                        <a:avLst/>
                      </a:prstGeom>
                      <a:noFill/>
                      <a:ln w="19050">
                        <a:solidFill>
                          <a:srgbClr val="FF0000"/>
                        </a:solidFill>
                        <a:miter lim="800000"/>
                        <a:headEnd/>
                        <a:tailEnd/>
                      </a:ln>
                      <a:extLst/>
                    </p:spPr>
                  </p:pic>
                </p:oleObj>
              </mc:Fallback>
            </mc:AlternateContent>
          </a:graphicData>
        </a:graphic>
      </p:graphicFrame>
      <p:sp>
        <p:nvSpPr>
          <p:cNvPr id="32" name="Text Box 3"/>
          <p:cNvSpPr txBox="1">
            <a:spLocks noChangeArrowheads="1"/>
          </p:cNvSpPr>
          <p:nvPr/>
        </p:nvSpPr>
        <p:spPr bwMode="auto">
          <a:xfrm>
            <a:off x="208758" y="1191046"/>
            <a:ext cx="11777295"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acción integral puede concebirse como un dispositivo que resetea de forma automática el offset que produce la acción proporcional, o sea, </a:t>
            </a:r>
            <a:r>
              <a:rPr lang="es-AR" sz="2000" b="0" i="1" dirty="0">
                <a:solidFill>
                  <a:srgbClr val="009900"/>
                </a:solidFill>
                <a:latin typeface="Times New Roman" panose="02020603050405020304" pitchFamily="18" charset="0"/>
                <a:cs typeface="Times New Roman" panose="02020603050405020304" pitchFamily="18" charset="0"/>
              </a:rPr>
              <a:t>u</a:t>
            </a:r>
            <a:r>
              <a:rPr lang="es-AR" sz="2000" b="0" dirty="0">
                <a:solidFill>
                  <a:srgbClr val="009900"/>
                </a:solidFill>
                <a:latin typeface="Times New Roman" panose="02020603050405020304" pitchFamily="18" charset="0"/>
                <a:cs typeface="Times New Roman" panose="02020603050405020304" pitchFamily="18" charset="0"/>
              </a:rPr>
              <a:t>(</a:t>
            </a:r>
            <a:r>
              <a:rPr lang="es-AR" sz="2000" b="0" i="1" dirty="0">
                <a:solidFill>
                  <a:srgbClr val="009900"/>
                </a:solidFill>
                <a:latin typeface="Times New Roman" panose="02020603050405020304" pitchFamily="18" charset="0"/>
                <a:cs typeface="Times New Roman" panose="02020603050405020304" pitchFamily="18" charset="0"/>
              </a:rPr>
              <a:t>offset</a:t>
            </a:r>
            <a:r>
              <a:rPr lang="es-AR" sz="2000" b="0" dirty="0" smtClean="0">
                <a:solidFill>
                  <a:srgbClr val="009900"/>
                </a:solidFill>
                <a:latin typeface="Times New Roman" panose="02020603050405020304" pitchFamily="18" charset="0"/>
                <a:cs typeface="Times New Roman" panose="02020603050405020304" pitchFamily="18" charset="0"/>
              </a:rPr>
              <a:t>). El diagrama de bloques de este </a:t>
            </a:r>
            <a:r>
              <a:rPr lang="es-AR" sz="2000" b="0" dirty="0" err="1" smtClean="0">
                <a:solidFill>
                  <a:srgbClr val="009900"/>
                </a:solidFill>
                <a:latin typeface="Times New Roman" panose="02020603050405020304" pitchFamily="18" charset="0"/>
                <a:cs typeface="Times New Roman" panose="02020603050405020304" pitchFamily="18" charset="0"/>
              </a:rPr>
              <a:t>reset</a:t>
            </a:r>
            <a:r>
              <a:rPr lang="es-AR" sz="2000" b="0" dirty="0" smtClean="0">
                <a:solidFill>
                  <a:srgbClr val="009900"/>
                </a:solidFill>
                <a:latin typeface="Times New Roman" panose="02020603050405020304" pitchFamily="18" charset="0"/>
                <a:cs typeface="Times New Roman" panose="02020603050405020304" pitchFamily="18" charset="0"/>
              </a:rPr>
              <a:t> automático se muestra a continuación</a:t>
            </a:r>
          </a:p>
        </p:txBody>
      </p:sp>
      <p:sp>
        <p:nvSpPr>
          <p:cNvPr id="5" name="Rectángulo 4"/>
          <p:cNvSpPr/>
          <p:nvPr/>
        </p:nvSpPr>
        <p:spPr>
          <a:xfrm>
            <a:off x="5387547" y="2114951"/>
            <a:ext cx="6672648" cy="137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El ajuste se </a:t>
            </a:r>
            <a:r>
              <a:rPr lang="es-AR" sz="2000" b="0" dirty="0">
                <a:solidFill>
                  <a:srgbClr val="009900"/>
                </a:solidFill>
                <a:latin typeface="Times New Roman" panose="02020603050405020304" pitchFamily="18" charset="0"/>
                <a:cs typeface="Times New Roman" panose="02020603050405020304" pitchFamily="18" charset="0"/>
              </a:rPr>
              <a:t>hace realimentando una señal, al punto de suma del </a:t>
            </a:r>
            <a:r>
              <a:rPr lang="es-AR" sz="2000" b="0" dirty="0" smtClean="0">
                <a:solidFill>
                  <a:srgbClr val="009900"/>
                </a:solidFill>
                <a:latin typeface="Times New Roman" panose="02020603050405020304" pitchFamily="18" charset="0"/>
                <a:cs typeface="Times New Roman" panose="02020603050405020304" pitchFamily="18" charset="0"/>
              </a:rPr>
              <a:t>controlador, que </a:t>
            </a:r>
            <a:r>
              <a:rPr lang="es-AR" sz="2000" b="0" dirty="0">
                <a:solidFill>
                  <a:srgbClr val="009900"/>
                </a:solidFill>
                <a:latin typeface="Times New Roman" panose="02020603050405020304" pitchFamily="18" charset="0"/>
                <a:cs typeface="Times New Roman" panose="02020603050405020304" pitchFamily="18" charset="0"/>
              </a:rPr>
              <a:t>es un valor filtrado de la </a:t>
            </a:r>
            <a:r>
              <a:rPr lang="es-AR" sz="2000" b="0" dirty="0" smtClean="0">
                <a:solidFill>
                  <a:srgbClr val="009900"/>
                </a:solidFill>
                <a:latin typeface="Times New Roman" panose="02020603050405020304" pitchFamily="18" charset="0"/>
                <a:cs typeface="Times New Roman" panose="02020603050405020304" pitchFamily="18" charset="0"/>
              </a:rPr>
              <a:t>salida</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del mismo. </a:t>
            </a:r>
            <a:r>
              <a:rPr lang="es-AR" sz="2000" b="0" dirty="0">
                <a:solidFill>
                  <a:srgbClr val="009900"/>
                </a:solidFill>
                <a:latin typeface="Times New Roman" panose="02020603050405020304" pitchFamily="18" charset="0"/>
                <a:cs typeface="Times New Roman" panose="02020603050405020304" pitchFamily="18" charset="0"/>
              </a:rPr>
              <a:t>Esta fue </a:t>
            </a:r>
            <a:r>
              <a:rPr lang="es-AR" sz="2000" b="0" dirty="0" smtClean="0">
                <a:solidFill>
                  <a:srgbClr val="009900"/>
                </a:solidFill>
                <a:latin typeface="Times New Roman" panose="02020603050405020304" pitchFamily="18" charset="0"/>
                <a:cs typeface="Times New Roman" panose="02020603050405020304" pitchFamily="18" charset="0"/>
              </a:rPr>
              <a:t>una </a:t>
            </a:r>
            <a:r>
              <a:rPr lang="es-AR" sz="2000" b="0" dirty="0">
                <a:solidFill>
                  <a:srgbClr val="009900"/>
                </a:solidFill>
                <a:latin typeface="Times New Roman" panose="02020603050405020304" pitchFamily="18" charset="0"/>
                <a:cs typeface="Times New Roman" panose="02020603050405020304" pitchFamily="18" charset="0"/>
              </a:rPr>
              <a:t>de las primeras invenciones </a:t>
            </a:r>
            <a:r>
              <a:rPr lang="es-AR" sz="2000" b="0" dirty="0" smtClean="0">
                <a:solidFill>
                  <a:srgbClr val="009900"/>
                </a:solidFill>
                <a:latin typeface="Times New Roman" panose="02020603050405020304" pitchFamily="18" charset="0"/>
                <a:cs typeface="Times New Roman" panose="02020603050405020304" pitchFamily="18" charset="0"/>
              </a:rPr>
              <a:t>de la </a:t>
            </a:r>
            <a:r>
              <a:rPr lang="es-AR" sz="2000" b="0" dirty="0">
                <a:solidFill>
                  <a:srgbClr val="009900"/>
                </a:solidFill>
                <a:latin typeface="Times New Roman" panose="02020603050405020304" pitchFamily="18" charset="0"/>
                <a:cs typeface="Times New Roman" panose="02020603050405020304" pitchFamily="18" charset="0"/>
              </a:rPr>
              <a:t>acción integral, o </a:t>
            </a:r>
            <a:r>
              <a:rPr lang="es-AR" sz="2000" b="0" dirty="0" err="1">
                <a:solidFill>
                  <a:srgbClr val="009900"/>
                </a:solidFill>
                <a:latin typeface="Times New Roman" panose="02020603050405020304" pitchFamily="18" charset="0"/>
                <a:cs typeface="Times New Roman" panose="02020603050405020304" pitchFamily="18" charset="0"/>
              </a:rPr>
              <a:t>reset</a:t>
            </a:r>
            <a:r>
              <a:rPr lang="es-AR" sz="2000" b="0" dirty="0">
                <a:solidFill>
                  <a:srgbClr val="009900"/>
                </a:solidFill>
                <a:latin typeface="Times New Roman" panose="02020603050405020304" pitchFamily="18" charset="0"/>
                <a:cs typeface="Times New Roman" panose="02020603050405020304" pitchFamily="18" charset="0"/>
              </a:rPr>
              <a:t> automático, tal como se </a:t>
            </a:r>
            <a:r>
              <a:rPr lang="es-AR" sz="2000" b="0" dirty="0" smtClean="0">
                <a:solidFill>
                  <a:srgbClr val="009900"/>
                </a:solidFill>
                <a:latin typeface="Times New Roman" panose="02020603050405020304" pitchFamily="18" charset="0"/>
                <a:cs typeface="Times New Roman" panose="02020603050405020304" pitchFamily="18" charset="0"/>
              </a:rPr>
              <a:t>lo llamó</a:t>
            </a:r>
            <a:r>
              <a:rPr lang="es-AR" sz="2000" b="0" dirty="0">
                <a:solidFill>
                  <a:srgbClr val="009900"/>
                </a:solidFill>
                <a:latin typeface="Times New Roman" panose="02020603050405020304" pitchFamily="18" charset="0"/>
                <a:cs typeface="Times New Roman" panose="02020603050405020304" pitchFamily="18" charset="0"/>
              </a:rPr>
              <a:t>.</a:t>
            </a:r>
          </a:p>
        </p:txBody>
      </p:sp>
      <p:graphicFrame>
        <p:nvGraphicFramePr>
          <p:cNvPr id="33" name="Object 6"/>
          <p:cNvGraphicFramePr>
            <a:graphicFrameLocks noChangeAspect="1"/>
          </p:cNvGraphicFramePr>
          <p:nvPr>
            <p:extLst>
              <p:ext uri="{D42A27DB-BD31-4B8C-83A1-F6EECF244321}">
                <p14:modId xmlns:p14="http://schemas.microsoft.com/office/powerpoint/2010/main" val="1333213516"/>
              </p:ext>
            </p:extLst>
          </p:nvPr>
        </p:nvGraphicFramePr>
        <p:xfrm>
          <a:off x="320675" y="3759200"/>
          <a:ext cx="6994525" cy="828675"/>
        </p:xfrm>
        <a:graphic>
          <a:graphicData uri="http://schemas.openxmlformats.org/presentationml/2006/ole">
            <mc:AlternateContent xmlns:mc="http://schemas.openxmlformats.org/markup-compatibility/2006">
              <mc:Choice xmlns:v="urn:schemas-microsoft-com:vml" Requires="v">
                <p:oleObj spid="_x0000_s1854310" name="Equation" r:id="rId7" imgW="3162240" imgH="380880" progId="Equation.DSMT4">
                  <p:embed/>
                </p:oleObj>
              </mc:Choice>
              <mc:Fallback>
                <p:oleObj name="Equation" r:id="rId7" imgW="3162240" imgH="380880" progId="Equation.DSMT4">
                  <p:embed/>
                  <p:pic>
                    <p:nvPicPr>
                      <p:cNvPr id="0" name=""/>
                      <p:cNvPicPr>
                        <a:picLocks noChangeAspect="1" noChangeArrowheads="1"/>
                      </p:cNvPicPr>
                      <p:nvPr/>
                    </p:nvPicPr>
                    <p:blipFill>
                      <a:blip r:embed="rId8"/>
                      <a:srcRect/>
                      <a:stretch>
                        <a:fillRect/>
                      </a:stretch>
                    </p:blipFill>
                    <p:spPr bwMode="auto">
                      <a:xfrm>
                        <a:off x="320675" y="3759200"/>
                        <a:ext cx="6994525" cy="828675"/>
                      </a:xfrm>
                      <a:prstGeom prst="rect">
                        <a:avLst/>
                      </a:prstGeom>
                      <a:noFill/>
                      <a:ln w="19050">
                        <a:noFill/>
                        <a:miter lim="800000"/>
                        <a:headEnd/>
                        <a:tailEnd/>
                      </a:ln>
                      <a:extLst/>
                    </p:spPr>
                  </p:pic>
                </p:oleObj>
              </mc:Fallback>
            </mc:AlternateContent>
          </a:graphicData>
        </a:graphic>
      </p:graphicFrame>
      <p:pic>
        <p:nvPicPr>
          <p:cNvPr id="6" name="Imagen 5"/>
          <p:cNvPicPr>
            <a:picLocks noChangeAspect="1"/>
          </p:cNvPicPr>
          <p:nvPr/>
        </p:nvPicPr>
        <p:blipFill>
          <a:blip r:embed="rId9"/>
          <a:stretch>
            <a:fillRect/>
          </a:stretch>
        </p:blipFill>
        <p:spPr>
          <a:xfrm>
            <a:off x="308876" y="1993897"/>
            <a:ext cx="4726048" cy="1620000"/>
          </a:xfrm>
          <a:prstGeom prst="rect">
            <a:avLst/>
          </a:prstGeom>
        </p:spPr>
      </p:pic>
      <p:graphicFrame>
        <p:nvGraphicFramePr>
          <p:cNvPr id="34" name="Object 6"/>
          <p:cNvGraphicFramePr>
            <a:graphicFrameLocks noChangeAspect="1"/>
          </p:cNvGraphicFramePr>
          <p:nvPr>
            <p:extLst>
              <p:ext uri="{D42A27DB-BD31-4B8C-83A1-F6EECF244321}">
                <p14:modId xmlns:p14="http://schemas.microsoft.com/office/powerpoint/2010/main" val="3510514561"/>
              </p:ext>
            </p:extLst>
          </p:nvPr>
        </p:nvGraphicFramePr>
        <p:xfrm>
          <a:off x="320675" y="4645844"/>
          <a:ext cx="3006725" cy="830263"/>
        </p:xfrm>
        <a:graphic>
          <a:graphicData uri="http://schemas.openxmlformats.org/presentationml/2006/ole">
            <mc:AlternateContent xmlns:mc="http://schemas.openxmlformats.org/markup-compatibility/2006">
              <mc:Choice xmlns:v="urn:schemas-microsoft-com:vml" Requires="v">
                <p:oleObj spid="_x0000_s1854311" name="Equation" r:id="rId10" imgW="1358640" imgH="380880" progId="Equation.DSMT4">
                  <p:embed/>
                </p:oleObj>
              </mc:Choice>
              <mc:Fallback>
                <p:oleObj name="Equation" r:id="rId10" imgW="1358640" imgH="380880" progId="Equation.DSMT4">
                  <p:embed/>
                  <p:pic>
                    <p:nvPicPr>
                      <p:cNvPr id="0" name=""/>
                      <p:cNvPicPr>
                        <a:picLocks noChangeAspect="1" noChangeArrowheads="1"/>
                      </p:cNvPicPr>
                      <p:nvPr/>
                    </p:nvPicPr>
                    <p:blipFill>
                      <a:blip r:embed="rId11"/>
                      <a:srcRect/>
                      <a:stretch>
                        <a:fillRect/>
                      </a:stretch>
                    </p:blipFill>
                    <p:spPr bwMode="auto">
                      <a:xfrm>
                        <a:off x="320675" y="4645844"/>
                        <a:ext cx="3006725" cy="830263"/>
                      </a:xfrm>
                      <a:prstGeom prst="rect">
                        <a:avLst/>
                      </a:prstGeom>
                      <a:solidFill>
                        <a:srgbClr val="99FF66"/>
                      </a:solidFill>
                      <a:ln w="28575">
                        <a:solidFill>
                          <a:srgbClr val="009900"/>
                        </a:solidFill>
                        <a:miter lim="800000"/>
                        <a:headEnd/>
                        <a:tailEnd/>
                      </a:ln>
                      <a:extLst/>
                    </p:spPr>
                  </p:pic>
                </p:oleObj>
              </mc:Fallback>
            </mc:AlternateContent>
          </a:graphicData>
        </a:graphic>
      </p:graphicFrame>
      <p:graphicFrame>
        <p:nvGraphicFramePr>
          <p:cNvPr id="35" name="Object 6"/>
          <p:cNvGraphicFramePr>
            <a:graphicFrameLocks noChangeAspect="1"/>
          </p:cNvGraphicFramePr>
          <p:nvPr>
            <p:extLst>
              <p:ext uri="{D42A27DB-BD31-4B8C-83A1-F6EECF244321}">
                <p14:modId xmlns:p14="http://schemas.microsoft.com/office/powerpoint/2010/main" val="1070077612"/>
              </p:ext>
            </p:extLst>
          </p:nvPr>
        </p:nvGraphicFramePr>
        <p:xfrm>
          <a:off x="7582430" y="3717130"/>
          <a:ext cx="2836863" cy="912813"/>
        </p:xfrm>
        <a:graphic>
          <a:graphicData uri="http://schemas.openxmlformats.org/presentationml/2006/ole">
            <mc:AlternateContent xmlns:mc="http://schemas.openxmlformats.org/markup-compatibility/2006">
              <mc:Choice xmlns:v="urn:schemas-microsoft-com:vml" Requires="v">
                <p:oleObj spid="_x0000_s1854312" name="Equation" r:id="rId12" imgW="1282680" imgH="419040" progId="Equation.DSMT4">
                  <p:embed/>
                </p:oleObj>
              </mc:Choice>
              <mc:Fallback>
                <p:oleObj name="Equation" r:id="rId12" imgW="1282680" imgH="419040" progId="Equation.DSMT4">
                  <p:embed/>
                  <p:pic>
                    <p:nvPicPr>
                      <p:cNvPr id="0" name=""/>
                      <p:cNvPicPr>
                        <a:picLocks noChangeAspect="1" noChangeArrowheads="1"/>
                      </p:cNvPicPr>
                      <p:nvPr/>
                    </p:nvPicPr>
                    <p:blipFill>
                      <a:blip r:embed="rId13"/>
                      <a:srcRect/>
                      <a:stretch>
                        <a:fillRect/>
                      </a:stretch>
                    </p:blipFill>
                    <p:spPr bwMode="auto">
                      <a:xfrm>
                        <a:off x="7582430" y="3717130"/>
                        <a:ext cx="2836863" cy="912813"/>
                      </a:xfrm>
                      <a:prstGeom prst="rect">
                        <a:avLst/>
                      </a:prstGeom>
                      <a:noFill/>
                      <a:ln w="19050">
                        <a:noFill/>
                        <a:miter lim="800000"/>
                        <a:headEnd/>
                        <a:tailEnd/>
                      </a:ln>
                      <a:extLst/>
                    </p:spPr>
                  </p:pic>
                </p:oleObj>
              </mc:Fallback>
            </mc:AlternateContent>
          </a:graphicData>
        </a:graphic>
      </p:graphicFrame>
      <p:sp>
        <p:nvSpPr>
          <p:cNvPr id="36" name="Text Box 20"/>
          <p:cNvSpPr txBox="1">
            <a:spLocks noChangeArrowheads="1"/>
          </p:cNvSpPr>
          <p:nvPr/>
        </p:nvSpPr>
        <p:spPr bwMode="auto">
          <a:xfrm>
            <a:off x="10319352" y="4629943"/>
            <a:ext cx="1584324" cy="1015663"/>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spcBef>
                <a:spcPct val="50000"/>
              </a:spcBef>
            </a:pPr>
            <a:r>
              <a:rPr lang="es-AR" sz="2000" b="0" dirty="0" smtClean="0">
                <a:solidFill>
                  <a:srgbClr val="FF3300"/>
                </a:solidFill>
                <a:latin typeface="Times New Roman" pitchFamily="18" charset="0"/>
              </a:rPr>
              <a:t>Que es el PI presentado inicialmente</a:t>
            </a:r>
            <a:endParaRPr lang="es-AR" sz="2000" b="0" i="1" baseline="-25000" dirty="0" smtClean="0">
              <a:solidFill>
                <a:srgbClr val="FF3300"/>
              </a:solidFill>
              <a:latin typeface="Times New Roman" pitchFamily="18" charset="0"/>
            </a:endParaRPr>
          </a:p>
        </p:txBody>
      </p:sp>
      <p:sp>
        <p:nvSpPr>
          <p:cNvPr id="37" name="Text Box 3"/>
          <p:cNvSpPr txBox="1">
            <a:spLocks noChangeArrowheads="1"/>
          </p:cNvSpPr>
          <p:nvPr/>
        </p:nvSpPr>
        <p:spPr bwMode="auto">
          <a:xfrm>
            <a:off x="3565792" y="4687913"/>
            <a:ext cx="3249876" cy="7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Aplicando la transformada inversa de Laplace:</a:t>
            </a:r>
          </a:p>
        </p:txBody>
      </p:sp>
      <p:graphicFrame>
        <p:nvGraphicFramePr>
          <p:cNvPr id="38" name="Object 6"/>
          <p:cNvGraphicFramePr>
            <a:graphicFrameLocks noChangeAspect="1"/>
          </p:cNvGraphicFramePr>
          <p:nvPr>
            <p:extLst>
              <p:ext uri="{D42A27DB-BD31-4B8C-83A1-F6EECF244321}">
                <p14:modId xmlns:p14="http://schemas.microsoft.com/office/powerpoint/2010/main" val="839614322"/>
              </p:ext>
            </p:extLst>
          </p:nvPr>
        </p:nvGraphicFramePr>
        <p:xfrm>
          <a:off x="6815668" y="4645844"/>
          <a:ext cx="3230562" cy="914400"/>
        </p:xfrm>
        <a:graphic>
          <a:graphicData uri="http://schemas.openxmlformats.org/presentationml/2006/ole">
            <mc:AlternateContent xmlns:mc="http://schemas.openxmlformats.org/markup-compatibility/2006">
              <mc:Choice xmlns:v="urn:schemas-microsoft-com:vml" Requires="v">
                <p:oleObj spid="_x0000_s1854313" name="Equation" r:id="rId14" imgW="1460160" imgH="419040" progId="Equation.DSMT4">
                  <p:embed/>
                </p:oleObj>
              </mc:Choice>
              <mc:Fallback>
                <p:oleObj name="Equation" r:id="rId14" imgW="1460160" imgH="419040" progId="Equation.DSMT4">
                  <p:embed/>
                  <p:pic>
                    <p:nvPicPr>
                      <p:cNvPr id="0" name=""/>
                      <p:cNvPicPr>
                        <a:picLocks noChangeAspect="1" noChangeArrowheads="1"/>
                      </p:cNvPicPr>
                      <p:nvPr/>
                    </p:nvPicPr>
                    <p:blipFill>
                      <a:blip r:embed="rId15"/>
                      <a:srcRect/>
                      <a:stretch>
                        <a:fillRect/>
                      </a:stretch>
                    </p:blipFill>
                    <p:spPr bwMode="auto">
                      <a:xfrm>
                        <a:off x="6815668" y="4645844"/>
                        <a:ext cx="3230562" cy="914400"/>
                      </a:xfrm>
                      <a:prstGeom prst="rect">
                        <a:avLst/>
                      </a:prstGeom>
                      <a:solidFill>
                        <a:srgbClr val="99FF66"/>
                      </a:solidFill>
                      <a:ln w="28575">
                        <a:solidFill>
                          <a:srgbClr val="009900"/>
                        </a:solidFill>
                        <a:miter lim="800000"/>
                        <a:headEnd/>
                        <a:tailEnd/>
                      </a:ln>
                      <a:extLst/>
                    </p:spPr>
                  </p:pic>
                </p:oleObj>
              </mc:Fallback>
            </mc:AlternateContent>
          </a:graphicData>
        </a:graphic>
      </p:graphicFrame>
      <p:graphicFrame>
        <p:nvGraphicFramePr>
          <p:cNvPr id="39" name="Object 6"/>
          <p:cNvGraphicFramePr>
            <a:graphicFrameLocks noChangeAspect="1"/>
          </p:cNvGraphicFramePr>
          <p:nvPr>
            <p:extLst>
              <p:ext uri="{D42A27DB-BD31-4B8C-83A1-F6EECF244321}">
                <p14:modId xmlns:p14="http://schemas.microsoft.com/office/powerpoint/2010/main" val="3622345092"/>
              </p:ext>
            </p:extLst>
          </p:nvPr>
        </p:nvGraphicFramePr>
        <p:xfrm>
          <a:off x="615928" y="5785906"/>
          <a:ext cx="2416217" cy="857757"/>
        </p:xfrm>
        <a:graphic>
          <a:graphicData uri="http://schemas.openxmlformats.org/presentationml/2006/ole">
            <mc:AlternateContent xmlns:mc="http://schemas.openxmlformats.org/markup-compatibility/2006">
              <mc:Choice xmlns:v="urn:schemas-microsoft-com:vml" Requires="v">
                <p:oleObj spid="_x0000_s1854314" name="Equation" r:id="rId16" imgW="1091880" imgH="393480" progId="Equation.DSMT4">
                  <p:embed/>
                </p:oleObj>
              </mc:Choice>
              <mc:Fallback>
                <p:oleObj name="Equation" r:id="rId16" imgW="1091880" imgH="393480" progId="Equation.DSMT4">
                  <p:embed/>
                  <p:pic>
                    <p:nvPicPr>
                      <p:cNvPr id="0" name=""/>
                      <p:cNvPicPr>
                        <a:picLocks noChangeAspect="1" noChangeArrowheads="1"/>
                      </p:cNvPicPr>
                      <p:nvPr/>
                    </p:nvPicPr>
                    <p:blipFill>
                      <a:blip r:embed="rId6"/>
                      <a:srcRect/>
                      <a:stretch>
                        <a:fillRect/>
                      </a:stretch>
                    </p:blipFill>
                    <p:spPr bwMode="auto">
                      <a:xfrm>
                        <a:off x="615928" y="5785906"/>
                        <a:ext cx="2416217" cy="857757"/>
                      </a:xfrm>
                      <a:prstGeom prst="rect">
                        <a:avLst/>
                      </a:prstGeom>
                      <a:noFill/>
                      <a:ln w="19050">
                        <a:noFill/>
                        <a:miter lim="800000"/>
                        <a:headEnd/>
                        <a:tailEnd/>
                      </a:ln>
                      <a:extLst/>
                    </p:spPr>
                  </p:pic>
                </p:oleObj>
              </mc:Fallback>
            </mc:AlternateContent>
          </a:graphicData>
        </a:graphic>
      </p:graphicFrame>
      <p:sp>
        <p:nvSpPr>
          <p:cNvPr id="7" name="Flecha derecha 6"/>
          <p:cNvSpPr/>
          <p:nvPr/>
        </p:nvSpPr>
        <p:spPr bwMode="auto">
          <a:xfrm>
            <a:off x="3164735" y="5785906"/>
            <a:ext cx="653202" cy="352427"/>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1" name="Text Box 20"/>
          <p:cNvSpPr txBox="1">
            <a:spLocks noChangeArrowheads="1"/>
          </p:cNvSpPr>
          <p:nvPr/>
        </p:nvSpPr>
        <p:spPr bwMode="auto">
          <a:xfrm>
            <a:off x="3950525" y="5740876"/>
            <a:ext cx="6468767" cy="400110"/>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000" b="0" dirty="0" smtClean="0">
                <a:solidFill>
                  <a:srgbClr val="FF3300"/>
                </a:solidFill>
                <a:latin typeface="Times New Roman" pitchFamily="18" charset="0"/>
              </a:rPr>
              <a:t>Para </a:t>
            </a:r>
            <a:r>
              <a:rPr lang="es-AR" sz="2000" b="0" i="1" dirty="0" smtClean="0">
                <a:solidFill>
                  <a:srgbClr val="FF3300"/>
                </a:solidFill>
                <a:latin typeface="Times New Roman" pitchFamily="18" charset="0"/>
              </a:rPr>
              <a:t>T</a:t>
            </a:r>
            <a:r>
              <a:rPr lang="es-AR" sz="2000" b="0" i="1" baseline="-25000" dirty="0" smtClean="0">
                <a:solidFill>
                  <a:srgbClr val="FF3300"/>
                </a:solidFill>
                <a:latin typeface="Times New Roman" pitchFamily="18" charset="0"/>
              </a:rPr>
              <a:t>i</a:t>
            </a:r>
            <a:r>
              <a:rPr lang="es-AR" sz="2000" b="0" dirty="0" smtClean="0">
                <a:solidFill>
                  <a:srgbClr val="FF3300"/>
                </a:solidFill>
                <a:latin typeface="Times New Roman" pitchFamily="18" charset="0"/>
              </a:rPr>
              <a:t> elevados, el PI pasa a ser un controlador Proporcional</a:t>
            </a:r>
            <a:endParaRPr lang="es-AR" sz="2000" b="0" i="1" baseline="-25000" dirty="0" smtClean="0">
              <a:solidFill>
                <a:srgbClr val="FF3300"/>
              </a:solidFill>
              <a:latin typeface="Times New Roman" pitchFamily="18" charset="0"/>
            </a:endParaRPr>
          </a:p>
        </p:txBody>
      </p:sp>
      <p:sp>
        <p:nvSpPr>
          <p:cNvPr id="42" name="Flecha derecha 41"/>
          <p:cNvSpPr/>
          <p:nvPr/>
        </p:nvSpPr>
        <p:spPr bwMode="auto">
          <a:xfrm>
            <a:off x="3164735" y="6291236"/>
            <a:ext cx="653202" cy="352427"/>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3" name="Text Box 20"/>
          <p:cNvSpPr txBox="1">
            <a:spLocks noChangeArrowheads="1"/>
          </p:cNvSpPr>
          <p:nvPr/>
        </p:nvSpPr>
        <p:spPr bwMode="auto">
          <a:xfrm>
            <a:off x="3950525" y="6267394"/>
            <a:ext cx="6624342" cy="400110"/>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000" b="0" dirty="0" smtClean="0">
                <a:solidFill>
                  <a:srgbClr val="FF3300"/>
                </a:solidFill>
                <a:latin typeface="Times New Roman" pitchFamily="18" charset="0"/>
              </a:rPr>
              <a:t>Para </a:t>
            </a:r>
            <a:r>
              <a:rPr lang="es-AR" sz="2000" b="0" i="1" dirty="0" smtClean="0">
                <a:solidFill>
                  <a:srgbClr val="FF3300"/>
                </a:solidFill>
                <a:latin typeface="Times New Roman" pitchFamily="18" charset="0"/>
              </a:rPr>
              <a:t>T</a:t>
            </a:r>
            <a:r>
              <a:rPr lang="es-AR" sz="2000" b="0" i="1" baseline="-25000" dirty="0" smtClean="0">
                <a:solidFill>
                  <a:srgbClr val="FF3300"/>
                </a:solidFill>
                <a:latin typeface="Times New Roman" pitchFamily="18" charset="0"/>
              </a:rPr>
              <a:t>i</a:t>
            </a:r>
            <a:r>
              <a:rPr lang="es-AR" sz="2000" b="0" dirty="0" smtClean="0">
                <a:solidFill>
                  <a:srgbClr val="FF3300"/>
                </a:solidFill>
                <a:latin typeface="Times New Roman" pitchFamily="18" charset="0"/>
              </a:rPr>
              <a:t> pequeños, el PI pasa a ser un controlador Integral puro</a:t>
            </a:r>
            <a:endParaRPr lang="es-AR" sz="2000" b="0" i="1" baseline="-25000" dirty="0" smtClean="0">
              <a:solidFill>
                <a:srgbClr val="FF3300"/>
              </a:solidFill>
              <a:latin typeface="Times New Roman" pitchFamily="18" charset="0"/>
            </a:endParaRPr>
          </a:p>
        </p:txBody>
      </p:sp>
    </p:spTree>
    <p:custDataLst>
      <p:tags r:id="rId2"/>
    </p:custDataLst>
    <p:extLst>
      <p:ext uri="{BB962C8B-B14F-4D97-AF65-F5344CB8AC3E}">
        <p14:creationId xmlns:p14="http://schemas.microsoft.com/office/powerpoint/2010/main" val="116491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132558" y="844080"/>
            <a:ext cx="8859042" cy="406233"/>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Proporcional + Integral: Análisis de Ti</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2" name="Object 6"/>
          <p:cNvGraphicFramePr>
            <a:graphicFrameLocks noChangeAspect="1"/>
          </p:cNvGraphicFramePr>
          <p:nvPr>
            <p:extLst>
              <p:ext uri="{D42A27DB-BD31-4B8C-83A1-F6EECF244321}">
                <p14:modId xmlns:p14="http://schemas.microsoft.com/office/powerpoint/2010/main" val="3540866177"/>
              </p:ext>
            </p:extLst>
          </p:nvPr>
        </p:nvGraphicFramePr>
        <p:xfrm>
          <a:off x="9702801" y="111517"/>
          <a:ext cx="1854200" cy="830263"/>
        </p:xfrm>
        <a:graphic>
          <a:graphicData uri="http://schemas.openxmlformats.org/presentationml/2006/ole">
            <mc:AlternateContent xmlns:mc="http://schemas.openxmlformats.org/markup-compatibility/2006">
              <mc:Choice xmlns:v="urn:schemas-microsoft-com:vml" Requires="v">
                <p:oleObj spid="_x0000_s1856929" name="Equation" r:id="rId5" imgW="838080" imgH="380880" progId="Equation.DSMT4">
                  <p:embed/>
                </p:oleObj>
              </mc:Choice>
              <mc:Fallback>
                <p:oleObj name="Equation" r:id="rId5" imgW="838080" imgH="380880" progId="Equation.DSMT4">
                  <p:embed/>
                  <p:pic>
                    <p:nvPicPr>
                      <p:cNvPr id="0" name=""/>
                      <p:cNvPicPr>
                        <a:picLocks noChangeAspect="1" noChangeArrowheads="1"/>
                      </p:cNvPicPr>
                      <p:nvPr/>
                    </p:nvPicPr>
                    <p:blipFill>
                      <a:blip r:embed="rId6"/>
                      <a:srcRect/>
                      <a:stretch>
                        <a:fillRect/>
                      </a:stretch>
                    </p:blipFill>
                    <p:spPr bwMode="auto">
                      <a:xfrm>
                        <a:off x="9702801" y="111517"/>
                        <a:ext cx="1854200" cy="830263"/>
                      </a:xfrm>
                      <a:prstGeom prst="rect">
                        <a:avLst/>
                      </a:prstGeom>
                      <a:noFill/>
                      <a:ln w="19050">
                        <a:solidFill>
                          <a:srgbClr val="FF0000"/>
                        </a:solidFill>
                        <a:miter lim="800000"/>
                        <a:headEnd/>
                        <a:tailEnd/>
                      </a:ln>
                      <a:extLst/>
                    </p:spPr>
                  </p:pic>
                </p:oleObj>
              </mc:Fallback>
            </mc:AlternateContent>
          </a:graphicData>
        </a:graphic>
      </p:graphicFrame>
      <p:pic>
        <p:nvPicPr>
          <p:cNvPr id="2" name="Imagen 1"/>
          <p:cNvPicPr>
            <a:picLocks noChangeAspect="1"/>
          </p:cNvPicPr>
          <p:nvPr/>
        </p:nvPicPr>
        <p:blipFill rotWithShape="1">
          <a:blip r:embed="rId7"/>
          <a:srcRect l="6805" r="2047" b="3731"/>
          <a:stretch/>
        </p:blipFill>
        <p:spPr>
          <a:xfrm>
            <a:off x="533401" y="1680634"/>
            <a:ext cx="10930467" cy="4914899"/>
          </a:xfrm>
          <a:prstGeom prst="rect">
            <a:avLst/>
          </a:prstGeom>
        </p:spPr>
      </p:pic>
      <p:sp>
        <p:nvSpPr>
          <p:cNvPr id="20" name="Text Box 20"/>
          <p:cNvSpPr txBox="1">
            <a:spLocks noChangeArrowheads="1"/>
          </p:cNvSpPr>
          <p:nvPr/>
        </p:nvSpPr>
        <p:spPr bwMode="auto">
          <a:xfrm>
            <a:off x="7205132" y="4205985"/>
            <a:ext cx="3276143" cy="400110"/>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spcBef>
                <a:spcPct val="50000"/>
              </a:spcBef>
            </a:pPr>
            <a:r>
              <a:rPr lang="es-AR" sz="2000" b="0" dirty="0" smtClean="0">
                <a:solidFill>
                  <a:srgbClr val="FF3300"/>
                </a:solidFill>
                <a:latin typeface="Times New Roman" pitchFamily="18" charset="0"/>
              </a:rPr>
              <a:t>El PI se comporta como un P</a:t>
            </a:r>
            <a:endParaRPr lang="es-AR" sz="2000" b="0" i="1" baseline="-25000" dirty="0" smtClean="0">
              <a:solidFill>
                <a:srgbClr val="FF3300"/>
              </a:solidFill>
              <a:latin typeface="Times New Roman" pitchFamily="18" charset="0"/>
            </a:endParaRPr>
          </a:p>
        </p:txBody>
      </p:sp>
      <p:graphicFrame>
        <p:nvGraphicFramePr>
          <p:cNvPr id="21" name="Object 6"/>
          <p:cNvGraphicFramePr>
            <a:graphicFrameLocks noChangeAspect="1"/>
          </p:cNvGraphicFramePr>
          <p:nvPr>
            <p:extLst>
              <p:ext uri="{D42A27DB-BD31-4B8C-83A1-F6EECF244321}">
                <p14:modId xmlns:p14="http://schemas.microsoft.com/office/powerpoint/2010/main" val="130615945"/>
              </p:ext>
            </p:extLst>
          </p:nvPr>
        </p:nvGraphicFramePr>
        <p:xfrm>
          <a:off x="6222539" y="4205985"/>
          <a:ext cx="925513" cy="414337"/>
        </p:xfrm>
        <a:graphic>
          <a:graphicData uri="http://schemas.openxmlformats.org/presentationml/2006/ole">
            <mc:AlternateContent xmlns:mc="http://schemas.openxmlformats.org/markup-compatibility/2006">
              <mc:Choice xmlns:v="urn:schemas-microsoft-com:vml" Requires="v">
                <p:oleObj spid="_x0000_s1856930" name="Equation" r:id="rId8" imgW="419040" imgH="190440" progId="Equation.DSMT4">
                  <p:embed/>
                </p:oleObj>
              </mc:Choice>
              <mc:Fallback>
                <p:oleObj name="Equation" r:id="rId8" imgW="419040" imgH="190440" progId="Equation.DSMT4">
                  <p:embed/>
                  <p:pic>
                    <p:nvPicPr>
                      <p:cNvPr id="0" name=""/>
                      <p:cNvPicPr>
                        <a:picLocks noChangeAspect="1" noChangeArrowheads="1"/>
                      </p:cNvPicPr>
                      <p:nvPr/>
                    </p:nvPicPr>
                    <p:blipFill>
                      <a:blip r:embed="rId9"/>
                      <a:srcRect/>
                      <a:stretch>
                        <a:fillRect/>
                      </a:stretch>
                    </p:blipFill>
                    <p:spPr bwMode="auto">
                      <a:xfrm>
                        <a:off x="6222539" y="4205985"/>
                        <a:ext cx="925513" cy="414337"/>
                      </a:xfrm>
                      <a:prstGeom prst="rect">
                        <a:avLst/>
                      </a:prstGeom>
                      <a:noFill/>
                      <a:ln w="19050">
                        <a:noFill/>
                        <a:miter lim="800000"/>
                        <a:headEnd/>
                        <a:tailEnd/>
                      </a:ln>
                      <a:extLst/>
                    </p:spPr>
                  </p:pic>
                </p:oleObj>
              </mc:Fallback>
            </mc:AlternateContent>
          </a:graphicData>
        </a:graphic>
      </p:graphicFrame>
      <p:graphicFrame>
        <p:nvGraphicFramePr>
          <p:cNvPr id="23" name="Object 6"/>
          <p:cNvGraphicFramePr>
            <a:graphicFrameLocks noChangeAspect="1"/>
          </p:cNvGraphicFramePr>
          <p:nvPr>
            <p:extLst>
              <p:ext uri="{D42A27DB-BD31-4B8C-83A1-F6EECF244321}">
                <p14:modId xmlns:p14="http://schemas.microsoft.com/office/powerpoint/2010/main" val="4042170860"/>
              </p:ext>
            </p:extLst>
          </p:nvPr>
        </p:nvGraphicFramePr>
        <p:xfrm>
          <a:off x="7008813" y="2360613"/>
          <a:ext cx="3170237" cy="442912"/>
        </p:xfrm>
        <a:graphic>
          <a:graphicData uri="http://schemas.openxmlformats.org/presentationml/2006/ole">
            <mc:AlternateContent xmlns:mc="http://schemas.openxmlformats.org/markup-compatibility/2006">
              <mc:Choice xmlns:v="urn:schemas-microsoft-com:vml" Requires="v">
                <p:oleObj spid="_x0000_s1856931" name="Equation" r:id="rId10" imgW="1434960" imgH="203040" progId="Equation.DSMT4">
                  <p:embed/>
                </p:oleObj>
              </mc:Choice>
              <mc:Fallback>
                <p:oleObj name="Equation" r:id="rId10" imgW="1434960" imgH="203040" progId="Equation.DSMT4">
                  <p:embed/>
                  <p:pic>
                    <p:nvPicPr>
                      <p:cNvPr id="0" name=""/>
                      <p:cNvPicPr>
                        <a:picLocks noChangeAspect="1" noChangeArrowheads="1"/>
                      </p:cNvPicPr>
                      <p:nvPr/>
                    </p:nvPicPr>
                    <p:blipFill>
                      <a:blip r:embed="rId11"/>
                      <a:srcRect/>
                      <a:stretch>
                        <a:fillRect/>
                      </a:stretch>
                    </p:blipFill>
                    <p:spPr bwMode="auto">
                      <a:xfrm>
                        <a:off x="7008813" y="2360613"/>
                        <a:ext cx="3170237" cy="442912"/>
                      </a:xfrm>
                      <a:prstGeom prst="rect">
                        <a:avLst/>
                      </a:prstGeom>
                      <a:solidFill>
                        <a:srgbClr val="FFC000"/>
                      </a:solidFill>
                      <a:ln w="19050">
                        <a:noFill/>
                        <a:miter lim="800000"/>
                        <a:headEnd/>
                        <a:tailEnd/>
                      </a:ln>
                      <a:extLst/>
                    </p:spPr>
                  </p:pic>
                </p:oleObj>
              </mc:Fallback>
            </mc:AlternateContent>
          </a:graphicData>
        </a:graphic>
      </p:graphicFrame>
    </p:spTree>
    <p:custDataLst>
      <p:tags r:id="rId2"/>
    </p:custDataLst>
    <p:extLst>
      <p:ext uri="{BB962C8B-B14F-4D97-AF65-F5344CB8AC3E}">
        <p14:creationId xmlns:p14="http://schemas.microsoft.com/office/powerpoint/2010/main" val="853810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5026" name="Rectangle 2"/>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65027" name="Text Box 3"/>
          <p:cNvSpPr txBox="1">
            <a:spLocks noChangeArrowheads="1"/>
          </p:cNvSpPr>
          <p:nvPr/>
        </p:nvSpPr>
        <p:spPr bwMode="auto">
          <a:xfrm>
            <a:off x="425452" y="1005317"/>
            <a:ext cx="56070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o de dos posiciones</a:t>
            </a:r>
            <a:endParaRPr lang="es-AR" dirty="0">
              <a:solidFill>
                <a:srgbClr val="FF3300"/>
              </a:solidFill>
            </a:endParaRPr>
          </a:p>
        </p:txBody>
      </p:sp>
      <p:sp>
        <p:nvSpPr>
          <p:cNvPr id="1665028" name="Text Box 4"/>
          <p:cNvSpPr txBox="1">
            <a:spLocks noChangeArrowheads="1"/>
          </p:cNvSpPr>
          <p:nvPr/>
        </p:nvSpPr>
        <p:spPr bwMode="auto">
          <a:xfrm>
            <a:off x="362465" y="1675550"/>
            <a:ext cx="1125288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35000"/>
              </a:spcBef>
              <a:buSzTx/>
            </a:pPr>
            <a:r>
              <a:rPr lang="es-AR" sz="2200" b="0" dirty="0">
                <a:solidFill>
                  <a:srgbClr val="0000FF"/>
                </a:solidFill>
              </a:rPr>
              <a:t>En lazo abierto puede verificarse el valor de temperatura en régimen permanente para diferentes entradas </a:t>
            </a:r>
            <a:r>
              <a:rPr lang="es-AR" sz="2400" b="0" i="1" dirty="0">
                <a:solidFill>
                  <a:srgbClr val="0000FF"/>
                </a:solidFill>
                <a:latin typeface="Times New Roman" pitchFamily="18" charset="0"/>
              </a:rPr>
              <a:t>u</a:t>
            </a:r>
            <a:r>
              <a:rPr lang="es-AR" sz="2400" b="0" dirty="0">
                <a:solidFill>
                  <a:srgbClr val="0000FF"/>
                </a:solidFill>
                <a:latin typeface="Times New Roman" pitchFamily="18" charset="0"/>
              </a:rPr>
              <a:t>(</a:t>
            </a:r>
            <a:r>
              <a:rPr lang="es-AR" sz="2400" b="0" i="1" dirty="0">
                <a:solidFill>
                  <a:srgbClr val="0000FF"/>
                </a:solidFill>
                <a:latin typeface="Times New Roman" pitchFamily="18" charset="0"/>
              </a:rPr>
              <a:t>t</a:t>
            </a:r>
            <a:r>
              <a:rPr lang="es-AR" sz="2400" b="0" dirty="0">
                <a:solidFill>
                  <a:srgbClr val="0000FF"/>
                </a:solidFill>
                <a:latin typeface="Times New Roman" pitchFamily="18" charset="0"/>
              </a:rPr>
              <a:t>)</a:t>
            </a:r>
            <a:endParaRPr lang="es-AR" sz="2400" b="0" u="sng" baseline="-25000" dirty="0">
              <a:solidFill>
                <a:srgbClr val="0000FF"/>
              </a:solidFill>
              <a:effectLst>
                <a:outerShdw blurRad="38100" dist="38100" dir="2700000" algn="tl">
                  <a:srgbClr val="C0C0C0"/>
                </a:outerShdw>
              </a:effectLst>
              <a:latin typeface="Times New Roman" pitchFamily="18" charset="0"/>
            </a:endParaRPr>
          </a:p>
        </p:txBody>
      </p:sp>
      <p:graphicFrame>
        <p:nvGraphicFramePr>
          <p:cNvPr id="1665030" name="Object 6"/>
          <p:cNvGraphicFramePr>
            <a:graphicFrameLocks noGrp="1" noChangeAspect="1"/>
          </p:cNvGraphicFramePr>
          <p:nvPr>
            <p:ph idx="1"/>
            <p:extLst>
              <p:ext uri="{D42A27DB-BD31-4B8C-83A1-F6EECF244321}">
                <p14:modId xmlns:p14="http://schemas.microsoft.com/office/powerpoint/2010/main" val="3383154474"/>
              </p:ext>
            </p:extLst>
          </p:nvPr>
        </p:nvGraphicFramePr>
        <p:xfrm>
          <a:off x="926459" y="2661448"/>
          <a:ext cx="2479675" cy="1223963"/>
        </p:xfrm>
        <a:graphic>
          <a:graphicData uri="http://schemas.openxmlformats.org/presentationml/2006/ole">
            <mc:AlternateContent xmlns:mc="http://schemas.openxmlformats.org/markup-compatibility/2006">
              <mc:Choice xmlns:v="urn:schemas-microsoft-com:vml" Requires="v">
                <p:oleObj spid="_x0000_s1665626" name="Visio" r:id="rId5" imgW="1693514" imgH="836744" progId="Visio.Drawing.11">
                  <p:embed/>
                </p:oleObj>
              </mc:Choice>
              <mc:Fallback>
                <p:oleObj name="Visio" r:id="rId5" imgW="1693514" imgH="836744" progId="Visio.Drawing.11">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59" y="2661448"/>
                        <a:ext cx="24796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65032" name="Picture 8" descr="temperatura_3_te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0475" y="2395325"/>
            <a:ext cx="6283325" cy="4308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65033" name="Object 9"/>
          <p:cNvGraphicFramePr>
            <a:graphicFrameLocks noChangeAspect="1"/>
          </p:cNvGraphicFramePr>
          <p:nvPr>
            <p:extLst>
              <p:ext uri="{D42A27DB-BD31-4B8C-83A1-F6EECF244321}">
                <p14:modId xmlns:p14="http://schemas.microsoft.com/office/powerpoint/2010/main" val="3242225205"/>
              </p:ext>
            </p:extLst>
          </p:nvPr>
        </p:nvGraphicFramePr>
        <p:xfrm>
          <a:off x="892327" y="4774688"/>
          <a:ext cx="2547938" cy="766763"/>
        </p:xfrm>
        <a:graphic>
          <a:graphicData uri="http://schemas.openxmlformats.org/presentationml/2006/ole">
            <mc:AlternateContent xmlns:mc="http://schemas.openxmlformats.org/markup-compatibility/2006">
              <mc:Choice xmlns:v="urn:schemas-microsoft-com:vml" Requires="v">
                <p:oleObj spid="_x0000_s1665627" name="Equation" r:id="rId8" imgW="1307880" imgH="393480" progId="Equation.DSMT4">
                  <p:embed/>
                </p:oleObj>
              </mc:Choice>
              <mc:Fallback>
                <p:oleObj name="Equation" r:id="rId8" imgW="1307880" imgH="3934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327" y="4774688"/>
                        <a:ext cx="25479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65026"/>
                                        </p:tgtEl>
                                        <p:attrNameLst>
                                          <p:attrName>style.visibility</p:attrName>
                                        </p:attrNameLst>
                                      </p:cBhvr>
                                      <p:to>
                                        <p:strVal val="visible"/>
                                      </p:to>
                                    </p:set>
                                    <p:anim calcmode="lin" valueType="num">
                                      <p:cBhvr additive="base">
                                        <p:cTn id="7" dur="500" fill="hold"/>
                                        <p:tgtEl>
                                          <p:spTgt spid="1665026"/>
                                        </p:tgtEl>
                                        <p:attrNameLst>
                                          <p:attrName>ppt_x</p:attrName>
                                        </p:attrNameLst>
                                      </p:cBhvr>
                                      <p:tavLst>
                                        <p:tav tm="0">
                                          <p:val>
                                            <p:strVal val="0-#ppt_w/2"/>
                                          </p:val>
                                        </p:tav>
                                        <p:tav tm="100000">
                                          <p:val>
                                            <p:strVal val="#ppt_x"/>
                                          </p:val>
                                        </p:tav>
                                      </p:tavLst>
                                    </p:anim>
                                    <p:anim calcmode="lin" valueType="num">
                                      <p:cBhvr additive="base">
                                        <p:cTn id="8" dur="500" fill="hold"/>
                                        <p:tgtEl>
                                          <p:spTgt spid="1665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026"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02919" name="Object 7"/>
          <p:cNvGraphicFramePr>
            <a:graphicFrameLocks noChangeAspect="1"/>
          </p:cNvGraphicFramePr>
          <p:nvPr>
            <p:extLst>
              <p:ext uri="{D42A27DB-BD31-4B8C-83A1-F6EECF244321}">
                <p14:modId xmlns:p14="http://schemas.microsoft.com/office/powerpoint/2010/main" val="822892786"/>
              </p:ext>
            </p:extLst>
          </p:nvPr>
        </p:nvGraphicFramePr>
        <p:xfrm>
          <a:off x="8630613" y="513534"/>
          <a:ext cx="3152775" cy="771525"/>
        </p:xfrm>
        <a:graphic>
          <a:graphicData uri="http://schemas.openxmlformats.org/presentationml/2006/ole">
            <mc:AlternateContent xmlns:mc="http://schemas.openxmlformats.org/markup-compatibility/2006">
              <mc:Choice xmlns:v="urn:schemas-microsoft-com:vml" Requires="v">
                <p:oleObj spid="_x0000_s1902021" name="Equation" r:id="rId5" imgW="1739880" imgH="431640" progId="Equation.DSMT4">
                  <p:embed/>
                </p:oleObj>
              </mc:Choice>
              <mc:Fallback>
                <p:oleObj name="Equation" r:id="rId5" imgW="1739880" imgH="431640" progId="Equation.DSMT4">
                  <p:embed/>
                  <p:pic>
                    <p:nvPicPr>
                      <p:cNvPr id="0" name="Object 7"/>
                      <p:cNvPicPr>
                        <a:picLocks noChangeAspect="1" noChangeArrowheads="1"/>
                      </p:cNvPicPr>
                      <p:nvPr/>
                    </p:nvPicPr>
                    <p:blipFill>
                      <a:blip r:embed="rId6"/>
                      <a:srcRect/>
                      <a:stretch>
                        <a:fillRect/>
                      </a:stretch>
                    </p:blipFill>
                    <p:spPr bwMode="auto">
                      <a:xfrm>
                        <a:off x="8630613" y="513534"/>
                        <a:ext cx="3152775" cy="771525"/>
                      </a:xfrm>
                      <a:prstGeom prst="rect">
                        <a:avLst/>
                      </a:prstGeom>
                      <a:solidFill>
                        <a:srgbClr val="FFFF00"/>
                      </a:solidFill>
                      <a:ln w="19050">
                        <a:solidFill>
                          <a:srgbClr val="FF0000"/>
                        </a:solidFill>
                        <a:miter lim="800000"/>
                        <a:headEnd/>
                        <a:tailEnd/>
                      </a:ln>
                      <a:extLst/>
                    </p:spPr>
                  </p:pic>
                </p:oleObj>
              </mc:Fallback>
            </mc:AlternateContent>
          </a:graphicData>
        </a:graphic>
      </p:graphicFrame>
      <p:sp>
        <p:nvSpPr>
          <p:cNvPr id="1702926" name="Text Box 14"/>
          <p:cNvSpPr txBox="1">
            <a:spLocks noChangeArrowheads="1"/>
          </p:cNvSpPr>
          <p:nvPr/>
        </p:nvSpPr>
        <p:spPr bwMode="auto">
          <a:xfrm>
            <a:off x="8773764" y="3514518"/>
            <a:ext cx="2960627" cy="203209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5000"/>
              </a:spcBef>
            </a:pPr>
            <a:r>
              <a:rPr lang="es-AR" sz="2300" b="0" u="sng" dirty="0">
                <a:solidFill>
                  <a:srgbClr val="FF3300"/>
                </a:solidFill>
                <a:effectLst>
                  <a:outerShdw blurRad="38100" dist="38100" dir="2700000" algn="tl">
                    <a:srgbClr val="C0C0C0"/>
                  </a:outerShdw>
                </a:effectLst>
                <a:latin typeface="Times New Roman" pitchFamily="18" charset="0"/>
              </a:rPr>
              <a:t>Criterio de </a:t>
            </a:r>
            <a:r>
              <a:rPr lang="es-AR" sz="2300" b="0" u="sng" dirty="0" smtClean="0">
                <a:solidFill>
                  <a:srgbClr val="FF3300"/>
                </a:solidFill>
                <a:effectLst>
                  <a:outerShdw blurRad="38100" dist="38100" dir="2700000" algn="tl">
                    <a:srgbClr val="C0C0C0"/>
                  </a:outerShdw>
                </a:effectLst>
                <a:latin typeface="Times New Roman" pitchFamily="18" charset="0"/>
              </a:rPr>
              <a:t>Diseño</a:t>
            </a:r>
            <a:endParaRPr lang="es-AR" sz="2300" b="0" u="sng" dirty="0">
              <a:solidFill>
                <a:srgbClr val="FF3300"/>
              </a:solidFill>
              <a:effectLst>
                <a:outerShdw blurRad="38100" dist="38100" dir="2700000" algn="tl">
                  <a:srgbClr val="C0C0C0"/>
                </a:outerShdw>
              </a:effectLst>
              <a:latin typeface="Times New Roman" pitchFamily="18" charset="0"/>
            </a:endParaRPr>
          </a:p>
          <a:p>
            <a:pPr>
              <a:spcBef>
                <a:spcPct val="35000"/>
              </a:spcBef>
            </a:pPr>
            <a:r>
              <a:rPr lang="es-AR" sz="2300" b="0" dirty="0">
                <a:solidFill>
                  <a:srgbClr val="FF3300"/>
                </a:solidFill>
                <a:latin typeface="Times New Roman" pitchFamily="18" charset="0"/>
              </a:rPr>
              <a:t>Situar el cero del PI </a:t>
            </a:r>
            <a:r>
              <a:rPr lang="es-AR" sz="2400" b="0" dirty="0">
                <a:solidFill>
                  <a:srgbClr val="FF3300"/>
                </a:solidFill>
                <a:latin typeface="Times New Roman" pitchFamily="18" charset="0"/>
              </a:rPr>
              <a:t>próximo del polo dominante de la </a:t>
            </a:r>
            <a:r>
              <a:rPr lang="es-AR" sz="2400" b="0" dirty="0" smtClean="0">
                <a:solidFill>
                  <a:srgbClr val="FF3300"/>
                </a:solidFill>
                <a:latin typeface="Times New Roman" pitchFamily="18" charset="0"/>
              </a:rPr>
              <a:t>planta a Lazo Cerrado</a:t>
            </a:r>
            <a:endParaRPr lang="es-AR" sz="2400" b="0" dirty="0">
              <a:solidFill>
                <a:srgbClr val="009900"/>
              </a:solidFill>
              <a:latin typeface="Times New Roman" pitchFamily="18" charset="0"/>
            </a:endParaRPr>
          </a:p>
        </p:txBody>
      </p:sp>
      <p:sp>
        <p:nvSpPr>
          <p:cNvPr id="1702928" name="Rectangle 16"/>
          <p:cNvSpPr>
            <a:spLocks noChangeArrowheads="1"/>
          </p:cNvSpPr>
          <p:nvPr/>
        </p:nvSpPr>
        <p:spPr bwMode="auto">
          <a:xfrm>
            <a:off x="6003635" y="3048328"/>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702929" name="Object 17"/>
          <p:cNvGraphicFramePr>
            <a:graphicFrameLocks noChangeAspect="1"/>
          </p:cNvGraphicFramePr>
          <p:nvPr>
            <p:extLst>
              <p:ext uri="{D42A27DB-BD31-4B8C-83A1-F6EECF244321}">
                <p14:modId xmlns:p14="http://schemas.microsoft.com/office/powerpoint/2010/main" val="1112782071"/>
              </p:ext>
            </p:extLst>
          </p:nvPr>
        </p:nvGraphicFramePr>
        <p:xfrm>
          <a:off x="8943350" y="2459037"/>
          <a:ext cx="2527300" cy="850900"/>
        </p:xfrm>
        <a:graphic>
          <a:graphicData uri="http://schemas.openxmlformats.org/presentationml/2006/ole">
            <mc:AlternateContent xmlns:mc="http://schemas.openxmlformats.org/markup-compatibility/2006">
              <mc:Choice xmlns:v="urn:schemas-microsoft-com:vml" Requires="v">
                <p:oleObj spid="_x0000_s1902022" name="Equation" r:id="rId7" imgW="1155600" imgH="393480" progId="Equation.DSMT4">
                  <p:embed/>
                </p:oleObj>
              </mc:Choice>
              <mc:Fallback>
                <p:oleObj name="Equation" r:id="rId7" imgW="1155600" imgH="393480" progId="Equation.DSMT4">
                  <p:embed/>
                  <p:pic>
                    <p:nvPicPr>
                      <p:cNvPr id="0" name="Object 17"/>
                      <p:cNvPicPr>
                        <a:picLocks noChangeAspect="1" noChangeArrowheads="1"/>
                      </p:cNvPicPr>
                      <p:nvPr/>
                    </p:nvPicPr>
                    <p:blipFill>
                      <a:blip r:embed="rId8"/>
                      <a:srcRect/>
                      <a:stretch>
                        <a:fillRect/>
                      </a:stretch>
                    </p:blipFill>
                    <p:spPr bwMode="auto">
                      <a:xfrm>
                        <a:off x="8943350" y="2459037"/>
                        <a:ext cx="2527300" cy="850900"/>
                      </a:xfrm>
                      <a:prstGeom prst="rect">
                        <a:avLst/>
                      </a:prstGeom>
                      <a:solidFill>
                        <a:srgbClr val="FFC000"/>
                      </a:solidFill>
                      <a:extLst/>
                    </p:spPr>
                  </p:pic>
                </p:oleObj>
              </mc:Fallback>
            </mc:AlternateContent>
          </a:graphicData>
        </a:graphic>
      </p:graphicFrame>
      <p:sp>
        <p:nvSpPr>
          <p:cNvPr id="10" name="Text Box 3"/>
          <p:cNvSpPr txBox="1">
            <a:spLocks noChangeArrowheads="1"/>
          </p:cNvSpPr>
          <p:nvPr/>
        </p:nvSpPr>
        <p:spPr bwMode="auto">
          <a:xfrm>
            <a:off x="171642" y="95447"/>
            <a:ext cx="5485647" cy="406233"/>
          </a:xfrm>
          <a:prstGeom prst="rect">
            <a:avLst/>
          </a:prstGeom>
          <a:solidFill>
            <a:srgbClr val="FF3300"/>
          </a:solidFill>
          <a:ln w="15875">
            <a:noFill/>
            <a:miter lim="800000"/>
            <a:headEnd/>
            <a:tailEnd/>
          </a:ln>
          <a:effectLst/>
          <a:extLst/>
        </p:spPr>
        <p:txBody>
          <a:bodyPr anchor="ctr"/>
          <a:lstStyle/>
          <a:p>
            <a:pPr algn="l">
              <a:spcBef>
                <a:spcPct val="50000"/>
              </a:spcBef>
            </a:pPr>
            <a:r>
              <a:rPr lang="es-AR" sz="2200" dirty="0">
                <a:solidFill>
                  <a:schemeClr val="bg1"/>
                </a:solidFill>
              </a:rPr>
              <a:t>Acción de Control </a:t>
            </a:r>
            <a:r>
              <a:rPr lang="es-AR" sz="2200" dirty="0" smtClean="0">
                <a:solidFill>
                  <a:schemeClr val="bg1"/>
                </a:solidFill>
              </a:rPr>
              <a:t>PI: Diseño y Análisis</a:t>
            </a:r>
            <a:endParaRPr lang="es-AR" sz="2200" dirty="0">
              <a:solidFill>
                <a:schemeClr val="bg1"/>
              </a:solidFill>
            </a:endParaRPr>
          </a:p>
        </p:txBody>
      </p:sp>
      <p:sp>
        <p:nvSpPr>
          <p:cNvPr id="11" name="Text Box 3"/>
          <p:cNvSpPr txBox="1">
            <a:spLocks noChangeArrowheads="1"/>
          </p:cNvSpPr>
          <p:nvPr/>
        </p:nvSpPr>
        <p:spPr bwMode="auto">
          <a:xfrm>
            <a:off x="8369105" y="55588"/>
            <a:ext cx="3414283" cy="49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Control de velocidad motor CC</a:t>
            </a:r>
          </a:p>
        </p:txBody>
      </p:sp>
      <p:pic>
        <p:nvPicPr>
          <p:cNvPr id="2" name="Imagen 1"/>
          <p:cNvPicPr>
            <a:picLocks noChangeAspect="1"/>
          </p:cNvPicPr>
          <p:nvPr/>
        </p:nvPicPr>
        <p:blipFill rotWithShape="1">
          <a:blip r:embed="rId9"/>
          <a:srcRect l="9434" t="10703" r="7580" b="5144"/>
          <a:stretch/>
        </p:blipFill>
        <p:spPr>
          <a:xfrm>
            <a:off x="304798" y="691633"/>
            <a:ext cx="3786752" cy="2880000"/>
          </a:xfrm>
          <a:prstGeom prst="rect">
            <a:avLst/>
          </a:prstGeom>
        </p:spPr>
      </p:pic>
      <p:graphicFrame>
        <p:nvGraphicFramePr>
          <p:cNvPr id="13" name="Object 15"/>
          <p:cNvGraphicFramePr>
            <a:graphicFrameLocks noChangeAspect="1"/>
          </p:cNvGraphicFramePr>
          <p:nvPr>
            <p:extLst>
              <p:ext uri="{D42A27DB-BD31-4B8C-83A1-F6EECF244321}">
                <p14:modId xmlns:p14="http://schemas.microsoft.com/office/powerpoint/2010/main" val="2035918172"/>
              </p:ext>
            </p:extLst>
          </p:nvPr>
        </p:nvGraphicFramePr>
        <p:xfrm>
          <a:off x="1154327" y="2487689"/>
          <a:ext cx="2668588" cy="438150"/>
        </p:xfrm>
        <a:graphic>
          <a:graphicData uri="http://schemas.openxmlformats.org/presentationml/2006/ole">
            <mc:AlternateContent xmlns:mc="http://schemas.openxmlformats.org/markup-compatibility/2006">
              <mc:Choice xmlns:v="urn:schemas-microsoft-com:vml" Requires="v">
                <p:oleObj spid="_x0000_s1902023" name="Equation" r:id="rId10" imgW="1218960" imgH="203040" progId="Equation.DSMT4">
                  <p:embed/>
                </p:oleObj>
              </mc:Choice>
              <mc:Fallback>
                <p:oleObj name="Equation" r:id="rId10" imgW="1218960" imgH="203040" progId="Equation.DSMT4">
                  <p:embed/>
                  <p:pic>
                    <p:nvPicPr>
                      <p:cNvPr id="0" name=""/>
                      <p:cNvPicPr>
                        <a:picLocks noChangeAspect="1" noChangeArrowheads="1"/>
                      </p:cNvPicPr>
                      <p:nvPr/>
                    </p:nvPicPr>
                    <p:blipFill>
                      <a:blip r:embed="rId11"/>
                      <a:srcRect/>
                      <a:stretch>
                        <a:fillRect/>
                      </a:stretch>
                    </p:blipFill>
                    <p:spPr bwMode="auto">
                      <a:xfrm>
                        <a:off x="1154327" y="2487689"/>
                        <a:ext cx="2668588" cy="438150"/>
                      </a:xfrm>
                      <a:prstGeom prst="rect">
                        <a:avLst/>
                      </a:prstGeom>
                      <a:solidFill>
                        <a:srgbClr val="FFC000"/>
                      </a:solidFill>
                      <a:extLst/>
                    </p:spPr>
                  </p:pic>
                </p:oleObj>
              </mc:Fallback>
            </mc:AlternateContent>
          </a:graphicData>
        </a:graphic>
      </p:graphicFrame>
      <p:pic>
        <p:nvPicPr>
          <p:cNvPr id="3" name="Imagen 2"/>
          <p:cNvPicPr>
            <a:picLocks noChangeAspect="1"/>
          </p:cNvPicPr>
          <p:nvPr/>
        </p:nvPicPr>
        <p:blipFill rotWithShape="1">
          <a:blip r:embed="rId12"/>
          <a:srcRect l="10360" t="10703" r="8095" b="5144"/>
          <a:stretch/>
        </p:blipFill>
        <p:spPr>
          <a:xfrm>
            <a:off x="4415481" y="693682"/>
            <a:ext cx="3720979" cy="2880000"/>
          </a:xfrm>
          <a:prstGeom prst="rect">
            <a:avLst/>
          </a:prstGeom>
        </p:spPr>
      </p:pic>
      <p:pic>
        <p:nvPicPr>
          <p:cNvPr id="5" name="Imagen 4"/>
          <p:cNvPicPr>
            <a:picLocks noChangeAspect="1"/>
          </p:cNvPicPr>
          <p:nvPr/>
        </p:nvPicPr>
        <p:blipFill rotWithShape="1">
          <a:blip r:embed="rId13"/>
          <a:srcRect l="9537" t="10978" r="7991" b="5006"/>
          <a:stretch/>
        </p:blipFill>
        <p:spPr>
          <a:xfrm>
            <a:off x="4415481" y="3838833"/>
            <a:ext cx="3769412" cy="2880000"/>
          </a:xfrm>
          <a:prstGeom prst="rect">
            <a:avLst/>
          </a:prstGeom>
        </p:spPr>
      </p:pic>
      <p:pic>
        <p:nvPicPr>
          <p:cNvPr id="6" name="Imagen 5"/>
          <p:cNvPicPr>
            <a:picLocks noChangeAspect="1"/>
          </p:cNvPicPr>
          <p:nvPr/>
        </p:nvPicPr>
        <p:blipFill rotWithShape="1">
          <a:blip r:embed="rId14"/>
          <a:srcRect l="10012" t="10112" r="7580" b="5335"/>
          <a:stretch/>
        </p:blipFill>
        <p:spPr>
          <a:xfrm>
            <a:off x="339243" y="3702718"/>
            <a:ext cx="3752307" cy="2880000"/>
          </a:xfrm>
          <a:prstGeom prst="rect">
            <a:avLst/>
          </a:prstGeom>
        </p:spPr>
      </p:pic>
      <p:sp>
        <p:nvSpPr>
          <p:cNvPr id="7" name="Flecha abajo 6"/>
          <p:cNvSpPr/>
          <p:nvPr/>
        </p:nvSpPr>
        <p:spPr bwMode="auto">
          <a:xfrm>
            <a:off x="7508017" y="2222543"/>
            <a:ext cx="378940" cy="2174789"/>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19" name="Object 15"/>
          <p:cNvGraphicFramePr>
            <a:graphicFrameLocks noChangeAspect="1"/>
          </p:cNvGraphicFramePr>
          <p:nvPr>
            <p:extLst>
              <p:ext uri="{D42A27DB-BD31-4B8C-83A1-F6EECF244321}">
                <p14:modId xmlns:p14="http://schemas.microsoft.com/office/powerpoint/2010/main" val="2732498618"/>
              </p:ext>
            </p:extLst>
          </p:nvPr>
        </p:nvGraphicFramePr>
        <p:xfrm>
          <a:off x="6074177" y="5504904"/>
          <a:ext cx="1917700" cy="411163"/>
        </p:xfrm>
        <a:graphic>
          <a:graphicData uri="http://schemas.openxmlformats.org/presentationml/2006/ole">
            <mc:AlternateContent xmlns:mc="http://schemas.openxmlformats.org/markup-compatibility/2006">
              <mc:Choice xmlns:v="urn:schemas-microsoft-com:vml" Requires="v">
                <p:oleObj spid="_x0000_s1902024" name="Equation" r:id="rId15" imgW="876240" imgH="190440" progId="Equation.DSMT4">
                  <p:embed/>
                </p:oleObj>
              </mc:Choice>
              <mc:Fallback>
                <p:oleObj name="Equation" r:id="rId15" imgW="876240" imgH="190440" progId="Equation.DSMT4">
                  <p:embed/>
                  <p:pic>
                    <p:nvPicPr>
                      <p:cNvPr id="0" name=""/>
                      <p:cNvPicPr>
                        <a:picLocks noChangeAspect="1" noChangeArrowheads="1"/>
                      </p:cNvPicPr>
                      <p:nvPr/>
                    </p:nvPicPr>
                    <p:blipFill>
                      <a:blip r:embed="rId16"/>
                      <a:srcRect/>
                      <a:stretch>
                        <a:fillRect/>
                      </a:stretch>
                    </p:blipFill>
                    <p:spPr bwMode="auto">
                      <a:xfrm>
                        <a:off x="6074177" y="5504904"/>
                        <a:ext cx="1917700" cy="411163"/>
                      </a:xfrm>
                      <a:prstGeom prst="rect">
                        <a:avLst/>
                      </a:prstGeom>
                      <a:solidFill>
                        <a:srgbClr val="FFC000"/>
                      </a:solidFill>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749792397"/>
              </p:ext>
            </p:extLst>
          </p:nvPr>
        </p:nvGraphicFramePr>
        <p:xfrm>
          <a:off x="4808430" y="4218739"/>
          <a:ext cx="2306638" cy="411163"/>
        </p:xfrm>
        <a:graphic>
          <a:graphicData uri="http://schemas.openxmlformats.org/presentationml/2006/ole">
            <mc:AlternateContent xmlns:mc="http://schemas.openxmlformats.org/markup-compatibility/2006">
              <mc:Choice xmlns:v="urn:schemas-microsoft-com:vml" Requires="v">
                <p:oleObj spid="_x0000_s1902025" name="Equation" r:id="rId17" imgW="1054080" imgH="190440" progId="Equation.DSMT4">
                  <p:embed/>
                </p:oleObj>
              </mc:Choice>
              <mc:Fallback>
                <p:oleObj name="Equation" r:id="rId17" imgW="1054080" imgH="190440" progId="Equation.DSMT4">
                  <p:embed/>
                  <p:pic>
                    <p:nvPicPr>
                      <p:cNvPr id="0" name=""/>
                      <p:cNvPicPr>
                        <a:picLocks noChangeAspect="1" noChangeArrowheads="1"/>
                      </p:cNvPicPr>
                      <p:nvPr/>
                    </p:nvPicPr>
                    <p:blipFill>
                      <a:blip r:embed="rId18"/>
                      <a:srcRect/>
                      <a:stretch>
                        <a:fillRect/>
                      </a:stretch>
                    </p:blipFill>
                    <p:spPr bwMode="auto">
                      <a:xfrm>
                        <a:off x="4808430" y="4218739"/>
                        <a:ext cx="2306638" cy="411163"/>
                      </a:xfrm>
                      <a:prstGeom prst="rect">
                        <a:avLst/>
                      </a:prstGeom>
                      <a:solidFill>
                        <a:srgbClr val="FFC000"/>
                      </a:solidFill>
                      <a:extLst/>
                    </p:spPr>
                  </p:pic>
                </p:oleObj>
              </mc:Fallback>
            </mc:AlternateContent>
          </a:graphicData>
        </a:graphic>
      </p:graphicFrame>
      <p:sp>
        <p:nvSpPr>
          <p:cNvPr id="8" name="Flecha abajo 7"/>
          <p:cNvSpPr/>
          <p:nvPr/>
        </p:nvSpPr>
        <p:spPr bwMode="auto">
          <a:xfrm>
            <a:off x="5728188" y="4707580"/>
            <a:ext cx="345989" cy="270820"/>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2" name="Flecha abajo 21"/>
          <p:cNvSpPr/>
          <p:nvPr/>
        </p:nvSpPr>
        <p:spPr bwMode="auto">
          <a:xfrm rot="10800000">
            <a:off x="6537812" y="5194300"/>
            <a:ext cx="345989" cy="278172"/>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23" name="Object 6"/>
          <p:cNvGraphicFramePr>
            <a:graphicFrameLocks noChangeAspect="1"/>
          </p:cNvGraphicFramePr>
          <p:nvPr>
            <p:extLst>
              <p:ext uri="{D42A27DB-BD31-4B8C-83A1-F6EECF244321}">
                <p14:modId xmlns:p14="http://schemas.microsoft.com/office/powerpoint/2010/main" val="2570017670"/>
              </p:ext>
            </p:extLst>
          </p:nvPr>
        </p:nvGraphicFramePr>
        <p:xfrm>
          <a:off x="9206609" y="1478169"/>
          <a:ext cx="1939925" cy="776287"/>
        </p:xfrm>
        <a:graphic>
          <a:graphicData uri="http://schemas.openxmlformats.org/presentationml/2006/ole">
            <mc:AlternateContent xmlns:mc="http://schemas.openxmlformats.org/markup-compatibility/2006">
              <mc:Choice xmlns:v="urn:schemas-microsoft-com:vml" Requires="v">
                <p:oleObj spid="_x0000_s1902026" name="Equation" r:id="rId19" imgW="876240" imgH="355320" progId="Equation.DSMT4">
                  <p:embed/>
                </p:oleObj>
              </mc:Choice>
              <mc:Fallback>
                <p:oleObj name="Equation" r:id="rId19" imgW="876240" imgH="355320" progId="Equation.DSMT4">
                  <p:embed/>
                  <p:pic>
                    <p:nvPicPr>
                      <p:cNvPr id="0" name=""/>
                      <p:cNvPicPr>
                        <a:picLocks noChangeAspect="1" noChangeArrowheads="1"/>
                      </p:cNvPicPr>
                      <p:nvPr/>
                    </p:nvPicPr>
                    <p:blipFill>
                      <a:blip r:embed="rId20"/>
                      <a:srcRect/>
                      <a:stretch>
                        <a:fillRect/>
                      </a:stretch>
                    </p:blipFill>
                    <p:spPr bwMode="auto">
                      <a:xfrm>
                        <a:off x="9206609" y="1478169"/>
                        <a:ext cx="1939925" cy="776287"/>
                      </a:xfrm>
                      <a:prstGeom prst="rect">
                        <a:avLst/>
                      </a:prstGeom>
                      <a:solidFill>
                        <a:srgbClr val="FFFF00"/>
                      </a:solidFill>
                      <a:ln w="19050">
                        <a:solidFill>
                          <a:srgbClr val="FF0000"/>
                        </a:solidFill>
                        <a:miter lim="800000"/>
                        <a:headEnd/>
                        <a:tailEnd/>
                      </a:ln>
                      <a:extLst/>
                    </p:spPr>
                  </p:pic>
                </p:oleObj>
              </mc:Fallback>
            </mc:AlternateContent>
          </a:graphicData>
        </a:graphic>
      </p:graphicFrame>
      <p:graphicFrame>
        <p:nvGraphicFramePr>
          <p:cNvPr id="1702927" name="Object 15"/>
          <p:cNvGraphicFramePr>
            <a:graphicFrameLocks noChangeAspect="1"/>
          </p:cNvGraphicFramePr>
          <p:nvPr>
            <p:extLst>
              <p:ext uri="{D42A27DB-BD31-4B8C-83A1-F6EECF244321}">
                <p14:modId xmlns:p14="http://schemas.microsoft.com/office/powerpoint/2010/main" val="3385862549"/>
              </p:ext>
            </p:extLst>
          </p:nvPr>
        </p:nvGraphicFramePr>
        <p:xfrm>
          <a:off x="5104896" y="1213780"/>
          <a:ext cx="2166938" cy="438150"/>
        </p:xfrm>
        <a:graphic>
          <a:graphicData uri="http://schemas.openxmlformats.org/presentationml/2006/ole">
            <mc:AlternateContent xmlns:mc="http://schemas.openxmlformats.org/markup-compatibility/2006">
              <mc:Choice xmlns:v="urn:schemas-microsoft-com:vml" Requires="v">
                <p:oleObj spid="_x0000_s1902027" name="Equation" r:id="rId21" imgW="990360" imgH="203040" progId="Equation.DSMT4">
                  <p:embed/>
                </p:oleObj>
              </mc:Choice>
              <mc:Fallback>
                <p:oleObj name="Equation" r:id="rId21" imgW="990360" imgH="203040" progId="Equation.DSMT4">
                  <p:embed/>
                  <p:pic>
                    <p:nvPicPr>
                      <p:cNvPr id="0" name="Object 15"/>
                      <p:cNvPicPr>
                        <a:picLocks noChangeAspect="1" noChangeArrowheads="1"/>
                      </p:cNvPicPr>
                      <p:nvPr/>
                    </p:nvPicPr>
                    <p:blipFill>
                      <a:blip r:embed="rId22"/>
                      <a:srcRect/>
                      <a:stretch>
                        <a:fillRect/>
                      </a:stretch>
                    </p:blipFill>
                    <p:spPr bwMode="auto">
                      <a:xfrm>
                        <a:off x="5104896" y="1213780"/>
                        <a:ext cx="2166938" cy="438150"/>
                      </a:xfrm>
                      <a:prstGeom prst="rect">
                        <a:avLst/>
                      </a:prstGeom>
                      <a:solidFill>
                        <a:srgbClr val="FFC000"/>
                      </a:solidFill>
                      <a:extLst/>
                    </p:spPr>
                  </p:pic>
                </p:oleObj>
              </mc:Fallback>
            </mc:AlternateContent>
          </a:graphicData>
        </a:graphic>
      </p:graphicFrame>
      <p:sp>
        <p:nvSpPr>
          <p:cNvPr id="21" name="Text Box 3"/>
          <p:cNvSpPr txBox="1">
            <a:spLocks noChangeArrowheads="1"/>
          </p:cNvSpPr>
          <p:nvPr/>
        </p:nvSpPr>
        <p:spPr bwMode="auto">
          <a:xfrm>
            <a:off x="8242643" y="5751194"/>
            <a:ext cx="3848764" cy="714323"/>
          </a:xfrm>
          <a:prstGeom prst="rect">
            <a:avLst/>
          </a:prstGeom>
          <a:solidFill>
            <a:srgbClr val="CCFF66"/>
          </a:solidFill>
          <a:ln>
            <a:noFill/>
          </a:ln>
          <a:effectLst/>
          <a:extLst/>
        </p:spPr>
        <p:txBody>
          <a:bodyPr/>
          <a:lstStyle/>
          <a:p>
            <a:pPr algn="l">
              <a:spcBef>
                <a:spcPct val="50000"/>
              </a:spcBef>
            </a:pPr>
            <a:r>
              <a:rPr lang="es-AR" sz="1800" b="0" dirty="0">
                <a:solidFill>
                  <a:srgbClr val="009900"/>
                </a:solidFill>
                <a:latin typeface="Times New Roman" panose="02020603050405020304" pitchFamily="18" charset="0"/>
                <a:cs typeface="Times New Roman" panose="02020603050405020304" pitchFamily="18" charset="0"/>
              </a:rPr>
              <a:t>Ver script: comp_proporcional_motorCC_conPI.m</a:t>
            </a:r>
            <a:endParaRPr lang="es-AR" sz="1800" b="0" dirty="0" smtClean="0">
              <a:solidFill>
                <a:srgbClr val="0099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2928" name="Rectangle 16"/>
          <p:cNvSpPr>
            <a:spLocks noChangeArrowheads="1"/>
          </p:cNvSpPr>
          <p:nvPr/>
        </p:nvSpPr>
        <p:spPr bwMode="auto">
          <a:xfrm>
            <a:off x="6003635" y="2887455"/>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0" name="Text Box 3"/>
          <p:cNvSpPr txBox="1">
            <a:spLocks noChangeArrowheads="1"/>
          </p:cNvSpPr>
          <p:nvPr/>
        </p:nvSpPr>
        <p:spPr bwMode="auto">
          <a:xfrm>
            <a:off x="255896" y="203734"/>
            <a:ext cx="9157611" cy="406233"/>
          </a:xfrm>
          <a:prstGeom prst="rect">
            <a:avLst/>
          </a:prstGeom>
          <a:solidFill>
            <a:srgbClr val="FF0000"/>
          </a:solidFill>
          <a:ln w="15875">
            <a:noFill/>
            <a:miter lim="800000"/>
            <a:headEnd/>
            <a:tailEnd/>
          </a:ln>
          <a:effectLst/>
          <a:extLst/>
        </p:spPr>
        <p:txBody>
          <a:bodyPr anchor="ctr"/>
          <a:lstStyle/>
          <a:p>
            <a:pPr algn="l">
              <a:spcBef>
                <a:spcPct val="50000"/>
              </a:spcBef>
            </a:pPr>
            <a:r>
              <a:rPr lang="es-AR" sz="2200" dirty="0">
                <a:solidFill>
                  <a:schemeClr val="bg1"/>
                </a:solidFill>
              </a:rPr>
              <a:t>Acción de Control </a:t>
            </a:r>
            <a:r>
              <a:rPr lang="es-AR" sz="2200" dirty="0" smtClean="0">
                <a:solidFill>
                  <a:schemeClr val="bg1"/>
                </a:solidFill>
              </a:rPr>
              <a:t>PI: Análisis de Perturbación con torque de carga </a:t>
            </a:r>
            <a:endParaRPr lang="es-AR" sz="2200" dirty="0">
              <a:solidFill>
                <a:schemeClr val="bg1"/>
              </a:solidFill>
            </a:endParaRPr>
          </a:p>
        </p:txBody>
      </p:sp>
      <p:grpSp>
        <p:nvGrpSpPr>
          <p:cNvPr id="2" name="Grupo 1"/>
          <p:cNvGrpSpPr/>
          <p:nvPr/>
        </p:nvGrpSpPr>
        <p:grpSpPr>
          <a:xfrm>
            <a:off x="814276" y="1647243"/>
            <a:ext cx="10109316" cy="4222680"/>
            <a:chOff x="1133707" y="899829"/>
            <a:chExt cx="10109316" cy="4222680"/>
          </a:xfrm>
        </p:grpSpPr>
        <p:pic>
          <p:nvPicPr>
            <p:cNvPr id="7" name="Imagen 6"/>
            <p:cNvPicPr>
              <a:picLocks noChangeAspect="1"/>
            </p:cNvPicPr>
            <p:nvPr/>
          </p:nvPicPr>
          <p:blipFill rotWithShape="1">
            <a:blip r:embed="rId5"/>
            <a:srcRect l="6516" t="2156" r="2549" b="8623"/>
            <a:stretch/>
          </p:blipFill>
          <p:spPr>
            <a:xfrm>
              <a:off x="1133707" y="899829"/>
              <a:ext cx="10109316" cy="4222680"/>
            </a:xfrm>
            <a:prstGeom prst="rect">
              <a:avLst/>
            </a:prstGeom>
          </p:spPr>
        </p:pic>
        <p:graphicFrame>
          <p:nvGraphicFramePr>
            <p:cNvPr id="23" name="Object 15"/>
            <p:cNvGraphicFramePr>
              <a:graphicFrameLocks noChangeAspect="1"/>
            </p:cNvGraphicFramePr>
            <p:nvPr>
              <p:extLst>
                <p:ext uri="{D42A27DB-BD31-4B8C-83A1-F6EECF244321}">
                  <p14:modId xmlns:p14="http://schemas.microsoft.com/office/powerpoint/2010/main" val="2804639647"/>
                </p:ext>
              </p:extLst>
            </p:nvPr>
          </p:nvGraphicFramePr>
          <p:xfrm>
            <a:off x="5252838" y="2304374"/>
            <a:ext cx="2557462" cy="438150"/>
          </p:xfrm>
          <a:graphic>
            <a:graphicData uri="http://schemas.openxmlformats.org/presentationml/2006/ole">
              <mc:AlternateContent xmlns:mc="http://schemas.openxmlformats.org/markup-compatibility/2006">
                <mc:Choice xmlns:v="urn:schemas-microsoft-com:vml" Requires="v">
                  <p:oleObj spid="_x0000_s1929222" name="Equation" r:id="rId6" imgW="1168200" imgH="203040" progId="Equation.DSMT4">
                    <p:embed/>
                  </p:oleObj>
                </mc:Choice>
                <mc:Fallback>
                  <p:oleObj name="Equation" r:id="rId6" imgW="1168200" imgH="203040" progId="Equation.DSMT4">
                    <p:embed/>
                    <p:pic>
                      <p:nvPicPr>
                        <p:cNvPr id="23" name="Object 15"/>
                        <p:cNvPicPr>
                          <a:picLocks noChangeAspect="1" noChangeArrowheads="1"/>
                        </p:cNvPicPr>
                        <p:nvPr/>
                      </p:nvPicPr>
                      <p:blipFill>
                        <a:blip r:embed="rId7"/>
                        <a:srcRect/>
                        <a:stretch>
                          <a:fillRect/>
                        </a:stretch>
                      </p:blipFill>
                      <p:spPr bwMode="auto">
                        <a:xfrm>
                          <a:off x="5252838" y="2304374"/>
                          <a:ext cx="2557462" cy="438150"/>
                        </a:xfrm>
                        <a:prstGeom prst="rect">
                          <a:avLst/>
                        </a:prstGeom>
                        <a:solidFill>
                          <a:srgbClr val="FFC000"/>
                        </a:solidFill>
                        <a:extLst/>
                      </p:spPr>
                    </p:pic>
                  </p:oleObj>
                </mc:Fallback>
              </mc:AlternateContent>
            </a:graphicData>
          </a:graphic>
        </p:graphicFrame>
        <p:sp>
          <p:nvSpPr>
            <p:cNvPr id="24" name="Text Box 20"/>
            <p:cNvSpPr txBox="1">
              <a:spLocks noChangeArrowheads="1"/>
            </p:cNvSpPr>
            <p:nvPr/>
          </p:nvSpPr>
          <p:spPr bwMode="auto">
            <a:xfrm>
              <a:off x="5445045" y="3779800"/>
              <a:ext cx="4297514" cy="707886"/>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000" b="0" dirty="0" smtClean="0">
                  <a:solidFill>
                    <a:srgbClr val="FF3300"/>
                  </a:solidFill>
                  <a:latin typeface="Times New Roman" pitchFamily="18" charset="0"/>
                </a:rPr>
                <a:t>La acción de control pasa de 1,5 a 3,5 para mantener el error de control = 0.</a:t>
              </a:r>
              <a:endParaRPr lang="es-AR" sz="2000" b="0" i="1" baseline="-25000" dirty="0" smtClean="0">
                <a:solidFill>
                  <a:srgbClr val="FF3300"/>
                </a:solidFill>
                <a:latin typeface="Times New Roman" pitchFamily="18" charset="0"/>
              </a:endParaRPr>
            </a:p>
          </p:txBody>
        </p:sp>
      </p:grpSp>
      <p:sp>
        <p:nvSpPr>
          <p:cNvPr id="21" name="Text Box 3"/>
          <p:cNvSpPr txBox="1">
            <a:spLocks noChangeArrowheads="1"/>
          </p:cNvSpPr>
          <p:nvPr/>
        </p:nvSpPr>
        <p:spPr bwMode="auto">
          <a:xfrm>
            <a:off x="3673997" y="6085724"/>
            <a:ext cx="5028735" cy="409844"/>
          </a:xfrm>
          <a:prstGeom prst="rect">
            <a:avLst/>
          </a:prstGeom>
          <a:solidFill>
            <a:srgbClr val="CCFF66"/>
          </a:solidFill>
          <a:ln>
            <a:noFill/>
          </a:ln>
          <a:effectLst/>
          <a:extLst/>
        </p:spPr>
        <p:txBody>
          <a:bodyPr/>
          <a:lstStyle/>
          <a:p>
            <a:pPr algn="l">
              <a:spcBef>
                <a:spcPct val="50000"/>
              </a:spcBef>
            </a:pPr>
            <a:r>
              <a:rPr lang="es-AR" sz="1800" b="0" dirty="0">
                <a:solidFill>
                  <a:srgbClr val="009900"/>
                </a:solidFill>
                <a:latin typeface="Times New Roman" panose="02020603050405020304" pitchFamily="18" charset="0"/>
                <a:cs typeface="Times New Roman" panose="02020603050405020304" pitchFamily="18" charset="0"/>
              </a:rPr>
              <a:t>Ver script: </a:t>
            </a:r>
            <a:r>
              <a:rPr lang="es-AR" sz="1800" b="0" dirty="0" err="1">
                <a:solidFill>
                  <a:srgbClr val="009900"/>
                </a:solidFill>
                <a:latin typeface="Times New Roman" panose="02020603050405020304" pitchFamily="18" charset="0"/>
                <a:cs typeface="Times New Roman" panose="02020603050405020304" pitchFamily="18" charset="0"/>
              </a:rPr>
              <a:t>motor_cc_control_armadura_PI.psimsch</a:t>
            </a:r>
            <a:endParaRPr lang="es-AR" sz="1800" b="0" dirty="0" smtClean="0">
              <a:solidFill>
                <a:srgbClr val="009900"/>
              </a:solidFill>
              <a:latin typeface="Times New Roman" panose="02020603050405020304" pitchFamily="18" charset="0"/>
              <a:cs typeface="Times New Roman" panose="02020603050405020304" pitchFamily="18" charset="0"/>
            </a:endParaRPr>
          </a:p>
        </p:txBody>
      </p:sp>
      <p:graphicFrame>
        <p:nvGraphicFramePr>
          <p:cNvPr id="26" name="Object 6"/>
          <p:cNvGraphicFramePr>
            <a:graphicFrameLocks noChangeAspect="1"/>
          </p:cNvGraphicFramePr>
          <p:nvPr>
            <p:extLst>
              <p:ext uri="{D42A27DB-BD31-4B8C-83A1-F6EECF244321}">
                <p14:modId xmlns:p14="http://schemas.microsoft.com/office/powerpoint/2010/main" val="317177236"/>
              </p:ext>
            </p:extLst>
          </p:nvPr>
        </p:nvGraphicFramePr>
        <p:xfrm>
          <a:off x="3378498" y="787340"/>
          <a:ext cx="1939925" cy="776287"/>
        </p:xfrm>
        <a:graphic>
          <a:graphicData uri="http://schemas.openxmlformats.org/presentationml/2006/ole">
            <mc:AlternateContent xmlns:mc="http://schemas.openxmlformats.org/markup-compatibility/2006">
              <mc:Choice xmlns:v="urn:schemas-microsoft-com:vml" Requires="v">
                <p:oleObj spid="_x0000_s1929223" name="Equation" r:id="rId8" imgW="876240" imgH="355320" progId="Equation.DSMT4">
                  <p:embed/>
                </p:oleObj>
              </mc:Choice>
              <mc:Fallback>
                <p:oleObj name="Equation" r:id="rId8" imgW="876240" imgH="355320" progId="Equation.DSMT4">
                  <p:embed/>
                  <p:pic>
                    <p:nvPicPr>
                      <p:cNvPr id="26" name="Object 6"/>
                      <p:cNvPicPr>
                        <a:picLocks noChangeAspect="1" noChangeArrowheads="1"/>
                      </p:cNvPicPr>
                      <p:nvPr/>
                    </p:nvPicPr>
                    <p:blipFill>
                      <a:blip r:embed="rId9"/>
                      <a:srcRect/>
                      <a:stretch>
                        <a:fillRect/>
                      </a:stretch>
                    </p:blipFill>
                    <p:spPr bwMode="auto">
                      <a:xfrm>
                        <a:off x="3378498" y="787340"/>
                        <a:ext cx="1939925" cy="776287"/>
                      </a:xfrm>
                      <a:prstGeom prst="rect">
                        <a:avLst/>
                      </a:prstGeom>
                      <a:solidFill>
                        <a:srgbClr val="FFFF00"/>
                      </a:solidFill>
                      <a:ln w="19050">
                        <a:solidFill>
                          <a:srgbClr val="FF0000"/>
                        </a:solidFill>
                        <a:miter lim="800000"/>
                        <a:headEnd/>
                        <a:tailEnd/>
                      </a:ln>
                      <a:extLst/>
                    </p:spPr>
                  </p:pic>
                </p:oleObj>
              </mc:Fallback>
            </mc:AlternateContent>
          </a:graphicData>
        </a:graphic>
      </p:graphicFrame>
      <p:sp>
        <p:nvSpPr>
          <p:cNvPr id="25" name="Text Box 20"/>
          <p:cNvSpPr txBox="1">
            <a:spLocks noChangeArrowheads="1"/>
          </p:cNvSpPr>
          <p:nvPr/>
        </p:nvSpPr>
        <p:spPr bwMode="auto">
          <a:xfrm>
            <a:off x="255896" y="975428"/>
            <a:ext cx="2794180" cy="400110"/>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000" b="0" dirty="0" smtClean="0">
                <a:solidFill>
                  <a:srgbClr val="FF3300"/>
                </a:solidFill>
                <a:latin typeface="Times New Roman" pitchFamily="18" charset="0"/>
              </a:rPr>
              <a:t>Controlador PI diseñado:</a:t>
            </a:r>
            <a:endParaRPr lang="es-AR" sz="2000" b="0" i="1" baseline="-25000" dirty="0" smtClean="0">
              <a:solidFill>
                <a:srgbClr val="FF3300"/>
              </a:solidFill>
              <a:latin typeface="Times New Roman" pitchFamily="18" charset="0"/>
            </a:endParaRPr>
          </a:p>
        </p:txBody>
      </p:sp>
    </p:spTree>
    <p:custDataLst>
      <p:tags r:id="rId2"/>
    </p:custDataLst>
    <p:extLst>
      <p:ext uri="{BB962C8B-B14F-4D97-AF65-F5344CB8AC3E}">
        <p14:creationId xmlns:p14="http://schemas.microsoft.com/office/powerpoint/2010/main" val="203370291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02927" name="Object 15"/>
          <p:cNvGraphicFramePr>
            <a:graphicFrameLocks noChangeAspect="1"/>
          </p:cNvGraphicFramePr>
          <p:nvPr>
            <p:extLst>
              <p:ext uri="{D42A27DB-BD31-4B8C-83A1-F6EECF244321}">
                <p14:modId xmlns:p14="http://schemas.microsoft.com/office/powerpoint/2010/main" val="3111642645"/>
              </p:ext>
            </p:extLst>
          </p:nvPr>
        </p:nvGraphicFramePr>
        <p:xfrm>
          <a:off x="8808243" y="509847"/>
          <a:ext cx="2889250" cy="438150"/>
        </p:xfrm>
        <a:graphic>
          <a:graphicData uri="http://schemas.openxmlformats.org/presentationml/2006/ole">
            <mc:AlternateContent xmlns:mc="http://schemas.openxmlformats.org/markup-compatibility/2006">
              <mc:Choice xmlns:v="urn:schemas-microsoft-com:vml" Requires="v">
                <p:oleObj spid="_x0000_s1926231" name="Equation" r:id="rId5" imgW="1320480" imgH="203040" progId="Equation.DSMT4">
                  <p:embed/>
                </p:oleObj>
              </mc:Choice>
              <mc:Fallback>
                <p:oleObj name="Equation" r:id="rId5" imgW="1320480" imgH="203040" progId="Equation.DSMT4">
                  <p:embed/>
                  <p:pic>
                    <p:nvPicPr>
                      <p:cNvPr id="0" name=""/>
                      <p:cNvPicPr>
                        <a:picLocks noChangeAspect="1" noChangeArrowheads="1"/>
                      </p:cNvPicPr>
                      <p:nvPr/>
                    </p:nvPicPr>
                    <p:blipFill>
                      <a:blip r:embed="rId6"/>
                      <a:srcRect/>
                      <a:stretch>
                        <a:fillRect/>
                      </a:stretch>
                    </p:blipFill>
                    <p:spPr bwMode="auto">
                      <a:xfrm>
                        <a:off x="8808243" y="509847"/>
                        <a:ext cx="2889250" cy="438150"/>
                      </a:xfrm>
                      <a:prstGeom prst="rect">
                        <a:avLst/>
                      </a:prstGeom>
                      <a:solidFill>
                        <a:srgbClr val="FFC000"/>
                      </a:solidFill>
                      <a:extLst/>
                    </p:spPr>
                  </p:pic>
                </p:oleObj>
              </mc:Fallback>
            </mc:AlternateContent>
          </a:graphicData>
        </a:graphic>
      </p:graphicFrame>
      <p:graphicFrame>
        <p:nvGraphicFramePr>
          <p:cNvPr id="1702929" name="Object 17"/>
          <p:cNvGraphicFramePr>
            <a:graphicFrameLocks noChangeAspect="1"/>
          </p:cNvGraphicFramePr>
          <p:nvPr>
            <p:extLst>
              <p:ext uri="{D42A27DB-BD31-4B8C-83A1-F6EECF244321}">
                <p14:modId xmlns:p14="http://schemas.microsoft.com/office/powerpoint/2010/main" val="3728592529"/>
              </p:ext>
            </p:extLst>
          </p:nvPr>
        </p:nvGraphicFramePr>
        <p:xfrm>
          <a:off x="8808243" y="2014336"/>
          <a:ext cx="2970212" cy="850900"/>
        </p:xfrm>
        <a:graphic>
          <a:graphicData uri="http://schemas.openxmlformats.org/presentationml/2006/ole">
            <mc:AlternateContent xmlns:mc="http://schemas.openxmlformats.org/markup-compatibility/2006">
              <mc:Choice xmlns:v="urn:schemas-microsoft-com:vml" Requires="v">
                <p:oleObj spid="_x0000_s1926232" name="Equation" r:id="rId7" imgW="1358640" imgH="393480" progId="Equation.DSMT4">
                  <p:embed/>
                </p:oleObj>
              </mc:Choice>
              <mc:Fallback>
                <p:oleObj name="Equation" r:id="rId7" imgW="1358640" imgH="393480" progId="Equation.DSMT4">
                  <p:embed/>
                  <p:pic>
                    <p:nvPicPr>
                      <p:cNvPr id="0" name=""/>
                      <p:cNvPicPr>
                        <a:picLocks noChangeAspect="1" noChangeArrowheads="1"/>
                      </p:cNvPicPr>
                      <p:nvPr/>
                    </p:nvPicPr>
                    <p:blipFill>
                      <a:blip r:embed="rId8"/>
                      <a:srcRect/>
                      <a:stretch>
                        <a:fillRect/>
                      </a:stretch>
                    </p:blipFill>
                    <p:spPr bwMode="auto">
                      <a:xfrm>
                        <a:off x="8808243" y="2014336"/>
                        <a:ext cx="2970212" cy="850900"/>
                      </a:xfrm>
                      <a:prstGeom prst="rect">
                        <a:avLst/>
                      </a:prstGeom>
                      <a:solidFill>
                        <a:srgbClr val="FFC000"/>
                      </a:solidFill>
                      <a:extLst/>
                    </p:spPr>
                  </p:pic>
                </p:oleObj>
              </mc:Fallback>
            </mc:AlternateContent>
          </a:graphicData>
        </a:graphic>
      </p:graphicFrame>
      <p:sp>
        <p:nvSpPr>
          <p:cNvPr id="11" name="Text Box 3"/>
          <p:cNvSpPr txBox="1">
            <a:spLocks noChangeArrowheads="1"/>
          </p:cNvSpPr>
          <p:nvPr/>
        </p:nvSpPr>
        <p:spPr bwMode="auto">
          <a:xfrm>
            <a:off x="8754654" y="0"/>
            <a:ext cx="2983321" cy="49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400" dirty="0" smtClean="0">
                <a:solidFill>
                  <a:srgbClr val="009900"/>
                </a:solidFill>
                <a:latin typeface="Times New Roman" panose="02020603050405020304" pitchFamily="18" charset="0"/>
                <a:cs typeface="Times New Roman" panose="02020603050405020304" pitchFamily="18" charset="0"/>
              </a:rPr>
              <a:t>Hacemos un reajuste</a:t>
            </a:r>
            <a:endParaRPr lang="es-AR" sz="2400" dirty="0" smtClean="0">
              <a:solidFill>
                <a:srgbClr val="009900"/>
              </a:solidFill>
              <a:latin typeface="Times New Roman" panose="02020603050405020304" pitchFamily="18" charset="0"/>
              <a:cs typeface="Times New Roman" panose="02020603050405020304" pitchFamily="18" charset="0"/>
            </a:endParaRPr>
          </a:p>
        </p:txBody>
      </p:sp>
      <p:grpSp>
        <p:nvGrpSpPr>
          <p:cNvPr id="3" name="Grupo 2"/>
          <p:cNvGrpSpPr/>
          <p:nvPr/>
        </p:nvGrpSpPr>
        <p:grpSpPr>
          <a:xfrm>
            <a:off x="304799" y="193790"/>
            <a:ext cx="8006503" cy="2880000"/>
            <a:chOff x="304799" y="530675"/>
            <a:chExt cx="8006503" cy="2880000"/>
          </a:xfrm>
        </p:grpSpPr>
        <p:sp>
          <p:nvSpPr>
            <p:cNvPr id="1702928" name="Rectangle 16"/>
            <p:cNvSpPr>
              <a:spLocks noChangeArrowheads="1"/>
            </p:cNvSpPr>
            <p:nvPr/>
          </p:nvSpPr>
          <p:spPr bwMode="auto">
            <a:xfrm>
              <a:off x="6003635" y="2887455"/>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5" name="Imagen 4"/>
            <p:cNvPicPr>
              <a:picLocks noChangeAspect="1"/>
            </p:cNvPicPr>
            <p:nvPr/>
          </p:nvPicPr>
          <p:blipFill rotWithShape="1">
            <a:blip r:embed="rId9"/>
            <a:srcRect l="9125" t="10840" r="7477" b="5144"/>
            <a:stretch/>
          </p:blipFill>
          <p:spPr>
            <a:xfrm>
              <a:off x="304799" y="530675"/>
              <a:ext cx="3811765" cy="2880000"/>
            </a:xfrm>
            <a:prstGeom prst="rect">
              <a:avLst/>
            </a:prstGeom>
          </p:spPr>
        </p:pic>
        <p:graphicFrame>
          <p:nvGraphicFramePr>
            <p:cNvPr id="13" name="Object 15"/>
            <p:cNvGraphicFramePr>
              <a:graphicFrameLocks noChangeAspect="1"/>
            </p:cNvGraphicFramePr>
            <p:nvPr>
              <p:extLst>
                <p:ext uri="{D42A27DB-BD31-4B8C-83A1-F6EECF244321}">
                  <p14:modId xmlns:p14="http://schemas.microsoft.com/office/powerpoint/2010/main" val="2111887082"/>
                </p:ext>
              </p:extLst>
            </p:nvPr>
          </p:nvGraphicFramePr>
          <p:xfrm>
            <a:off x="857468" y="2625548"/>
            <a:ext cx="3086100" cy="438150"/>
          </p:xfrm>
          <a:graphic>
            <a:graphicData uri="http://schemas.openxmlformats.org/presentationml/2006/ole">
              <mc:AlternateContent xmlns:mc="http://schemas.openxmlformats.org/markup-compatibility/2006">
                <mc:Choice xmlns:v="urn:schemas-microsoft-com:vml" Requires="v">
                  <p:oleObj spid="_x0000_s1926233" name="Equation" r:id="rId10" imgW="1409400" imgH="203040" progId="Equation.DSMT4">
                    <p:embed/>
                  </p:oleObj>
                </mc:Choice>
                <mc:Fallback>
                  <p:oleObj name="Equation" r:id="rId10" imgW="1409400" imgH="203040" progId="Equation.DSMT4">
                    <p:embed/>
                    <p:pic>
                      <p:nvPicPr>
                        <p:cNvPr id="0" name=""/>
                        <p:cNvPicPr>
                          <a:picLocks noChangeAspect="1" noChangeArrowheads="1"/>
                        </p:cNvPicPr>
                        <p:nvPr/>
                      </p:nvPicPr>
                      <p:blipFill>
                        <a:blip r:embed="rId11"/>
                        <a:srcRect/>
                        <a:stretch>
                          <a:fillRect/>
                        </a:stretch>
                      </p:blipFill>
                      <p:spPr bwMode="auto">
                        <a:xfrm>
                          <a:off x="857468" y="2625548"/>
                          <a:ext cx="3086100" cy="438150"/>
                        </a:xfrm>
                        <a:prstGeom prst="rect">
                          <a:avLst/>
                        </a:prstGeom>
                        <a:solidFill>
                          <a:srgbClr val="FFC000"/>
                        </a:solidFill>
                        <a:extLst/>
                      </p:spPr>
                    </p:pic>
                  </p:oleObj>
                </mc:Fallback>
              </mc:AlternateContent>
            </a:graphicData>
          </a:graphic>
        </p:graphicFrame>
        <p:pic>
          <p:nvPicPr>
            <p:cNvPr id="6" name="Imagen 5"/>
            <p:cNvPicPr>
              <a:picLocks noChangeAspect="1"/>
            </p:cNvPicPr>
            <p:nvPr/>
          </p:nvPicPr>
          <p:blipFill rotWithShape="1">
            <a:blip r:embed="rId12"/>
            <a:srcRect l="8507" t="10430" r="7477" b="5006"/>
            <a:stretch/>
          </p:blipFill>
          <p:spPr>
            <a:xfrm>
              <a:off x="4496237" y="530675"/>
              <a:ext cx="3815065" cy="2880000"/>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2568193304"/>
                </p:ext>
              </p:extLst>
            </p:nvPr>
          </p:nvGraphicFramePr>
          <p:xfrm>
            <a:off x="5754154" y="2359549"/>
            <a:ext cx="2390775" cy="411162"/>
          </p:xfrm>
          <a:graphic>
            <a:graphicData uri="http://schemas.openxmlformats.org/presentationml/2006/ole">
              <mc:AlternateContent xmlns:mc="http://schemas.openxmlformats.org/markup-compatibility/2006">
                <mc:Choice xmlns:v="urn:schemas-microsoft-com:vml" Requires="v">
                  <p:oleObj spid="_x0000_s1926234" name="Equation" r:id="rId13" imgW="1091880" imgH="190440" progId="Equation.DSMT4">
                    <p:embed/>
                  </p:oleObj>
                </mc:Choice>
                <mc:Fallback>
                  <p:oleObj name="Equation" r:id="rId13" imgW="1091880" imgH="190440" progId="Equation.DSMT4">
                    <p:embed/>
                    <p:pic>
                      <p:nvPicPr>
                        <p:cNvPr id="0" name=""/>
                        <p:cNvPicPr>
                          <a:picLocks noChangeAspect="1" noChangeArrowheads="1"/>
                        </p:cNvPicPr>
                        <p:nvPr/>
                      </p:nvPicPr>
                      <p:blipFill>
                        <a:blip r:embed="rId14"/>
                        <a:srcRect/>
                        <a:stretch>
                          <a:fillRect/>
                        </a:stretch>
                      </p:blipFill>
                      <p:spPr bwMode="auto">
                        <a:xfrm>
                          <a:off x="5754154" y="2359549"/>
                          <a:ext cx="2390775" cy="411162"/>
                        </a:xfrm>
                        <a:prstGeom prst="rect">
                          <a:avLst/>
                        </a:prstGeom>
                        <a:solidFill>
                          <a:srgbClr val="FFC000"/>
                        </a:solidFill>
                        <a:extLst/>
                      </p:spPr>
                    </p:pic>
                  </p:oleObj>
                </mc:Fallback>
              </mc:AlternateContent>
            </a:graphicData>
          </a:graphic>
        </p:graphicFrame>
        <p:graphicFrame>
          <p:nvGraphicFramePr>
            <p:cNvPr id="17" name="Object 15"/>
            <p:cNvGraphicFramePr>
              <a:graphicFrameLocks noChangeAspect="1"/>
            </p:cNvGraphicFramePr>
            <p:nvPr>
              <p:extLst>
                <p:ext uri="{D42A27DB-BD31-4B8C-83A1-F6EECF244321}">
                  <p14:modId xmlns:p14="http://schemas.microsoft.com/office/powerpoint/2010/main" val="2532065591"/>
                </p:ext>
              </p:extLst>
            </p:nvPr>
          </p:nvGraphicFramePr>
          <p:xfrm>
            <a:off x="4860925" y="1013877"/>
            <a:ext cx="2251075" cy="411163"/>
          </p:xfrm>
          <a:graphic>
            <a:graphicData uri="http://schemas.openxmlformats.org/presentationml/2006/ole">
              <mc:AlternateContent xmlns:mc="http://schemas.openxmlformats.org/markup-compatibility/2006">
                <mc:Choice xmlns:v="urn:schemas-microsoft-com:vml" Requires="v">
                  <p:oleObj spid="_x0000_s1926235" name="Equation" r:id="rId15" imgW="1028520" imgH="190440" progId="Equation.DSMT4">
                    <p:embed/>
                  </p:oleObj>
                </mc:Choice>
                <mc:Fallback>
                  <p:oleObj name="Equation" r:id="rId15" imgW="1028520" imgH="190440" progId="Equation.DSMT4">
                    <p:embed/>
                    <p:pic>
                      <p:nvPicPr>
                        <p:cNvPr id="0" name=""/>
                        <p:cNvPicPr>
                          <a:picLocks noChangeAspect="1" noChangeArrowheads="1"/>
                        </p:cNvPicPr>
                        <p:nvPr/>
                      </p:nvPicPr>
                      <p:blipFill>
                        <a:blip r:embed="rId16"/>
                        <a:srcRect/>
                        <a:stretch>
                          <a:fillRect/>
                        </a:stretch>
                      </p:blipFill>
                      <p:spPr bwMode="auto">
                        <a:xfrm>
                          <a:off x="4860925" y="1013877"/>
                          <a:ext cx="2251075" cy="411163"/>
                        </a:xfrm>
                        <a:prstGeom prst="rect">
                          <a:avLst/>
                        </a:prstGeom>
                        <a:solidFill>
                          <a:srgbClr val="FFC000"/>
                        </a:solidFill>
                        <a:extLst/>
                      </p:spPr>
                    </p:pic>
                  </p:oleObj>
                </mc:Fallback>
              </mc:AlternateContent>
            </a:graphicData>
          </a:graphic>
        </p:graphicFrame>
        <p:sp>
          <p:nvSpPr>
            <p:cNvPr id="18" name="Flecha abajo 17"/>
            <p:cNvSpPr/>
            <p:nvPr/>
          </p:nvSpPr>
          <p:spPr bwMode="auto">
            <a:xfrm>
              <a:off x="5816747" y="1490127"/>
              <a:ext cx="345989" cy="352715"/>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19" name="Flecha abajo 18"/>
            <p:cNvSpPr/>
            <p:nvPr/>
          </p:nvSpPr>
          <p:spPr bwMode="auto">
            <a:xfrm rot="10800000">
              <a:off x="6859209" y="1989825"/>
              <a:ext cx="345989" cy="278172"/>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pSp>
      <p:graphicFrame>
        <p:nvGraphicFramePr>
          <p:cNvPr id="20" name="Object 6"/>
          <p:cNvGraphicFramePr>
            <a:graphicFrameLocks noChangeAspect="1"/>
          </p:cNvGraphicFramePr>
          <p:nvPr>
            <p:extLst>
              <p:ext uri="{D42A27DB-BD31-4B8C-83A1-F6EECF244321}">
                <p14:modId xmlns:p14="http://schemas.microsoft.com/office/powerpoint/2010/main" val="898399231"/>
              </p:ext>
            </p:extLst>
          </p:nvPr>
        </p:nvGraphicFramePr>
        <p:xfrm>
          <a:off x="8889205" y="1066555"/>
          <a:ext cx="2727325" cy="776287"/>
        </p:xfrm>
        <a:graphic>
          <a:graphicData uri="http://schemas.openxmlformats.org/presentationml/2006/ole">
            <mc:AlternateContent xmlns:mc="http://schemas.openxmlformats.org/markup-compatibility/2006">
              <mc:Choice xmlns:v="urn:schemas-microsoft-com:vml" Requires="v">
                <p:oleObj spid="_x0000_s1926236" name="Equation" r:id="rId17" imgW="1231560" imgH="355320" progId="Equation.DSMT4">
                  <p:embed/>
                </p:oleObj>
              </mc:Choice>
              <mc:Fallback>
                <p:oleObj name="Equation" r:id="rId17" imgW="1231560" imgH="355320" progId="Equation.DSMT4">
                  <p:embed/>
                  <p:pic>
                    <p:nvPicPr>
                      <p:cNvPr id="0" name=""/>
                      <p:cNvPicPr>
                        <a:picLocks noChangeAspect="1" noChangeArrowheads="1"/>
                      </p:cNvPicPr>
                      <p:nvPr/>
                    </p:nvPicPr>
                    <p:blipFill>
                      <a:blip r:embed="rId18"/>
                      <a:srcRect/>
                      <a:stretch>
                        <a:fillRect/>
                      </a:stretch>
                    </p:blipFill>
                    <p:spPr bwMode="auto">
                      <a:xfrm>
                        <a:off x="8889205" y="1066555"/>
                        <a:ext cx="2727325" cy="776287"/>
                      </a:xfrm>
                      <a:prstGeom prst="rect">
                        <a:avLst/>
                      </a:prstGeom>
                      <a:solidFill>
                        <a:srgbClr val="FFFF00"/>
                      </a:solidFill>
                      <a:ln w="19050">
                        <a:solidFill>
                          <a:srgbClr val="FF0000"/>
                        </a:solidFill>
                        <a:miter lim="800000"/>
                        <a:headEnd/>
                        <a:tailEnd/>
                      </a:ln>
                      <a:extLst/>
                    </p:spPr>
                  </p:pic>
                </p:oleObj>
              </mc:Fallback>
            </mc:AlternateContent>
          </a:graphicData>
        </a:graphic>
      </p:graphicFrame>
      <p:pic>
        <p:nvPicPr>
          <p:cNvPr id="2" name="Imagen 1"/>
          <p:cNvPicPr>
            <a:picLocks noChangeAspect="1"/>
          </p:cNvPicPr>
          <p:nvPr/>
        </p:nvPicPr>
        <p:blipFill rotWithShape="1">
          <a:blip r:embed="rId19"/>
          <a:srcRect l="6551" r="2750" b="3943"/>
          <a:stretch/>
        </p:blipFill>
        <p:spPr>
          <a:xfrm>
            <a:off x="3776400" y="3165342"/>
            <a:ext cx="7840130" cy="3541609"/>
          </a:xfrm>
          <a:prstGeom prst="rect">
            <a:avLst/>
          </a:prstGeom>
        </p:spPr>
      </p:pic>
      <p:graphicFrame>
        <p:nvGraphicFramePr>
          <p:cNvPr id="25" name="Object 15"/>
          <p:cNvGraphicFramePr>
            <a:graphicFrameLocks noChangeAspect="1"/>
          </p:cNvGraphicFramePr>
          <p:nvPr>
            <p:extLst>
              <p:ext uri="{D42A27DB-BD31-4B8C-83A1-F6EECF244321}">
                <p14:modId xmlns:p14="http://schemas.microsoft.com/office/powerpoint/2010/main" val="118479302"/>
              </p:ext>
            </p:extLst>
          </p:nvPr>
        </p:nvGraphicFramePr>
        <p:xfrm>
          <a:off x="6389952" y="4069598"/>
          <a:ext cx="2613025" cy="438150"/>
        </p:xfrm>
        <a:graphic>
          <a:graphicData uri="http://schemas.openxmlformats.org/presentationml/2006/ole">
            <mc:AlternateContent xmlns:mc="http://schemas.openxmlformats.org/markup-compatibility/2006">
              <mc:Choice xmlns:v="urn:schemas-microsoft-com:vml" Requires="v">
                <p:oleObj spid="_x0000_s1926237" name="Equation" r:id="rId20" imgW="1193760" imgH="203040" progId="Equation.DSMT4">
                  <p:embed/>
                </p:oleObj>
              </mc:Choice>
              <mc:Fallback>
                <p:oleObj name="Equation" r:id="rId20" imgW="1193760" imgH="203040" progId="Equation.DSMT4">
                  <p:embed/>
                  <p:pic>
                    <p:nvPicPr>
                      <p:cNvPr id="23" name="Object 15"/>
                      <p:cNvPicPr>
                        <a:picLocks noChangeAspect="1" noChangeArrowheads="1"/>
                      </p:cNvPicPr>
                      <p:nvPr/>
                    </p:nvPicPr>
                    <p:blipFill>
                      <a:blip r:embed="rId21"/>
                      <a:srcRect/>
                      <a:stretch>
                        <a:fillRect/>
                      </a:stretch>
                    </p:blipFill>
                    <p:spPr bwMode="auto">
                      <a:xfrm>
                        <a:off x="6389952" y="4069598"/>
                        <a:ext cx="2613025" cy="438150"/>
                      </a:xfrm>
                      <a:prstGeom prst="rect">
                        <a:avLst/>
                      </a:prstGeom>
                      <a:solidFill>
                        <a:srgbClr val="FFC000"/>
                      </a:solidFill>
                      <a:extLst/>
                    </p:spPr>
                  </p:pic>
                </p:oleObj>
              </mc:Fallback>
            </mc:AlternateContent>
          </a:graphicData>
        </a:graphic>
      </p:graphicFrame>
      <p:sp>
        <p:nvSpPr>
          <p:cNvPr id="27" name="Text Box 20"/>
          <p:cNvSpPr txBox="1">
            <a:spLocks noChangeArrowheads="1"/>
          </p:cNvSpPr>
          <p:nvPr/>
        </p:nvSpPr>
        <p:spPr bwMode="auto">
          <a:xfrm>
            <a:off x="429730" y="3715655"/>
            <a:ext cx="3016115" cy="1938992"/>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just">
              <a:spcBef>
                <a:spcPct val="50000"/>
              </a:spcBef>
            </a:pPr>
            <a:r>
              <a:rPr lang="es-AR" sz="2000" b="0" dirty="0" smtClean="0">
                <a:solidFill>
                  <a:srgbClr val="FF3300"/>
                </a:solidFill>
                <a:latin typeface="Times New Roman" pitchFamily="18" charset="0"/>
              </a:rPr>
              <a:t>En la perturbación la velocidad cae menor que en el diseño anterior y se establece más rápido para una tolerancia del 2% del valor final.</a:t>
            </a:r>
            <a:endParaRPr lang="es-AR" sz="2000" b="0" i="1" baseline="-25000" dirty="0" smtClean="0">
              <a:solidFill>
                <a:srgbClr val="FF3300"/>
              </a:solidFill>
              <a:latin typeface="Times New Roman" pitchFamily="18" charset="0"/>
            </a:endParaRPr>
          </a:p>
        </p:txBody>
      </p:sp>
    </p:spTree>
    <p:custDataLst>
      <p:tags r:id="rId2"/>
    </p:custDataLst>
    <p:extLst>
      <p:ext uri="{BB962C8B-B14F-4D97-AF65-F5344CB8AC3E}">
        <p14:creationId xmlns:p14="http://schemas.microsoft.com/office/powerpoint/2010/main" val="403734034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6644" name="Text Box 4"/>
          <p:cNvSpPr txBox="1">
            <a:spLocks noChangeArrowheads="1"/>
          </p:cNvSpPr>
          <p:nvPr/>
        </p:nvSpPr>
        <p:spPr bwMode="auto">
          <a:xfrm>
            <a:off x="287867" y="1589090"/>
            <a:ext cx="11709400" cy="47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342900" indent="-342900">
              <a:lnSpc>
                <a:spcPct val="120000"/>
              </a:lnSpc>
              <a:spcBef>
                <a:spcPct val="50000"/>
              </a:spcBef>
              <a:buFont typeface="Wingdings" panose="05000000000000000000" pitchFamily="2" charset="2"/>
              <a:buChar char="ü"/>
            </a:pPr>
            <a:r>
              <a:rPr lang="es-AR" sz="2200" b="0" dirty="0">
                <a:solidFill>
                  <a:srgbClr val="009900"/>
                </a:solidFill>
                <a:latin typeface="Arial" charset="0"/>
              </a:rPr>
              <a:t> </a:t>
            </a:r>
            <a:r>
              <a:rPr lang="es-AR" sz="2200" b="0" dirty="0" smtClean="0">
                <a:solidFill>
                  <a:srgbClr val="009900"/>
                </a:solidFill>
                <a:latin typeface="Arial" charset="0"/>
              </a:rPr>
              <a:t>Es </a:t>
            </a:r>
            <a:r>
              <a:rPr lang="es-AR" sz="2200" b="0" dirty="0">
                <a:solidFill>
                  <a:srgbClr val="009900"/>
                </a:solidFill>
                <a:latin typeface="Arial" charset="0"/>
              </a:rPr>
              <a:t>un controlador que </a:t>
            </a:r>
            <a:r>
              <a:rPr lang="es-AR" sz="2200" b="0" dirty="0" smtClean="0">
                <a:solidFill>
                  <a:srgbClr val="009900"/>
                </a:solidFill>
                <a:latin typeface="Arial" charset="0"/>
              </a:rPr>
              <a:t>introduce una </a:t>
            </a:r>
            <a:r>
              <a:rPr lang="es-AR" sz="2200" b="0" dirty="0">
                <a:solidFill>
                  <a:srgbClr val="009900"/>
                </a:solidFill>
                <a:latin typeface="Arial" charset="0"/>
              </a:rPr>
              <a:t>dinámica: </a:t>
            </a:r>
            <a:r>
              <a:rPr lang="es-AR" sz="2200" dirty="0">
                <a:solidFill>
                  <a:srgbClr val="009900"/>
                </a:solidFill>
                <a:effectLst>
                  <a:outerShdw blurRad="38100" dist="38100" dir="2700000" algn="tl">
                    <a:srgbClr val="000000">
                      <a:alpha val="43137"/>
                    </a:srgbClr>
                  </a:outerShdw>
                </a:effectLst>
                <a:latin typeface="Arial" charset="0"/>
              </a:rPr>
              <a:t>un polo </a:t>
            </a:r>
            <a:r>
              <a:rPr lang="es-AR" sz="2200" dirty="0" smtClean="0">
                <a:solidFill>
                  <a:srgbClr val="009900"/>
                </a:solidFill>
                <a:effectLst>
                  <a:outerShdw blurRad="38100" dist="38100" dir="2700000" algn="tl">
                    <a:srgbClr val="000000">
                      <a:alpha val="43137"/>
                    </a:srgbClr>
                  </a:outerShdw>
                </a:effectLst>
                <a:latin typeface="Arial" charset="0"/>
              </a:rPr>
              <a:t>al origen y </a:t>
            </a:r>
            <a:r>
              <a:rPr lang="es-AR" sz="2200" dirty="0">
                <a:solidFill>
                  <a:srgbClr val="009900"/>
                </a:solidFill>
                <a:effectLst>
                  <a:outerShdw blurRad="38100" dist="38100" dir="2700000" algn="tl">
                    <a:srgbClr val="000000">
                      <a:alpha val="43137"/>
                    </a:srgbClr>
                  </a:outerShdw>
                </a:effectLst>
                <a:latin typeface="Arial" charset="0"/>
              </a:rPr>
              <a:t>un </a:t>
            </a:r>
            <a:r>
              <a:rPr lang="es-AR" sz="2200" dirty="0" smtClean="0">
                <a:solidFill>
                  <a:srgbClr val="009900"/>
                </a:solidFill>
                <a:effectLst>
                  <a:outerShdw blurRad="38100" dist="38100" dir="2700000" algn="tl">
                    <a:srgbClr val="000000">
                      <a:alpha val="43137"/>
                    </a:srgbClr>
                  </a:outerShdw>
                </a:effectLst>
                <a:latin typeface="Arial" charset="0"/>
              </a:rPr>
              <a:t>cero</a:t>
            </a:r>
            <a:r>
              <a:rPr lang="es-AR" sz="2200" b="0" dirty="0" smtClean="0">
                <a:solidFill>
                  <a:srgbClr val="009900"/>
                </a:solidFill>
                <a:latin typeface="Arial" charset="0"/>
              </a:rPr>
              <a:t>.</a:t>
            </a:r>
          </a:p>
          <a:p>
            <a:pPr marL="342900" indent="-342900">
              <a:lnSpc>
                <a:spcPct val="120000"/>
              </a:lnSpc>
              <a:spcBef>
                <a:spcPct val="50000"/>
              </a:spcBef>
              <a:buFont typeface="Wingdings" panose="05000000000000000000" pitchFamily="2" charset="2"/>
              <a:buChar char="ü"/>
            </a:pPr>
            <a:r>
              <a:rPr lang="en-US" sz="2200" b="0" dirty="0">
                <a:solidFill>
                  <a:srgbClr val="009900"/>
                </a:solidFill>
                <a:latin typeface="Arial" charset="0"/>
              </a:rPr>
              <a:t> </a:t>
            </a:r>
            <a:r>
              <a:rPr lang="es-AR" sz="2200" b="0" dirty="0" smtClean="0">
                <a:solidFill>
                  <a:srgbClr val="009900"/>
                </a:solidFill>
                <a:latin typeface="Arial" charset="0"/>
              </a:rPr>
              <a:t>La parte </a:t>
            </a:r>
            <a:r>
              <a:rPr lang="es-AR" sz="2200" dirty="0" smtClean="0">
                <a:solidFill>
                  <a:srgbClr val="009900"/>
                </a:solidFill>
                <a:effectLst>
                  <a:outerShdw blurRad="38100" dist="38100" dir="2700000" algn="tl">
                    <a:srgbClr val="000000">
                      <a:alpha val="43137"/>
                    </a:srgbClr>
                  </a:outerShdw>
                </a:effectLst>
                <a:latin typeface="Arial" charset="0"/>
              </a:rPr>
              <a:t>Integral</a:t>
            </a:r>
            <a:r>
              <a:rPr lang="es-AR" sz="2200" b="0" dirty="0" smtClean="0">
                <a:solidFill>
                  <a:srgbClr val="009900"/>
                </a:solidFill>
                <a:latin typeface="Arial" charset="0"/>
              </a:rPr>
              <a:t> </a:t>
            </a:r>
            <a:r>
              <a:rPr lang="es-AR" sz="2200" b="0" dirty="0">
                <a:solidFill>
                  <a:srgbClr val="009900"/>
                </a:solidFill>
                <a:latin typeface="Arial" charset="0"/>
              </a:rPr>
              <a:t>elimina el error en régimen </a:t>
            </a:r>
            <a:r>
              <a:rPr lang="es-AR" sz="2200" b="0" dirty="0" smtClean="0">
                <a:solidFill>
                  <a:srgbClr val="009900"/>
                </a:solidFill>
                <a:latin typeface="Arial" charset="0"/>
              </a:rPr>
              <a:t>permanente. </a:t>
            </a:r>
          </a:p>
          <a:p>
            <a:pPr marL="342900" indent="-342900">
              <a:lnSpc>
                <a:spcPct val="120000"/>
              </a:lnSpc>
              <a:spcBef>
                <a:spcPct val="50000"/>
              </a:spcBef>
              <a:buFont typeface="Wingdings" panose="05000000000000000000" pitchFamily="2" charset="2"/>
              <a:buChar char="ü"/>
            </a:pPr>
            <a:r>
              <a:rPr lang="es-AR" sz="2200" b="0" dirty="0">
                <a:solidFill>
                  <a:srgbClr val="009900"/>
                </a:solidFill>
                <a:latin typeface="Arial" charset="0"/>
              </a:rPr>
              <a:t> </a:t>
            </a:r>
            <a:r>
              <a:rPr lang="es-AR" sz="2200" b="0" dirty="0" smtClean="0">
                <a:solidFill>
                  <a:srgbClr val="009900"/>
                </a:solidFill>
                <a:latin typeface="Arial" charset="0"/>
              </a:rPr>
              <a:t>La parte </a:t>
            </a:r>
            <a:r>
              <a:rPr lang="es-AR" sz="2200" dirty="0">
                <a:solidFill>
                  <a:srgbClr val="009900"/>
                </a:solidFill>
                <a:effectLst>
                  <a:outerShdw blurRad="38100" dist="38100" dir="2700000" algn="tl">
                    <a:srgbClr val="000000">
                      <a:alpha val="43137"/>
                    </a:srgbClr>
                  </a:outerShdw>
                </a:effectLst>
                <a:latin typeface="Arial" charset="0"/>
              </a:rPr>
              <a:t>Proporcional reduce el riesgo de inestabilidad</a:t>
            </a:r>
            <a:r>
              <a:rPr lang="es-AR" sz="2200" b="0" dirty="0">
                <a:solidFill>
                  <a:srgbClr val="009900"/>
                </a:solidFill>
                <a:latin typeface="Arial" charset="0"/>
              </a:rPr>
              <a:t> de la introducción del </a:t>
            </a:r>
            <a:r>
              <a:rPr lang="es-AR" sz="2200" b="0" dirty="0" smtClean="0">
                <a:solidFill>
                  <a:srgbClr val="009900"/>
                </a:solidFill>
                <a:latin typeface="Arial" charset="0"/>
              </a:rPr>
              <a:t>polo al origen </a:t>
            </a:r>
            <a:r>
              <a:rPr lang="es-AR" sz="2200" b="0" dirty="0">
                <a:solidFill>
                  <a:srgbClr val="009900"/>
                </a:solidFill>
                <a:latin typeface="Arial" charset="0"/>
              </a:rPr>
              <a:t>y además </a:t>
            </a:r>
            <a:r>
              <a:rPr lang="es-AR" sz="2200" dirty="0">
                <a:solidFill>
                  <a:srgbClr val="009900"/>
                </a:solidFill>
                <a:effectLst>
                  <a:outerShdw blurRad="38100" dist="38100" dir="2700000" algn="tl">
                    <a:srgbClr val="000000">
                      <a:alpha val="43137"/>
                    </a:srgbClr>
                  </a:outerShdw>
                </a:effectLst>
                <a:latin typeface="Arial" charset="0"/>
              </a:rPr>
              <a:t>mejora el desempeño </a:t>
            </a:r>
            <a:r>
              <a:rPr lang="es-AR" sz="2200" dirty="0" smtClean="0">
                <a:solidFill>
                  <a:srgbClr val="009900"/>
                </a:solidFill>
                <a:effectLst>
                  <a:outerShdw blurRad="38100" dist="38100" dir="2700000" algn="tl">
                    <a:srgbClr val="000000">
                      <a:alpha val="43137"/>
                    </a:srgbClr>
                  </a:outerShdw>
                </a:effectLst>
                <a:latin typeface="Arial" charset="0"/>
              </a:rPr>
              <a:t>transitorio.</a:t>
            </a:r>
          </a:p>
          <a:p>
            <a:pPr marL="342900" indent="-342900">
              <a:lnSpc>
                <a:spcPct val="120000"/>
              </a:lnSpc>
              <a:spcBef>
                <a:spcPct val="50000"/>
              </a:spcBef>
              <a:buFont typeface="Wingdings" panose="05000000000000000000" pitchFamily="2" charset="2"/>
              <a:buChar char="ü"/>
            </a:pPr>
            <a:r>
              <a:rPr lang="en-US" sz="2200" b="0" dirty="0">
                <a:solidFill>
                  <a:srgbClr val="009900"/>
                </a:solidFill>
                <a:effectLst>
                  <a:outerShdw blurRad="38100" dist="38100" dir="2700000" algn="tl">
                    <a:srgbClr val="000000">
                      <a:alpha val="43137"/>
                    </a:srgbClr>
                  </a:outerShdw>
                </a:effectLst>
                <a:latin typeface="Arial" charset="0"/>
              </a:rPr>
              <a:t> </a:t>
            </a:r>
            <a:r>
              <a:rPr lang="es-AR" sz="2200" b="0" dirty="0">
                <a:solidFill>
                  <a:srgbClr val="009900"/>
                </a:solidFill>
                <a:latin typeface="Arial" charset="0"/>
              </a:rPr>
              <a:t>La acción integral </a:t>
            </a:r>
            <a:r>
              <a:rPr lang="es-AR" sz="2200" dirty="0">
                <a:solidFill>
                  <a:srgbClr val="009900"/>
                </a:solidFill>
                <a:effectLst>
                  <a:outerShdw blurRad="38100" dist="38100" dir="2700000" algn="tl">
                    <a:srgbClr val="000000">
                      <a:alpha val="43137"/>
                    </a:srgbClr>
                  </a:outerShdw>
                </a:effectLst>
                <a:latin typeface="Arial" charset="0"/>
              </a:rPr>
              <a:t>elimina el offset </a:t>
            </a:r>
            <a:r>
              <a:rPr lang="es-AR" sz="2200" b="0" dirty="0">
                <a:solidFill>
                  <a:srgbClr val="009900"/>
                </a:solidFill>
                <a:latin typeface="Arial" charset="0"/>
              </a:rPr>
              <a:t>de la acción proporcional</a:t>
            </a:r>
            <a:r>
              <a:rPr lang="es-AR" sz="2200" b="0" dirty="0" smtClean="0">
                <a:solidFill>
                  <a:srgbClr val="009900"/>
                </a:solidFill>
                <a:latin typeface="Arial" charset="0"/>
              </a:rPr>
              <a:t>.</a:t>
            </a:r>
          </a:p>
          <a:p>
            <a:pPr marL="342900" indent="-342900">
              <a:lnSpc>
                <a:spcPct val="120000"/>
              </a:lnSpc>
              <a:spcBef>
                <a:spcPct val="50000"/>
              </a:spcBef>
              <a:buFont typeface="Wingdings" panose="05000000000000000000" pitchFamily="2" charset="2"/>
              <a:buChar char="ü"/>
            </a:pPr>
            <a:r>
              <a:rPr lang="en-US" sz="2200" b="0" dirty="0">
                <a:solidFill>
                  <a:srgbClr val="009900"/>
                </a:solidFill>
                <a:latin typeface="Arial" charset="0"/>
              </a:rPr>
              <a:t> </a:t>
            </a:r>
            <a:r>
              <a:rPr lang="es-AR" sz="2200" b="0" dirty="0" smtClean="0">
                <a:solidFill>
                  <a:srgbClr val="009900"/>
                </a:solidFill>
                <a:latin typeface="Arial" charset="0"/>
              </a:rPr>
              <a:t>Permite </a:t>
            </a:r>
            <a:r>
              <a:rPr lang="es-AR" sz="2200" b="0" dirty="0">
                <a:solidFill>
                  <a:srgbClr val="009900"/>
                </a:solidFill>
                <a:latin typeface="Arial" charset="0"/>
              </a:rPr>
              <a:t>obtener una señal de control </a:t>
            </a:r>
            <a:r>
              <a:rPr lang="es-AR" sz="2200" b="0" i="1" dirty="0">
                <a:solidFill>
                  <a:srgbClr val="009900"/>
                </a:solidFill>
              </a:rPr>
              <a:t>u</a:t>
            </a:r>
            <a:r>
              <a:rPr lang="es-AR" sz="2200" b="0" dirty="0">
                <a:solidFill>
                  <a:srgbClr val="009900"/>
                </a:solidFill>
              </a:rPr>
              <a:t>(</a:t>
            </a:r>
            <a:r>
              <a:rPr lang="es-AR" sz="2200" b="0" i="1" dirty="0">
                <a:solidFill>
                  <a:srgbClr val="009900"/>
                </a:solidFill>
              </a:rPr>
              <a:t>t</a:t>
            </a:r>
            <a:r>
              <a:rPr lang="es-AR" sz="2200" b="0" dirty="0">
                <a:solidFill>
                  <a:srgbClr val="009900"/>
                </a:solidFill>
              </a:rPr>
              <a:t>) ≠ 0</a:t>
            </a:r>
            <a:r>
              <a:rPr lang="es-AR" sz="2200" b="0" dirty="0">
                <a:solidFill>
                  <a:srgbClr val="009900"/>
                </a:solidFill>
                <a:latin typeface="Arial" charset="0"/>
              </a:rPr>
              <a:t> aunque </a:t>
            </a:r>
            <a:r>
              <a:rPr lang="es-AR" sz="2200" b="0" i="1" dirty="0">
                <a:solidFill>
                  <a:srgbClr val="009900"/>
                </a:solidFill>
              </a:rPr>
              <a:t>e</a:t>
            </a:r>
            <a:r>
              <a:rPr lang="es-AR" sz="2200" b="0" dirty="0">
                <a:solidFill>
                  <a:srgbClr val="009900"/>
                </a:solidFill>
              </a:rPr>
              <a:t>(</a:t>
            </a:r>
            <a:r>
              <a:rPr lang="es-AR" sz="2200" b="0" i="1" dirty="0">
                <a:solidFill>
                  <a:srgbClr val="009900"/>
                </a:solidFill>
              </a:rPr>
              <a:t>t</a:t>
            </a:r>
            <a:r>
              <a:rPr lang="es-AR" sz="2200" b="0" dirty="0">
                <a:solidFill>
                  <a:srgbClr val="009900"/>
                </a:solidFill>
              </a:rPr>
              <a:t>) =</a:t>
            </a:r>
            <a:r>
              <a:rPr lang="es-AR" sz="2200" b="0" dirty="0">
                <a:solidFill>
                  <a:srgbClr val="009900"/>
                </a:solidFill>
                <a:cs typeface="Arial" charset="0"/>
              </a:rPr>
              <a:t> </a:t>
            </a:r>
            <a:r>
              <a:rPr lang="es-AR" sz="2200" b="0" dirty="0" smtClean="0">
                <a:solidFill>
                  <a:srgbClr val="009900"/>
                </a:solidFill>
                <a:cs typeface="Arial" charset="0"/>
              </a:rPr>
              <a:t>0</a:t>
            </a:r>
            <a:r>
              <a:rPr lang="es-AR" sz="2200" b="0" dirty="0" smtClean="0">
                <a:solidFill>
                  <a:srgbClr val="009900"/>
                </a:solidFill>
                <a:latin typeface="Arial" charset="0"/>
              </a:rPr>
              <a:t>.</a:t>
            </a:r>
          </a:p>
          <a:p>
            <a:pPr marL="342900" indent="-342900">
              <a:lnSpc>
                <a:spcPct val="120000"/>
              </a:lnSpc>
              <a:spcBef>
                <a:spcPct val="50000"/>
              </a:spcBef>
              <a:buFont typeface="Wingdings" panose="05000000000000000000" pitchFamily="2" charset="2"/>
              <a:buChar char="ü"/>
            </a:pPr>
            <a:r>
              <a:rPr lang="en-US" sz="2200" b="0" dirty="0">
                <a:solidFill>
                  <a:srgbClr val="009900"/>
                </a:solidFill>
                <a:latin typeface="Arial" charset="0"/>
              </a:rPr>
              <a:t> </a:t>
            </a:r>
            <a:r>
              <a:rPr lang="es-AR" sz="2200" b="0" dirty="0" smtClean="0">
                <a:solidFill>
                  <a:srgbClr val="009900"/>
                </a:solidFill>
                <a:latin typeface="Arial" charset="0"/>
              </a:rPr>
              <a:t>Es un controlador útil para sistemas de primer o de segundo orden de </a:t>
            </a:r>
            <a:r>
              <a:rPr lang="es-AR" sz="2200" dirty="0" smtClean="0">
                <a:solidFill>
                  <a:srgbClr val="009900"/>
                </a:solidFill>
                <a:latin typeface="Arial" charset="0"/>
              </a:rPr>
              <a:t>tipo 0.</a:t>
            </a:r>
            <a:r>
              <a:rPr lang="es-AR" sz="2200" b="0" dirty="0" smtClean="0">
                <a:solidFill>
                  <a:srgbClr val="009900"/>
                </a:solidFill>
                <a:latin typeface="Arial" charset="0"/>
              </a:rPr>
              <a:t> </a:t>
            </a:r>
          </a:p>
          <a:p>
            <a:pPr marL="342900" indent="-342900">
              <a:lnSpc>
                <a:spcPct val="120000"/>
              </a:lnSpc>
              <a:spcBef>
                <a:spcPct val="50000"/>
              </a:spcBef>
              <a:buFont typeface="Wingdings" panose="05000000000000000000" pitchFamily="2" charset="2"/>
              <a:buChar char="ü"/>
            </a:pPr>
            <a:r>
              <a:rPr lang="es-AR" sz="2200" b="0" dirty="0">
                <a:solidFill>
                  <a:srgbClr val="009900"/>
                </a:solidFill>
                <a:latin typeface="Arial" charset="0"/>
              </a:rPr>
              <a:t> </a:t>
            </a:r>
            <a:r>
              <a:rPr lang="es-AR" sz="2200" b="0" dirty="0" smtClean="0">
                <a:solidFill>
                  <a:srgbClr val="009900"/>
                </a:solidFill>
                <a:latin typeface="Arial" charset="0"/>
              </a:rPr>
              <a:t>Ubicándose el cero del PI próximo al polo dominante de LC, puede ajustarse la etapa transitoria de la respuesta al escalón y así mejorar el rechazo a perturbaciones.  </a:t>
            </a:r>
            <a:r>
              <a:rPr lang="es-AR" sz="2200" b="0" dirty="0" smtClean="0">
                <a:solidFill>
                  <a:srgbClr val="009900"/>
                </a:solidFill>
              </a:rPr>
              <a:t>  </a:t>
            </a:r>
            <a:endParaRPr lang="es-AR" sz="2200" b="0" dirty="0">
              <a:solidFill>
                <a:srgbClr val="009900"/>
              </a:solidFill>
            </a:endParaRPr>
          </a:p>
        </p:txBody>
      </p:sp>
      <p:sp>
        <p:nvSpPr>
          <p:cNvPr id="6" name="Text Box 3"/>
          <p:cNvSpPr txBox="1">
            <a:spLocks noChangeArrowheads="1"/>
          </p:cNvSpPr>
          <p:nvPr/>
        </p:nvSpPr>
        <p:spPr bwMode="auto">
          <a:xfrm>
            <a:off x="347811" y="843854"/>
            <a:ext cx="8366919"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Proporcional-Integral: Observaciones</a:t>
            </a:r>
            <a:endParaRPr lang="es-AR" sz="2200" dirty="0">
              <a:solidFill>
                <a:srgbClr val="FF3300"/>
              </a:solidFill>
            </a:endParaRPr>
          </a:p>
        </p:txBody>
      </p:sp>
      <p:sp>
        <p:nvSpPr>
          <p:cNvPr id="7" name="Rectangle 2"/>
          <p:cNvSpPr>
            <a:spLocks noGrp="1" noChangeArrowheads="1"/>
          </p:cNvSpPr>
          <p:nvPr>
            <p:ph type="title"/>
          </p:nvPr>
        </p:nvSpPr>
        <p:spPr bwMode="auto">
          <a:xfrm>
            <a:off x="102278" y="58569"/>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208758" y="784813"/>
            <a:ext cx="4193909" cy="406233"/>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Derivativa:</a:t>
            </a:r>
            <a:endParaRPr lang="es-AR" sz="2200" dirty="0">
              <a:solidFill>
                <a:srgbClr val="FF3300"/>
              </a:solidFill>
            </a:endParaRPr>
          </a:p>
        </p:txBody>
      </p:sp>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ext uri="{D42A27DB-BD31-4B8C-83A1-F6EECF244321}">
                <p14:modId xmlns:p14="http://schemas.microsoft.com/office/powerpoint/2010/main" val="3873469707"/>
              </p:ext>
            </p:extLst>
          </p:nvPr>
        </p:nvGraphicFramePr>
        <p:xfrm>
          <a:off x="751126" y="1822078"/>
          <a:ext cx="2136622" cy="821923"/>
        </p:xfrm>
        <a:graphic>
          <a:graphicData uri="http://schemas.openxmlformats.org/presentationml/2006/ole">
            <mc:AlternateContent xmlns:mc="http://schemas.openxmlformats.org/markup-compatibility/2006">
              <mc:Choice xmlns:v="urn:schemas-microsoft-com:vml" Requires="v">
                <p:oleObj spid="_x0000_s1860387" name="Equation" r:id="rId5" imgW="927000" imgH="355320" progId="Equation.DSMT4">
                  <p:embed/>
                </p:oleObj>
              </mc:Choice>
              <mc:Fallback>
                <p:oleObj name="Equation" r:id="rId5" imgW="927000" imgH="355320" progId="Equation.DSMT4">
                  <p:embed/>
                  <p:pic>
                    <p:nvPicPr>
                      <p:cNvPr id="0" name=""/>
                      <p:cNvPicPr>
                        <a:picLocks noChangeAspect="1" noChangeArrowheads="1"/>
                      </p:cNvPicPr>
                      <p:nvPr/>
                    </p:nvPicPr>
                    <p:blipFill>
                      <a:blip r:embed="rId6"/>
                      <a:srcRect/>
                      <a:stretch>
                        <a:fillRect/>
                      </a:stretch>
                    </p:blipFill>
                    <p:spPr bwMode="auto">
                      <a:xfrm>
                        <a:off x="751126" y="1822078"/>
                        <a:ext cx="2136622" cy="821923"/>
                      </a:xfrm>
                      <a:prstGeom prst="rect">
                        <a:avLst/>
                      </a:prstGeom>
                      <a:noFill/>
                      <a:ln>
                        <a:noFill/>
                      </a:ln>
                      <a:effectLst/>
                      <a:extLst/>
                    </p:spPr>
                  </p:pic>
                </p:oleObj>
              </mc:Fallback>
            </mc:AlternateContent>
          </a:graphicData>
        </a:graphic>
      </p:graphicFrame>
      <p:sp>
        <p:nvSpPr>
          <p:cNvPr id="27" name="Text Box 3"/>
          <p:cNvSpPr txBox="1">
            <a:spLocks noChangeArrowheads="1"/>
          </p:cNvSpPr>
          <p:nvPr/>
        </p:nvSpPr>
        <p:spPr bwMode="auto">
          <a:xfrm>
            <a:off x="3119647" y="1829928"/>
            <a:ext cx="3541381" cy="7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Aplicándose la TL, la FT del controlador derivativo resulta:</a:t>
            </a:r>
          </a:p>
        </p:txBody>
      </p:sp>
      <p:sp>
        <p:nvSpPr>
          <p:cNvPr id="28" name="Text Box 3"/>
          <p:cNvSpPr txBox="1">
            <a:spLocks noChangeArrowheads="1"/>
          </p:cNvSpPr>
          <p:nvPr/>
        </p:nvSpPr>
        <p:spPr bwMode="auto">
          <a:xfrm>
            <a:off x="208758" y="1273691"/>
            <a:ext cx="6259775" cy="4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acción de control derivativa resulta de la ecuación (1)</a:t>
            </a:r>
          </a:p>
        </p:txBody>
      </p:sp>
      <p:sp>
        <p:nvSpPr>
          <p:cNvPr id="29" name="Text Box 3"/>
          <p:cNvSpPr txBox="1">
            <a:spLocks noChangeArrowheads="1"/>
          </p:cNvSpPr>
          <p:nvPr/>
        </p:nvSpPr>
        <p:spPr bwMode="auto">
          <a:xfrm>
            <a:off x="208758" y="2833611"/>
            <a:ext cx="11898575"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Con una acción derivativa pura, puedo realizar el ajuste de la respuesta transitoria, ya que esta acción únicamente tiene efecto durante las variaciones de la señal de error.</a:t>
            </a:r>
          </a:p>
        </p:txBody>
      </p:sp>
      <p:graphicFrame>
        <p:nvGraphicFramePr>
          <p:cNvPr id="22" name="Object 6"/>
          <p:cNvGraphicFramePr>
            <a:graphicFrameLocks noChangeAspect="1"/>
          </p:cNvGraphicFramePr>
          <p:nvPr>
            <p:extLst>
              <p:ext uri="{D42A27DB-BD31-4B8C-83A1-F6EECF244321}">
                <p14:modId xmlns:p14="http://schemas.microsoft.com/office/powerpoint/2010/main" val="301284367"/>
              </p:ext>
            </p:extLst>
          </p:nvPr>
        </p:nvGraphicFramePr>
        <p:xfrm>
          <a:off x="6892927" y="1742102"/>
          <a:ext cx="2586037" cy="833437"/>
        </p:xfrm>
        <a:graphic>
          <a:graphicData uri="http://schemas.openxmlformats.org/presentationml/2006/ole">
            <mc:AlternateContent xmlns:mc="http://schemas.openxmlformats.org/markup-compatibility/2006">
              <mc:Choice xmlns:v="urn:schemas-microsoft-com:vml" Requires="v">
                <p:oleObj spid="_x0000_s1860388" name="Equation" r:id="rId7" imgW="1168200" imgH="380880" progId="Equation.DSMT4">
                  <p:embed/>
                </p:oleObj>
              </mc:Choice>
              <mc:Fallback>
                <p:oleObj name="Equation" r:id="rId7" imgW="1168200" imgH="380880" progId="Equation.DSMT4">
                  <p:embed/>
                  <p:pic>
                    <p:nvPicPr>
                      <p:cNvPr id="0" name=""/>
                      <p:cNvPicPr>
                        <a:picLocks noChangeAspect="1" noChangeArrowheads="1"/>
                      </p:cNvPicPr>
                      <p:nvPr/>
                    </p:nvPicPr>
                    <p:blipFill>
                      <a:blip r:embed="rId8"/>
                      <a:srcRect/>
                      <a:stretch>
                        <a:fillRect/>
                      </a:stretch>
                    </p:blipFill>
                    <p:spPr bwMode="auto">
                      <a:xfrm>
                        <a:off x="6892927" y="1742102"/>
                        <a:ext cx="2586037" cy="833437"/>
                      </a:xfrm>
                      <a:prstGeom prst="rect">
                        <a:avLst/>
                      </a:prstGeom>
                      <a:noFill/>
                      <a:ln w="19050">
                        <a:solidFill>
                          <a:srgbClr val="FF0000"/>
                        </a:solidFill>
                        <a:miter lim="800000"/>
                        <a:headEnd/>
                        <a:tailEnd/>
                      </a:ln>
                      <a:extLst/>
                    </p:spPr>
                  </p:pic>
                </p:oleObj>
              </mc:Fallback>
            </mc:AlternateContent>
          </a:graphicData>
        </a:graphic>
      </p:graphicFrame>
      <p:pic>
        <p:nvPicPr>
          <p:cNvPr id="3" name="Imagen 2"/>
          <p:cNvPicPr>
            <a:picLocks noChangeAspect="1"/>
          </p:cNvPicPr>
          <p:nvPr/>
        </p:nvPicPr>
        <p:blipFill>
          <a:blip r:embed="rId9"/>
          <a:stretch>
            <a:fillRect/>
          </a:stretch>
        </p:blipFill>
        <p:spPr>
          <a:xfrm>
            <a:off x="320443" y="4201074"/>
            <a:ext cx="5598407" cy="1434763"/>
          </a:xfrm>
          <a:prstGeom prst="rect">
            <a:avLst/>
          </a:prstGeom>
        </p:spPr>
      </p:pic>
      <p:graphicFrame>
        <p:nvGraphicFramePr>
          <p:cNvPr id="18" name="Object 6"/>
          <p:cNvGraphicFramePr>
            <a:graphicFrameLocks noChangeAspect="1"/>
          </p:cNvGraphicFramePr>
          <p:nvPr>
            <p:extLst>
              <p:ext uri="{D42A27DB-BD31-4B8C-83A1-F6EECF244321}">
                <p14:modId xmlns:p14="http://schemas.microsoft.com/office/powerpoint/2010/main" val="4103130179"/>
              </p:ext>
            </p:extLst>
          </p:nvPr>
        </p:nvGraphicFramePr>
        <p:xfrm>
          <a:off x="6443134" y="4708670"/>
          <a:ext cx="2754313" cy="830263"/>
        </p:xfrm>
        <a:graphic>
          <a:graphicData uri="http://schemas.openxmlformats.org/presentationml/2006/ole">
            <mc:AlternateContent xmlns:mc="http://schemas.openxmlformats.org/markup-compatibility/2006">
              <mc:Choice xmlns:v="urn:schemas-microsoft-com:vml" Requires="v">
                <p:oleObj spid="_x0000_s1860389" name="Equation" r:id="rId10" imgW="1244520" imgH="380880" progId="Equation.DSMT4">
                  <p:embed/>
                </p:oleObj>
              </mc:Choice>
              <mc:Fallback>
                <p:oleObj name="Equation" r:id="rId10" imgW="1244520" imgH="380880" progId="Equation.DSMT4">
                  <p:embed/>
                  <p:pic>
                    <p:nvPicPr>
                      <p:cNvPr id="0" name=""/>
                      <p:cNvPicPr>
                        <a:picLocks noChangeAspect="1" noChangeArrowheads="1"/>
                      </p:cNvPicPr>
                      <p:nvPr/>
                    </p:nvPicPr>
                    <p:blipFill>
                      <a:blip r:embed="rId11"/>
                      <a:srcRect/>
                      <a:stretch>
                        <a:fillRect/>
                      </a:stretch>
                    </p:blipFill>
                    <p:spPr bwMode="auto">
                      <a:xfrm>
                        <a:off x="6443134" y="4708670"/>
                        <a:ext cx="2754313" cy="830263"/>
                      </a:xfrm>
                      <a:prstGeom prst="rect">
                        <a:avLst/>
                      </a:prstGeom>
                      <a:noFill/>
                      <a:ln w="19050">
                        <a:solidFill>
                          <a:srgbClr val="FF0000"/>
                        </a:solidFill>
                        <a:miter lim="800000"/>
                        <a:headEnd/>
                        <a:tailEnd/>
                      </a:ln>
                      <a:extLst/>
                    </p:spPr>
                  </p:pic>
                </p:oleObj>
              </mc:Fallback>
            </mc:AlternateContent>
          </a:graphicData>
        </a:graphic>
      </p:graphicFrame>
      <p:sp>
        <p:nvSpPr>
          <p:cNvPr id="19" name="Text Box 3"/>
          <p:cNvSpPr txBox="1">
            <a:spLocks noChangeArrowheads="1"/>
          </p:cNvSpPr>
          <p:nvPr/>
        </p:nvSpPr>
        <p:spPr bwMode="auto">
          <a:xfrm>
            <a:off x="6062135" y="4145768"/>
            <a:ext cx="5625040" cy="4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Analicemos el caso de la siguiente planta de tipo 1:</a:t>
            </a:r>
          </a:p>
        </p:txBody>
      </p:sp>
      <p:graphicFrame>
        <p:nvGraphicFramePr>
          <p:cNvPr id="23" name="Object 15"/>
          <p:cNvGraphicFramePr>
            <a:graphicFrameLocks noChangeAspect="1"/>
          </p:cNvGraphicFramePr>
          <p:nvPr>
            <p:extLst>
              <p:ext uri="{D42A27DB-BD31-4B8C-83A1-F6EECF244321}">
                <p14:modId xmlns:p14="http://schemas.microsoft.com/office/powerpoint/2010/main" val="3587976427"/>
              </p:ext>
            </p:extLst>
          </p:nvPr>
        </p:nvGraphicFramePr>
        <p:xfrm>
          <a:off x="9478964" y="4918456"/>
          <a:ext cx="2139950" cy="438150"/>
        </p:xfrm>
        <a:graphic>
          <a:graphicData uri="http://schemas.openxmlformats.org/presentationml/2006/ole">
            <mc:AlternateContent xmlns:mc="http://schemas.openxmlformats.org/markup-compatibility/2006">
              <mc:Choice xmlns:v="urn:schemas-microsoft-com:vml" Requires="v">
                <p:oleObj spid="_x0000_s1860390" name="Equation" r:id="rId12" imgW="977760" imgH="203040" progId="Equation.DSMT4">
                  <p:embed/>
                </p:oleObj>
              </mc:Choice>
              <mc:Fallback>
                <p:oleObj name="Equation" r:id="rId12" imgW="977760" imgH="203040" progId="Equation.DSMT4">
                  <p:embed/>
                  <p:pic>
                    <p:nvPicPr>
                      <p:cNvPr id="0" name=""/>
                      <p:cNvPicPr>
                        <a:picLocks noChangeAspect="1" noChangeArrowheads="1"/>
                      </p:cNvPicPr>
                      <p:nvPr/>
                    </p:nvPicPr>
                    <p:blipFill>
                      <a:blip r:embed="rId13"/>
                      <a:srcRect/>
                      <a:stretch>
                        <a:fillRect/>
                      </a:stretch>
                    </p:blipFill>
                    <p:spPr bwMode="auto">
                      <a:xfrm>
                        <a:off x="9478964" y="4918456"/>
                        <a:ext cx="2139950" cy="438150"/>
                      </a:xfrm>
                      <a:prstGeom prst="rect">
                        <a:avLst/>
                      </a:prstGeom>
                      <a:solidFill>
                        <a:srgbClr val="FFC000"/>
                      </a:solidFill>
                      <a:extLst/>
                    </p:spPr>
                  </p:pic>
                </p:oleObj>
              </mc:Fallback>
            </mc:AlternateContent>
          </a:graphicData>
        </a:graphic>
      </p:graphicFrame>
      <p:graphicFrame>
        <p:nvGraphicFramePr>
          <p:cNvPr id="32" name="Object 6"/>
          <p:cNvGraphicFramePr>
            <a:graphicFrameLocks noChangeAspect="1"/>
          </p:cNvGraphicFramePr>
          <p:nvPr>
            <p:extLst>
              <p:ext uri="{D42A27DB-BD31-4B8C-83A1-F6EECF244321}">
                <p14:modId xmlns:p14="http://schemas.microsoft.com/office/powerpoint/2010/main" val="370935200"/>
              </p:ext>
            </p:extLst>
          </p:nvPr>
        </p:nvGraphicFramePr>
        <p:xfrm>
          <a:off x="6892927" y="5773744"/>
          <a:ext cx="1546225" cy="417512"/>
        </p:xfrm>
        <a:graphic>
          <a:graphicData uri="http://schemas.openxmlformats.org/presentationml/2006/ole">
            <mc:AlternateContent xmlns:mc="http://schemas.openxmlformats.org/markup-compatibility/2006">
              <mc:Choice xmlns:v="urn:schemas-microsoft-com:vml" Requires="v">
                <p:oleObj spid="_x0000_s1860391" name="Equation" r:id="rId14" imgW="698400" imgH="190440" progId="Equation.DSMT4">
                  <p:embed/>
                </p:oleObj>
              </mc:Choice>
              <mc:Fallback>
                <p:oleObj name="Equation" r:id="rId14" imgW="698400" imgH="190440" progId="Equation.DSMT4">
                  <p:embed/>
                  <p:pic>
                    <p:nvPicPr>
                      <p:cNvPr id="0" name=""/>
                      <p:cNvPicPr>
                        <a:picLocks noChangeAspect="1" noChangeArrowheads="1"/>
                      </p:cNvPicPr>
                      <p:nvPr/>
                    </p:nvPicPr>
                    <p:blipFill>
                      <a:blip r:embed="rId15"/>
                      <a:srcRect/>
                      <a:stretch>
                        <a:fillRect/>
                      </a:stretch>
                    </p:blipFill>
                    <p:spPr bwMode="auto">
                      <a:xfrm>
                        <a:off x="6892927" y="5773744"/>
                        <a:ext cx="1546225" cy="417512"/>
                      </a:xfrm>
                      <a:prstGeom prst="rect">
                        <a:avLst/>
                      </a:prstGeom>
                      <a:noFill/>
                      <a:ln w="19050">
                        <a:solidFill>
                          <a:srgbClr val="FF0000"/>
                        </a:solidFill>
                        <a:miter lim="800000"/>
                        <a:headEnd/>
                        <a:tailEnd/>
                      </a:ln>
                      <a:extLst/>
                    </p:spPr>
                  </p:pic>
                </p:oleObj>
              </mc:Fallback>
            </mc:AlternateContent>
          </a:graphicData>
        </a:graphic>
      </p:graphicFrame>
      <p:graphicFrame>
        <p:nvGraphicFramePr>
          <p:cNvPr id="33" name="Object 9"/>
          <p:cNvGraphicFramePr>
            <a:graphicFrameLocks noChangeAspect="1"/>
          </p:cNvGraphicFramePr>
          <p:nvPr>
            <p:extLst>
              <p:ext uri="{D42A27DB-BD31-4B8C-83A1-F6EECF244321}">
                <p14:modId xmlns:p14="http://schemas.microsoft.com/office/powerpoint/2010/main" val="1115006007"/>
              </p:ext>
            </p:extLst>
          </p:nvPr>
        </p:nvGraphicFramePr>
        <p:xfrm>
          <a:off x="4402667" y="3565240"/>
          <a:ext cx="2816225" cy="411163"/>
        </p:xfrm>
        <a:graphic>
          <a:graphicData uri="http://schemas.openxmlformats.org/presentationml/2006/ole">
            <mc:AlternateContent xmlns:mc="http://schemas.openxmlformats.org/markup-compatibility/2006">
              <mc:Choice xmlns:v="urn:schemas-microsoft-com:vml" Requires="v">
                <p:oleObj spid="_x0000_s1860392" name="Equation" r:id="rId16" imgW="1371600" imgH="203040" progId="Equation.DSMT4">
                  <p:embed/>
                </p:oleObj>
              </mc:Choice>
              <mc:Fallback>
                <p:oleObj name="Equation" r:id="rId16" imgW="13716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2667" y="3565240"/>
                        <a:ext cx="28162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240033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2675" name="Text Box 3"/>
          <p:cNvSpPr txBox="1">
            <a:spLocks noChangeArrowheads="1"/>
          </p:cNvSpPr>
          <p:nvPr/>
        </p:nvSpPr>
        <p:spPr bwMode="auto">
          <a:xfrm>
            <a:off x="208757" y="73645"/>
            <a:ext cx="4193909" cy="406233"/>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Derivativa:</a:t>
            </a:r>
            <a:endParaRPr lang="es-AR" sz="2200" dirty="0">
              <a:solidFill>
                <a:srgbClr val="FF3300"/>
              </a:solidFill>
            </a:endParaRPr>
          </a:p>
        </p:txBody>
      </p:sp>
      <p:pic>
        <p:nvPicPr>
          <p:cNvPr id="4" name="Imagen 3"/>
          <p:cNvPicPr>
            <a:picLocks noChangeAspect="1"/>
          </p:cNvPicPr>
          <p:nvPr/>
        </p:nvPicPr>
        <p:blipFill rotWithShape="1">
          <a:blip r:embed="rId5"/>
          <a:srcRect l="9895" t="10635" r="7142" b="5133"/>
          <a:stretch/>
        </p:blipFill>
        <p:spPr>
          <a:xfrm>
            <a:off x="328027" y="451524"/>
            <a:ext cx="5200402" cy="3960000"/>
          </a:xfrm>
          <a:prstGeom prst="rect">
            <a:avLst/>
          </a:prstGeom>
        </p:spPr>
      </p:pic>
      <p:graphicFrame>
        <p:nvGraphicFramePr>
          <p:cNvPr id="14" name="Object 6"/>
          <p:cNvGraphicFramePr>
            <a:graphicFrameLocks noChangeAspect="1"/>
          </p:cNvGraphicFramePr>
          <p:nvPr>
            <p:extLst>
              <p:ext uri="{D42A27DB-BD31-4B8C-83A1-F6EECF244321}">
                <p14:modId xmlns:p14="http://schemas.microsoft.com/office/powerpoint/2010/main" val="3691787549"/>
              </p:ext>
            </p:extLst>
          </p:nvPr>
        </p:nvGraphicFramePr>
        <p:xfrm>
          <a:off x="1894811" y="2980100"/>
          <a:ext cx="2759719" cy="740412"/>
        </p:xfrm>
        <a:graphic>
          <a:graphicData uri="http://schemas.openxmlformats.org/presentationml/2006/ole">
            <mc:AlternateContent xmlns:mc="http://schemas.openxmlformats.org/markup-compatibility/2006">
              <mc:Choice xmlns:v="urn:schemas-microsoft-com:vml" Requires="v">
                <p:oleObj spid="_x0000_s1861902" name="Equation" r:id="rId6" imgW="1396800" imgH="380880" progId="Equation.DSMT4">
                  <p:embed/>
                </p:oleObj>
              </mc:Choice>
              <mc:Fallback>
                <p:oleObj name="Equation" r:id="rId6" imgW="1396800" imgH="380880" progId="Equation.DSMT4">
                  <p:embed/>
                  <p:pic>
                    <p:nvPicPr>
                      <p:cNvPr id="0" name=""/>
                      <p:cNvPicPr>
                        <a:picLocks noChangeAspect="1" noChangeArrowheads="1"/>
                      </p:cNvPicPr>
                      <p:nvPr/>
                    </p:nvPicPr>
                    <p:blipFill>
                      <a:blip r:embed="rId7"/>
                      <a:srcRect/>
                      <a:stretch>
                        <a:fillRect/>
                      </a:stretch>
                    </p:blipFill>
                    <p:spPr bwMode="auto">
                      <a:xfrm>
                        <a:off x="1894811" y="2980100"/>
                        <a:ext cx="2759719" cy="740412"/>
                      </a:xfrm>
                      <a:prstGeom prst="rect">
                        <a:avLst/>
                      </a:prstGeom>
                      <a:solidFill>
                        <a:srgbClr val="FFFF00"/>
                      </a:solidFill>
                      <a:ln w="19050">
                        <a:solidFill>
                          <a:srgbClr val="FF0000"/>
                        </a:solidFill>
                        <a:miter lim="800000"/>
                        <a:headEnd/>
                        <a:tailEnd/>
                      </a:ln>
                      <a:extLst/>
                    </p:spPr>
                  </p:pic>
                </p:oleObj>
              </mc:Fallback>
            </mc:AlternateContent>
          </a:graphicData>
        </a:graphic>
      </p:graphicFrame>
      <p:pic>
        <p:nvPicPr>
          <p:cNvPr id="5" name="Imagen 4"/>
          <p:cNvPicPr>
            <a:picLocks noChangeAspect="1"/>
          </p:cNvPicPr>
          <p:nvPr/>
        </p:nvPicPr>
        <p:blipFill rotWithShape="1">
          <a:blip r:embed="rId8"/>
          <a:srcRect l="6557" t="4460" r="6557" b="4460"/>
          <a:stretch/>
        </p:blipFill>
        <p:spPr>
          <a:xfrm>
            <a:off x="6079546" y="419927"/>
            <a:ext cx="5049908" cy="3960000"/>
          </a:xfrm>
          <a:prstGeom prst="rect">
            <a:avLst/>
          </a:prstGeom>
        </p:spPr>
      </p:pic>
      <p:graphicFrame>
        <p:nvGraphicFramePr>
          <p:cNvPr id="23" name="Object 15"/>
          <p:cNvGraphicFramePr>
            <a:graphicFrameLocks noChangeAspect="1"/>
          </p:cNvGraphicFramePr>
          <p:nvPr>
            <p:extLst>
              <p:ext uri="{D42A27DB-BD31-4B8C-83A1-F6EECF244321}">
                <p14:modId xmlns:p14="http://schemas.microsoft.com/office/powerpoint/2010/main" val="835122685"/>
              </p:ext>
            </p:extLst>
          </p:nvPr>
        </p:nvGraphicFramePr>
        <p:xfrm>
          <a:off x="8262870" y="2541950"/>
          <a:ext cx="2139950" cy="438150"/>
        </p:xfrm>
        <a:graphic>
          <a:graphicData uri="http://schemas.openxmlformats.org/presentationml/2006/ole">
            <mc:AlternateContent xmlns:mc="http://schemas.openxmlformats.org/markup-compatibility/2006">
              <mc:Choice xmlns:v="urn:schemas-microsoft-com:vml" Requires="v">
                <p:oleObj spid="_x0000_s1861903" name="Equation" r:id="rId9" imgW="977760" imgH="203040" progId="Equation.DSMT4">
                  <p:embed/>
                </p:oleObj>
              </mc:Choice>
              <mc:Fallback>
                <p:oleObj name="Equation" r:id="rId9" imgW="977760" imgH="203040" progId="Equation.DSMT4">
                  <p:embed/>
                  <p:pic>
                    <p:nvPicPr>
                      <p:cNvPr id="0" name=""/>
                      <p:cNvPicPr>
                        <a:picLocks noChangeAspect="1" noChangeArrowheads="1"/>
                      </p:cNvPicPr>
                      <p:nvPr/>
                    </p:nvPicPr>
                    <p:blipFill>
                      <a:blip r:embed="rId10"/>
                      <a:srcRect/>
                      <a:stretch>
                        <a:fillRect/>
                      </a:stretch>
                    </p:blipFill>
                    <p:spPr bwMode="auto">
                      <a:xfrm>
                        <a:off x="8262870" y="2541950"/>
                        <a:ext cx="2139950" cy="438150"/>
                      </a:xfrm>
                      <a:prstGeom prst="rect">
                        <a:avLst/>
                      </a:prstGeom>
                      <a:solidFill>
                        <a:srgbClr val="FFC000"/>
                      </a:solidFill>
                      <a:extLst/>
                    </p:spPr>
                  </p:pic>
                </p:oleObj>
              </mc:Fallback>
            </mc:AlternateContent>
          </a:graphicData>
        </a:graphic>
      </p:graphicFrame>
      <p:sp>
        <p:nvSpPr>
          <p:cNvPr id="17" name="Text Box 4"/>
          <p:cNvSpPr txBox="1">
            <a:spLocks noChangeArrowheads="1"/>
          </p:cNvSpPr>
          <p:nvPr/>
        </p:nvSpPr>
        <p:spPr bwMode="auto">
          <a:xfrm>
            <a:off x="208757" y="4441253"/>
            <a:ext cx="11827529"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342900" indent="-342900">
              <a:spcBef>
                <a:spcPts val="600"/>
              </a:spcBef>
              <a:buFont typeface="Wingdings" panose="05000000000000000000" pitchFamily="2" charset="2"/>
              <a:buChar char="ü"/>
            </a:pPr>
            <a:r>
              <a:rPr lang="es-AR" sz="2200" b="0" dirty="0">
                <a:solidFill>
                  <a:srgbClr val="009900"/>
                </a:solidFill>
                <a:latin typeface="Arial" charset="0"/>
              </a:rPr>
              <a:t> </a:t>
            </a:r>
            <a:r>
              <a:rPr lang="es-AR" sz="2200" b="0" dirty="0" smtClean="0">
                <a:solidFill>
                  <a:srgbClr val="009900"/>
                </a:solidFill>
                <a:latin typeface="Arial" charset="0"/>
              </a:rPr>
              <a:t>El controlador introduce una </a:t>
            </a:r>
            <a:r>
              <a:rPr lang="es-AR" sz="2200" dirty="0" smtClean="0">
                <a:solidFill>
                  <a:srgbClr val="009900"/>
                </a:solidFill>
                <a:effectLst>
                  <a:outerShdw blurRad="38100" dist="38100" dir="2700000" algn="tl">
                    <a:srgbClr val="000000">
                      <a:alpha val="43137"/>
                    </a:srgbClr>
                  </a:outerShdw>
                </a:effectLst>
                <a:latin typeface="Arial" charset="0"/>
              </a:rPr>
              <a:t>un cero al origen</a:t>
            </a:r>
            <a:r>
              <a:rPr lang="es-AR" sz="2200" b="0" dirty="0" smtClean="0">
                <a:solidFill>
                  <a:srgbClr val="009900"/>
                </a:solidFill>
                <a:latin typeface="Arial" charset="0"/>
              </a:rPr>
              <a:t> provocando error de régimen estacionario.</a:t>
            </a:r>
          </a:p>
          <a:p>
            <a:pPr marL="447675" indent="-447675">
              <a:spcBef>
                <a:spcPts val="600"/>
              </a:spcBef>
              <a:buFont typeface="Wingdings" panose="05000000000000000000" pitchFamily="2" charset="2"/>
              <a:buChar char="ü"/>
              <a:tabLst>
                <a:tab pos="447675" algn="l"/>
              </a:tabLst>
            </a:pPr>
            <a:r>
              <a:rPr lang="en-US" sz="2200" b="0" dirty="0" smtClean="0">
                <a:solidFill>
                  <a:srgbClr val="009900"/>
                </a:solidFill>
                <a:latin typeface="Arial" charset="0"/>
              </a:rPr>
              <a:t>Produce </a:t>
            </a:r>
            <a:r>
              <a:rPr lang="es-AR" sz="2200" b="0" dirty="0" smtClean="0">
                <a:solidFill>
                  <a:srgbClr val="009900"/>
                </a:solidFill>
                <a:latin typeface="Arial" charset="0"/>
              </a:rPr>
              <a:t>una</a:t>
            </a:r>
            <a:r>
              <a:rPr lang="en-US" sz="2200" b="0" dirty="0" smtClean="0">
                <a:solidFill>
                  <a:srgbClr val="009900"/>
                </a:solidFill>
                <a:latin typeface="Arial" charset="0"/>
              </a:rPr>
              <a:t> </a:t>
            </a:r>
            <a:r>
              <a:rPr lang="es-AR" sz="2200" b="0" dirty="0" smtClean="0">
                <a:solidFill>
                  <a:srgbClr val="009900"/>
                </a:solidFill>
                <a:latin typeface="Arial" charset="0"/>
              </a:rPr>
              <a:t>acción anticipativa corrigiendo rápidamente las variaciones del error y evitando así que este resulte excesivo.</a:t>
            </a:r>
          </a:p>
          <a:p>
            <a:pPr marL="447675" indent="-447675">
              <a:spcBef>
                <a:spcPts val="600"/>
              </a:spcBef>
              <a:buFont typeface="Wingdings" panose="05000000000000000000" pitchFamily="2" charset="2"/>
              <a:buChar char="ü"/>
              <a:tabLst>
                <a:tab pos="447675" algn="l"/>
              </a:tabLst>
            </a:pPr>
            <a:r>
              <a:rPr lang="es-AR" sz="2200" b="0" dirty="0" smtClean="0">
                <a:solidFill>
                  <a:srgbClr val="009900"/>
                </a:solidFill>
                <a:latin typeface="Arial" charset="0"/>
              </a:rPr>
              <a:t>Posibilita amortiguar sistemas poco amortiguados incrementándose así la Estabilidad Relativa.</a:t>
            </a:r>
          </a:p>
          <a:p>
            <a:pPr marL="447675" indent="-447675">
              <a:spcBef>
                <a:spcPts val="600"/>
              </a:spcBef>
              <a:buFont typeface="Wingdings" panose="05000000000000000000" pitchFamily="2" charset="2"/>
              <a:buChar char="ü"/>
              <a:tabLst>
                <a:tab pos="447675" algn="l"/>
              </a:tabLst>
            </a:pPr>
            <a:r>
              <a:rPr lang="es-AR" sz="2200" b="0" dirty="0" smtClean="0">
                <a:solidFill>
                  <a:srgbClr val="009900"/>
                </a:solidFill>
                <a:latin typeface="Arial" charset="0"/>
              </a:rPr>
              <a:t>Insensibiliza al sistema de lazo cerrado ante perturbaciones.</a:t>
            </a:r>
            <a:endParaRPr lang="es-AR" sz="2200" b="0" dirty="0">
              <a:solidFill>
                <a:srgbClr val="009900"/>
              </a:solidFill>
            </a:endParaRPr>
          </a:p>
        </p:txBody>
      </p:sp>
    </p:spTree>
    <p:custDataLst>
      <p:tags r:id="rId2"/>
    </p:custDataLst>
    <p:extLst>
      <p:ext uri="{BB962C8B-B14F-4D97-AF65-F5344CB8AC3E}">
        <p14:creationId xmlns:p14="http://schemas.microsoft.com/office/powerpoint/2010/main" val="6159148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4" name="Object 18"/>
          <p:cNvGraphicFramePr>
            <a:graphicFrameLocks noChangeAspect="1"/>
          </p:cNvGraphicFramePr>
          <p:nvPr>
            <p:extLst>
              <p:ext uri="{D42A27DB-BD31-4B8C-83A1-F6EECF244321}">
                <p14:modId xmlns:p14="http://schemas.microsoft.com/office/powerpoint/2010/main" val="1135535545"/>
              </p:ext>
            </p:extLst>
          </p:nvPr>
        </p:nvGraphicFramePr>
        <p:xfrm>
          <a:off x="258185" y="2884610"/>
          <a:ext cx="4648200" cy="1111250"/>
        </p:xfrm>
        <a:graphic>
          <a:graphicData uri="http://schemas.openxmlformats.org/presentationml/2006/ole">
            <mc:AlternateContent xmlns:mc="http://schemas.openxmlformats.org/markup-compatibility/2006">
              <mc:Choice xmlns:v="urn:schemas-microsoft-com:vml" Requires="v">
                <p:oleObj spid="_x0000_s1861012" name="Equation" r:id="rId5" imgW="2019240" imgH="482400" progId="Equation.DSMT4">
                  <p:embed/>
                </p:oleObj>
              </mc:Choice>
              <mc:Fallback>
                <p:oleObj name="Equation" r:id="rId5" imgW="2019240" imgH="482400" progId="Equation.DSMT4">
                  <p:embed/>
                  <p:pic>
                    <p:nvPicPr>
                      <p:cNvPr id="0" name=""/>
                      <p:cNvPicPr>
                        <a:picLocks noChangeAspect="1" noChangeArrowheads="1"/>
                      </p:cNvPicPr>
                      <p:nvPr/>
                    </p:nvPicPr>
                    <p:blipFill>
                      <a:blip r:embed="rId6"/>
                      <a:srcRect/>
                      <a:stretch>
                        <a:fillRect/>
                      </a:stretch>
                    </p:blipFill>
                    <p:spPr bwMode="auto">
                      <a:xfrm>
                        <a:off x="258185" y="2884610"/>
                        <a:ext cx="4648200" cy="1111250"/>
                      </a:xfrm>
                      <a:prstGeom prst="rect">
                        <a:avLst/>
                      </a:prstGeom>
                      <a:noFill/>
                      <a:ln w="28575">
                        <a:noFill/>
                        <a:miter lim="800000"/>
                        <a:headEnd/>
                        <a:tailEnd/>
                      </a:ln>
                      <a:extLst/>
                    </p:spPr>
                  </p:pic>
                </p:oleObj>
              </mc:Fallback>
            </mc:AlternateContent>
          </a:graphicData>
        </a:graphic>
      </p:graphicFrame>
      <p:sp>
        <p:nvSpPr>
          <p:cNvPr id="13" name="Rectangle 2"/>
          <p:cNvSpPr>
            <a:spLocks noGrp="1" noChangeArrowheads="1"/>
          </p:cNvSpPr>
          <p:nvPr>
            <p:ph type="title"/>
          </p:nvPr>
        </p:nvSpPr>
        <p:spPr bwMode="auto">
          <a:xfrm>
            <a:off x="208759" y="111517"/>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graphicFrame>
        <p:nvGraphicFramePr>
          <p:cNvPr id="26" name="Object 9"/>
          <p:cNvGraphicFramePr>
            <a:graphicFrameLocks noChangeAspect="1"/>
          </p:cNvGraphicFramePr>
          <p:nvPr>
            <p:extLst>
              <p:ext uri="{D42A27DB-BD31-4B8C-83A1-F6EECF244321}">
                <p14:modId xmlns:p14="http://schemas.microsoft.com/office/powerpoint/2010/main" val="2733844346"/>
              </p:ext>
            </p:extLst>
          </p:nvPr>
        </p:nvGraphicFramePr>
        <p:xfrm>
          <a:off x="355224" y="1980124"/>
          <a:ext cx="3046553" cy="818693"/>
        </p:xfrm>
        <a:graphic>
          <a:graphicData uri="http://schemas.openxmlformats.org/presentationml/2006/ole">
            <mc:AlternateContent xmlns:mc="http://schemas.openxmlformats.org/markup-compatibility/2006">
              <mc:Choice xmlns:v="urn:schemas-microsoft-com:vml" Requires="v">
                <p:oleObj spid="_x0000_s1861013" name="Equation" r:id="rId7" imgW="1371600" imgH="368280" progId="Equation.DSMT4">
                  <p:embed/>
                </p:oleObj>
              </mc:Choice>
              <mc:Fallback>
                <p:oleObj name="Equation" r:id="rId7" imgW="1371600" imgH="368280" progId="Equation.DSMT4">
                  <p:embed/>
                  <p:pic>
                    <p:nvPicPr>
                      <p:cNvPr id="0" name=""/>
                      <p:cNvPicPr>
                        <a:picLocks noChangeAspect="1" noChangeArrowheads="1"/>
                      </p:cNvPicPr>
                      <p:nvPr/>
                    </p:nvPicPr>
                    <p:blipFill>
                      <a:blip r:embed="rId8"/>
                      <a:srcRect/>
                      <a:stretch>
                        <a:fillRect/>
                      </a:stretch>
                    </p:blipFill>
                    <p:spPr bwMode="auto">
                      <a:xfrm>
                        <a:off x="355224" y="1980124"/>
                        <a:ext cx="3046553" cy="818693"/>
                      </a:xfrm>
                      <a:prstGeom prst="rect">
                        <a:avLst/>
                      </a:prstGeom>
                      <a:noFill/>
                      <a:ln>
                        <a:noFill/>
                      </a:ln>
                      <a:effectLst/>
                      <a:extLst/>
                    </p:spPr>
                  </p:pic>
                </p:oleObj>
              </mc:Fallback>
            </mc:AlternateContent>
          </a:graphicData>
        </a:graphic>
      </p:graphicFrame>
      <p:sp>
        <p:nvSpPr>
          <p:cNvPr id="27" name="Text Box 3"/>
          <p:cNvSpPr txBox="1">
            <a:spLocks noChangeArrowheads="1"/>
          </p:cNvSpPr>
          <p:nvPr/>
        </p:nvSpPr>
        <p:spPr bwMode="auto">
          <a:xfrm>
            <a:off x="3710887" y="1951619"/>
            <a:ext cx="4675550" cy="7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Aplicándose la TL, la FT del controlador proporcional-derivativo puede escribirse:</a:t>
            </a:r>
          </a:p>
        </p:txBody>
      </p:sp>
      <p:sp>
        <p:nvSpPr>
          <p:cNvPr id="28" name="Text Box 3"/>
          <p:cNvSpPr txBox="1">
            <a:spLocks noChangeArrowheads="1"/>
          </p:cNvSpPr>
          <p:nvPr/>
        </p:nvSpPr>
        <p:spPr bwMode="auto">
          <a:xfrm>
            <a:off x="258185" y="1264703"/>
            <a:ext cx="11678441" cy="69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Dado que una acción derivativa por si sola no tiene mucha utilidad, se la combina con la acción proporcional, la cual resulta de (1) en:</a:t>
            </a:r>
          </a:p>
        </p:txBody>
      </p:sp>
      <p:sp>
        <p:nvSpPr>
          <p:cNvPr id="29" name="Text Box 3"/>
          <p:cNvSpPr txBox="1">
            <a:spLocks noChangeArrowheads="1"/>
          </p:cNvSpPr>
          <p:nvPr/>
        </p:nvSpPr>
        <p:spPr bwMode="auto">
          <a:xfrm>
            <a:off x="258185" y="4019923"/>
            <a:ext cx="11777295" cy="7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Con la incorporación del cero del compensador PD puedo ajustar la respuesta transitoria de procesos con poca estabilidad relativa. Su implementación resulta en el siguiente diagrama de bloques:</a:t>
            </a:r>
          </a:p>
        </p:txBody>
      </p:sp>
      <p:graphicFrame>
        <p:nvGraphicFramePr>
          <p:cNvPr id="22" name="Object 6"/>
          <p:cNvGraphicFramePr>
            <a:graphicFrameLocks noChangeAspect="1"/>
          </p:cNvGraphicFramePr>
          <p:nvPr>
            <p:extLst>
              <p:ext uri="{D42A27DB-BD31-4B8C-83A1-F6EECF244321}">
                <p14:modId xmlns:p14="http://schemas.microsoft.com/office/powerpoint/2010/main" val="4120723890"/>
              </p:ext>
            </p:extLst>
          </p:nvPr>
        </p:nvGraphicFramePr>
        <p:xfrm>
          <a:off x="8995535" y="2031598"/>
          <a:ext cx="2360612" cy="471488"/>
        </p:xfrm>
        <a:graphic>
          <a:graphicData uri="http://schemas.openxmlformats.org/presentationml/2006/ole">
            <mc:AlternateContent xmlns:mc="http://schemas.openxmlformats.org/markup-compatibility/2006">
              <mc:Choice xmlns:v="urn:schemas-microsoft-com:vml" Requires="v">
                <p:oleObj spid="_x0000_s1861014" name="Equation" r:id="rId9" imgW="1066680" imgH="215640" progId="Equation.DSMT4">
                  <p:embed/>
                </p:oleObj>
              </mc:Choice>
              <mc:Fallback>
                <p:oleObj name="Equation" r:id="rId9" imgW="1066680" imgH="215640" progId="Equation.DSMT4">
                  <p:embed/>
                  <p:pic>
                    <p:nvPicPr>
                      <p:cNvPr id="0" name=""/>
                      <p:cNvPicPr>
                        <a:picLocks noChangeAspect="1" noChangeArrowheads="1"/>
                      </p:cNvPicPr>
                      <p:nvPr/>
                    </p:nvPicPr>
                    <p:blipFill>
                      <a:blip r:embed="rId10"/>
                      <a:srcRect/>
                      <a:stretch>
                        <a:fillRect/>
                      </a:stretch>
                    </p:blipFill>
                    <p:spPr bwMode="auto">
                      <a:xfrm>
                        <a:off x="8995535" y="2031598"/>
                        <a:ext cx="2360612" cy="471488"/>
                      </a:xfrm>
                      <a:prstGeom prst="rect">
                        <a:avLst/>
                      </a:prstGeom>
                      <a:noFill/>
                      <a:ln w="19050">
                        <a:solidFill>
                          <a:srgbClr val="FF0000"/>
                        </a:solidFill>
                        <a:miter lim="800000"/>
                        <a:headEnd/>
                        <a:tailEnd/>
                      </a:ln>
                      <a:extLst/>
                    </p:spPr>
                  </p:pic>
                </p:oleObj>
              </mc:Fallback>
            </mc:AlternateContent>
          </a:graphicData>
        </a:graphic>
      </p:graphicFrame>
      <p:sp>
        <p:nvSpPr>
          <p:cNvPr id="25" name="Text Box 20"/>
          <p:cNvSpPr txBox="1">
            <a:spLocks noChangeArrowheads="1"/>
          </p:cNvSpPr>
          <p:nvPr/>
        </p:nvSpPr>
        <p:spPr bwMode="auto">
          <a:xfrm>
            <a:off x="6048662" y="3196374"/>
            <a:ext cx="4576268" cy="461665"/>
          </a:xfrm>
          <a:prstGeom prst="rect">
            <a:avLst/>
          </a:prstGeom>
          <a:solidFill>
            <a:srgbClr val="FFC000">
              <a:alpha val="51000"/>
            </a:srgbClr>
          </a:solidFill>
          <a:ln w="25400">
            <a:solidFill>
              <a:srgbClr val="0000FF"/>
            </a:solidFill>
            <a:miter lim="800000"/>
            <a:headEnd/>
            <a:tailEnd/>
          </a:ln>
          <a:effectLst/>
          <a:extLst/>
        </p:spPr>
        <p:txBody>
          <a:bodyPr wrap="square">
            <a:spAutoFit/>
          </a:bodyPr>
          <a:lstStyle/>
          <a:p>
            <a:pPr algn="l">
              <a:spcBef>
                <a:spcPct val="50000"/>
              </a:spcBef>
            </a:pPr>
            <a:r>
              <a:rPr lang="es-AR" sz="2400" b="0" dirty="0" smtClean="0">
                <a:solidFill>
                  <a:srgbClr val="FF3300"/>
                </a:solidFill>
                <a:effectLst>
                  <a:outerShdw blurRad="38100" dist="38100" dir="2700000" algn="tl">
                    <a:srgbClr val="000000">
                      <a:alpha val="43137"/>
                    </a:srgbClr>
                  </a:outerShdw>
                </a:effectLst>
                <a:latin typeface="Times New Roman" pitchFamily="18" charset="0"/>
              </a:rPr>
              <a:t>Agregar un </a:t>
            </a:r>
            <a:r>
              <a:rPr lang="es-AR" sz="2400" b="0" dirty="0">
                <a:solidFill>
                  <a:srgbClr val="FF3300"/>
                </a:solidFill>
                <a:effectLst>
                  <a:outerShdw blurRad="38100" dist="38100" dir="2700000" algn="tl">
                    <a:srgbClr val="000000">
                      <a:alpha val="43137"/>
                    </a:srgbClr>
                  </a:outerShdw>
                </a:effectLst>
                <a:latin typeface="Times New Roman" pitchFamily="18" charset="0"/>
              </a:rPr>
              <a:t>cero en –</a:t>
            </a:r>
            <a:r>
              <a:rPr lang="es-AR" sz="2400" b="0" i="1" dirty="0" err="1" smtClean="0">
                <a:solidFill>
                  <a:srgbClr val="FF3300"/>
                </a:solidFill>
                <a:effectLst>
                  <a:outerShdw blurRad="38100" dist="38100" dir="2700000" algn="tl">
                    <a:srgbClr val="000000">
                      <a:alpha val="43137"/>
                    </a:srgbClr>
                  </a:outerShdw>
                </a:effectLst>
                <a:latin typeface="Times New Roman" pitchFamily="18" charset="0"/>
              </a:rPr>
              <a:t>K</a:t>
            </a:r>
            <a:r>
              <a:rPr lang="es-AR" sz="2400" b="0" i="1" baseline="-25000" dirty="0" err="1" smtClean="0">
                <a:solidFill>
                  <a:srgbClr val="FF3300"/>
                </a:solidFill>
                <a:effectLst>
                  <a:outerShdw blurRad="38100" dist="38100" dir="2700000" algn="tl">
                    <a:srgbClr val="000000">
                      <a:alpha val="43137"/>
                    </a:srgbClr>
                  </a:outerShdw>
                </a:effectLst>
                <a:latin typeface="Times New Roman" pitchFamily="18" charset="0"/>
              </a:rPr>
              <a:t>p</a:t>
            </a:r>
            <a:r>
              <a:rPr lang="es-AR" sz="2400" b="0" dirty="0" smtClean="0">
                <a:solidFill>
                  <a:srgbClr val="FF3300"/>
                </a:solidFill>
                <a:effectLst>
                  <a:outerShdw blurRad="38100" dist="38100" dir="2700000" algn="tl">
                    <a:srgbClr val="000000">
                      <a:alpha val="43137"/>
                    </a:srgbClr>
                  </a:outerShdw>
                </a:effectLst>
                <a:latin typeface="Times New Roman" pitchFamily="18" charset="0"/>
              </a:rPr>
              <a:t>/</a:t>
            </a:r>
            <a:r>
              <a:rPr lang="es-AR" sz="2400" b="0" i="1" dirty="0" err="1" smtClean="0">
                <a:solidFill>
                  <a:srgbClr val="FF3300"/>
                </a:solidFill>
                <a:effectLst>
                  <a:outerShdw blurRad="38100" dist="38100" dir="2700000" algn="tl">
                    <a:srgbClr val="000000">
                      <a:alpha val="43137"/>
                    </a:srgbClr>
                  </a:outerShdw>
                </a:effectLst>
                <a:latin typeface="Times New Roman" pitchFamily="18" charset="0"/>
              </a:rPr>
              <a:t>K</a:t>
            </a:r>
            <a:r>
              <a:rPr lang="es-AR" sz="2400" b="0" i="1" baseline="-25000" dirty="0" err="1" smtClean="0">
                <a:solidFill>
                  <a:srgbClr val="FF3300"/>
                </a:solidFill>
                <a:effectLst>
                  <a:outerShdw blurRad="38100" dist="38100" dir="2700000" algn="tl">
                    <a:srgbClr val="000000">
                      <a:alpha val="43137"/>
                    </a:srgbClr>
                  </a:outerShdw>
                </a:effectLst>
                <a:latin typeface="Times New Roman" pitchFamily="18" charset="0"/>
              </a:rPr>
              <a:t>d</a:t>
            </a:r>
            <a:r>
              <a:rPr lang="es-AR" sz="2400" b="0" dirty="0" smtClean="0">
                <a:solidFill>
                  <a:srgbClr val="009900"/>
                </a:solidFill>
                <a:effectLst>
                  <a:outerShdw blurRad="38100" dist="38100" dir="2700000" algn="tl">
                    <a:srgbClr val="000000">
                      <a:alpha val="43137"/>
                    </a:srgbClr>
                  </a:outerShdw>
                </a:effectLst>
                <a:latin typeface="Times New Roman" pitchFamily="18" charset="0"/>
              </a:rPr>
              <a:t> </a:t>
            </a:r>
            <a:r>
              <a:rPr lang="es-AR" sz="2400" b="0" dirty="0">
                <a:solidFill>
                  <a:srgbClr val="FF3300"/>
                </a:solidFill>
                <a:effectLst>
                  <a:outerShdw blurRad="38100" dist="38100" dir="2700000" algn="tl">
                    <a:srgbClr val="000000">
                      <a:alpha val="43137"/>
                    </a:srgbClr>
                  </a:outerShdw>
                </a:effectLst>
                <a:latin typeface="Times New Roman" pitchFamily="18" charset="0"/>
              </a:rPr>
              <a:t>o –</a:t>
            </a:r>
            <a:r>
              <a:rPr lang="es-AR" sz="2400" b="0" dirty="0" smtClean="0">
                <a:solidFill>
                  <a:srgbClr val="FF3300"/>
                </a:solidFill>
                <a:effectLst>
                  <a:outerShdw blurRad="38100" dist="38100" dir="2700000" algn="tl">
                    <a:srgbClr val="000000">
                      <a:alpha val="43137"/>
                    </a:srgbClr>
                  </a:outerShdw>
                </a:effectLst>
                <a:latin typeface="Times New Roman" pitchFamily="18" charset="0"/>
              </a:rPr>
              <a:t>1/</a:t>
            </a:r>
            <a:r>
              <a:rPr lang="es-AR" sz="2400" b="0" i="1" dirty="0" err="1" smtClean="0">
                <a:solidFill>
                  <a:srgbClr val="FF3300"/>
                </a:solidFill>
                <a:effectLst>
                  <a:outerShdw blurRad="38100" dist="38100" dir="2700000" algn="tl">
                    <a:srgbClr val="000000">
                      <a:alpha val="43137"/>
                    </a:srgbClr>
                  </a:outerShdw>
                </a:effectLst>
                <a:latin typeface="Times New Roman" pitchFamily="18" charset="0"/>
              </a:rPr>
              <a:t>T</a:t>
            </a:r>
            <a:r>
              <a:rPr lang="es-AR" sz="2400" b="0" i="1" baseline="-25000" dirty="0" err="1" smtClean="0">
                <a:solidFill>
                  <a:srgbClr val="FF3300"/>
                </a:solidFill>
                <a:effectLst>
                  <a:outerShdw blurRad="38100" dist="38100" dir="2700000" algn="tl">
                    <a:srgbClr val="000000">
                      <a:alpha val="43137"/>
                    </a:srgbClr>
                  </a:outerShdw>
                </a:effectLst>
                <a:latin typeface="Times New Roman" pitchFamily="18" charset="0"/>
              </a:rPr>
              <a:t>d</a:t>
            </a:r>
            <a:endParaRPr lang="es-AR" sz="2400" b="0" i="1" baseline="-25000" dirty="0" smtClean="0">
              <a:solidFill>
                <a:srgbClr val="FF3300"/>
              </a:solidFill>
              <a:effectLst>
                <a:outerShdw blurRad="38100" dist="38100" dir="2700000" algn="tl">
                  <a:srgbClr val="000000">
                    <a:alpha val="43137"/>
                  </a:srgbClr>
                </a:outerShdw>
              </a:effectLst>
              <a:latin typeface="Times New Roman" pitchFamily="18" charset="0"/>
            </a:endParaRPr>
          </a:p>
        </p:txBody>
      </p:sp>
      <p:sp>
        <p:nvSpPr>
          <p:cNvPr id="30" name="2 Flecha derecha"/>
          <p:cNvSpPr/>
          <p:nvPr/>
        </p:nvSpPr>
        <p:spPr bwMode="auto">
          <a:xfrm rot="10800000">
            <a:off x="5122798" y="3191325"/>
            <a:ext cx="668402" cy="516467"/>
          </a:xfrm>
          <a:prstGeom prst="rightArrow">
            <a:avLst/>
          </a:prstGeom>
          <a:solidFill>
            <a:srgbClr val="0099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AR"/>
          </a:p>
        </p:txBody>
      </p:sp>
      <p:sp>
        <p:nvSpPr>
          <p:cNvPr id="16" name="Text Box 3"/>
          <p:cNvSpPr txBox="1">
            <a:spLocks noChangeArrowheads="1"/>
          </p:cNvSpPr>
          <p:nvPr/>
        </p:nvSpPr>
        <p:spPr bwMode="auto">
          <a:xfrm>
            <a:off x="373683" y="771493"/>
            <a:ext cx="6021733"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FF3300"/>
                </a:solidFill>
              </a:rPr>
              <a:t>Acción de Control </a:t>
            </a:r>
            <a:r>
              <a:rPr lang="es-AR" sz="2200" dirty="0" smtClean="0">
                <a:solidFill>
                  <a:srgbClr val="FF3300"/>
                </a:solidFill>
              </a:rPr>
              <a:t>Proporcional-Derivativa</a:t>
            </a:r>
            <a:endParaRPr lang="es-AR" sz="2200" dirty="0">
              <a:solidFill>
                <a:srgbClr val="FF3300"/>
              </a:solidFill>
            </a:endParaRPr>
          </a:p>
        </p:txBody>
      </p:sp>
      <p:pic>
        <p:nvPicPr>
          <p:cNvPr id="4" name="Imagen 3"/>
          <p:cNvPicPr>
            <a:picLocks noChangeAspect="1"/>
          </p:cNvPicPr>
          <p:nvPr/>
        </p:nvPicPr>
        <p:blipFill>
          <a:blip r:embed="rId11"/>
          <a:stretch>
            <a:fillRect/>
          </a:stretch>
        </p:blipFill>
        <p:spPr>
          <a:xfrm>
            <a:off x="143738" y="4711469"/>
            <a:ext cx="5647462" cy="1877623"/>
          </a:xfrm>
          <a:prstGeom prst="rect">
            <a:avLst/>
          </a:prstGeom>
        </p:spPr>
      </p:pic>
      <p:pic>
        <p:nvPicPr>
          <p:cNvPr id="2" name="Imagen 1"/>
          <p:cNvPicPr>
            <a:picLocks noChangeAspect="1"/>
          </p:cNvPicPr>
          <p:nvPr/>
        </p:nvPicPr>
        <p:blipFill>
          <a:blip r:embed="rId12"/>
          <a:stretch>
            <a:fillRect/>
          </a:stretch>
        </p:blipFill>
        <p:spPr>
          <a:xfrm>
            <a:off x="5940597" y="4764774"/>
            <a:ext cx="5915815" cy="1824318"/>
          </a:xfrm>
          <a:prstGeom prst="rect">
            <a:avLst/>
          </a:prstGeom>
        </p:spPr>
      </p:pic>
    </p:spTree>
    <p:custDataLst>
      <p:tags r:id="rId2"/>
    </p:custDataLst>
    <p:extLst>
      <p:ext uri="{BB962C8B-B14F-4D97-AF65-F5344CB8AC3E}">
        <p14:creationId xmlns:p14="http://schemas.microsoft.com/office/powerpoint/2010/main" val="2833319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Text Box 3"/>
          <p:cNvSpPr txBox="1">
            <a:spLocks noChangeArrowheads="1"/>
          </p:cNvSpPr>
          <p:nvPr/>
        </p:nvSpPr>
        <p:spPr bwMode="auto">
          <a:xfrm>
            <a:off x="258185" y="766589"/>
            <a:ext cx="11758224" cy="7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acción derivativa fue implementada inicialmente, al igual que la acción integral, en torno a un sistema de primer orden, como se muestra en la figura que sigue:</a:t>
            </a:r>
          </a:p>
        </p:txBody>
      </p:sp>
      <p:sp>
        <p:nvSpPr>
          <p:cNvPr id="16" name="Text Box 3"/>
          <p:cNvSpPr txBox="1">
            <a:spLocks noChangeArrowheads="1"/>
          </p:cNvSpPr>
          <p:nvPr/>
        </p:nvSpPr>
        <p:spPr bwMode="auto">
          <a:xfrm>
            <a:off x="258185" y="185084"/>
            <a:ext cx="7468291" cy="522287"/>
          </a:xfrm>
          <a:prstGeom prst="rect">
            <a:avLst/>
          </a:prstGeom>
          <a:solidFill>
            <a:srgbClr val="FF0000"/>
          </a:solidFill>
          <a:ln w="15875">
            <a:solidFill>
              <a:srgbClr val="FF0000"/>
            </a:solidFill>
            <a:miter lim="800000"/>
            <a:headEnd/>
            <a:tailEnd/>
          </a:ln>
          <a:effectLst/>
          <a:extLst/>
        </p:spPr>
        <p:txBody>
          <a:bodyPr anchor="ctr"/>
          <a:lstStyle/>
          <a:p>
            <a:pPr algn="l">
              <a:spcBef>
                <a:spcPct val="50000"/>
              </a:spcBef>
            </a:pPr>
            <a:r>
              <a:rPr lang="es-AR" sz="2200" dirty="0">
                <a:solidFill>
                  <a:schemeClr val="bg1"/>
                </a:solidFill>
              </a:rPr>
              <a:t>Acción de Control </a:t>
            </a:r>
            <a:r>
              <a:rPr lang="es-AR" sz="2200" dirty="0" smtClean="0">
                <a:solidFill>
                  <a:schemeClr val="bg1"/>
                </a:solidFill>
              </a:rPr>
              <a:t>Proporcional-Derivativa: Análisis</a:t>
            </a:r>
            <a:endParaRPr lang="es-AR" sz="2200" dirty="0">
              <a:solidFill>
                <a:schemeClr val="bg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94390329"/>
              </p:ext>
            </p:extLst>
          </p:nvPr>
        </p:nvGraphicFramePr>
        <p:xfrm>
          <a:off x="3872386" y="1535593"/>
          <a:ext cx="4678362" cy="847725"/>
        </p:xfrm>
        <a:graphic>
          <a:graphicData uri="http://schemas.openxmlformats.org/presentationml/2006/ole">
            <mc:AlternateContent xmlns:mc="http://schemas.openxmlformats.org/markup-compatibility/2006">
              <mc:Choice xmlns:v="urn:schemas-microsoft-com:vml" Requires="v">
                <p:oleObj spid="_x0000_s1865851" name="Equation" r:id="rId5" imgW="2108160" imgH="380880" progId="Equation.DSMT4">
                  <p:embed/>
                </p:oleObj>
              </mc:Choice>
              <mc:Fallback>
                <p:oleObj name="Equation" r:id="rId5" imgW="2108160" imgH="380880" progId="Equation.DSMT4">
                  <p:embed/>
                  <p:pic>
                    <p:nvPicPr>
                      <p:cNvPr id="0" name=""/>
                      <p:cNvPicPr>
                        <a:picLocks noChangeAspect="1" noChangeArrowheads="1"/>
                      </p:cNvPicPr>
                      <p:nvPr/>
                    </p:nvPicPr>
                    <p:blipFill>
                      <a:blip r:embed="rId6"/>
                      <a:srcRect/>
                      <a:stretch>
                        <a:fillRect/>
                      </a:stretch>
                    </p:blipFill>
                    <p:spPr bwMode="auto">
                      <a:xfrm>
                        <a:off x="3872386" y="1535593"/>
                        <a:ext cx="4678362" cy="847725"/>
                      </a:xfrm>
                      <a:prstGeom prst="rect">
                        <a:avLst/>
                      </a:prstGeom>
                      <a:solidFill>
                        <a:srgbClr val="99FF66"/>
                      </a:solidFill>
                      <a:ln>
                        <a:noFill/>
                      </a:ln>
                      <a:effectLst/>
                      <a:extLst/>
                    </p:spPr>
                  </p:pic>
                </p:oleObj>
              </mc:Fallback>
            </mc:AlternateContent>
          </a:graphicData>
        </a:graphic>
      </p:graphicFrame>
      <p:sp>
        <p:nvSpPr>
          <p:cNvPr id="12" name="Text Box 3"/>
          <p:cNvSpPr txBox="1">
            <a:spLocks noChangeArrowheads="1"/>
          </p:cNvSpPr>
          <p:nvPr/>
        </p:nvSpPr>
        <p:spPr bwMode="auto">
          <a:xfrm>
            <a:off x="258185" y="3513908"/>
            <a:ext cx="5056765" cy="182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200" b="0" dirty="0" smtClean="0">
                <a:solidFill>
                  <a:srgbClr val="FF0000"/>
                </a:solidFill>
                <a:latin typeface="Times New Roman" panose="02020603050405020304" pitchFamily="18" charset="0"/>
                <a:cs typeface="Times New Roman" panose="02020603050405020304" pitchFamily="18" charset="0"/>
              </a:rPr>
              <a:t>Es importante observar, que en esta implementación aparece una acción de filtrado adicional con un polo real en -1/</a:t>
            </a:r>
            <a:r>
              <a:rPr lang="es-AR" sz="2200" b="0" i="1" dirty="0" err="1" smtClean="0">
                <a:solidFill>
                  <a:srgbClr val="FF0000"/>
                </a:solidFill>
                <a:latin typeface="Times New Roman" panose="02020603050405020304" pitchFamily="18" charset="0"/>
                <a:cs typeface="Times New Roman" panose="02020603050405020304" pitchFamily="18" charset="0"/>
              </a:rPr>
              <a:t>T</a:t>
            </a:r>
            <a:r>
              <a:rPr lang="es-AR" sz="2200" b="0" i="1" baseline="-25000" dirty="0" err="1" smtClean="0">
                <a:solidFill>
                  <a:srgbClr val="FF0000"/>
                </a:solidFill>
                <a:latin typeface="Times New Roman" panose="02020603050405020304" pitchFamily="18" charset="0"/>
                <a:cs typeface="Times New Roman" panose="02020603050405020304" pitchFamily="18" charset="0"/>
              </a:rPr>
              <a:t>d</a:t>
            </a:r>
            <a:r>
              <a:rPr lang="es-AR" sz="2200" b="0" i="1" dirty="0" smtClean="0">
                <a:solidFill>
                  <a:srgbClr val="FF0000"/>
                </a:solidFill>
                <a:latin typeface="Times New Roman" panose="02020603050405020304" pitchFamily="18" charset="0"/>
                <a:cs typeface="Times New Roman" panose="02020603050405020304" pitchFamily="18" charset="0"/>
              </a:rPr>
              <a:t>.</a:t>
            </a:r>
            <a:r>
              <a:rPr lang="es-AR" sz="2200" b="0" dirty="0" smtClean="0">
                <a:solidFill>
                  <a:srgbClr val="FF0000"/>
                </a:solidFill>
                <a:latin typeface="Times New Roman" panose="02020603050405020304" pitchFamily="18" charset="0"/>
                <a:cs typeface="Times New Roman" panose="02020603050405020304" pitchFamily="18" charset="0"/>
              </a:rPr>
              <a:t> Este filtro pasa bajas limita en banda a la acción derivativa.</a:t>
            </a:r>
            <a:endParaRPr lang="es-AR" sz="2200" b="0" baseline="-25000" dirty="0" smtClean="0">
              <a:solidFill>
                <a:srgbClr val="FF0000"/>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7"/>
          <a:stretch>
            <a:fillRect/>
          </a:stretch>
        </p:blipFill>
        <p:spPr>
          <a:xfrm>
            <a:off x="420110" y="1639552"/>
            <a:ext cx="3122290" cy="1551323"/>
          </a:xfrm>
          <a:prstGeom prst="rect">
            <a:avLst/>
          </a:prstGeom>
        </p:spPr>
      </p:pic>
      <p:pic>
        <p:nvPicPr>
          <p:cNvPr id="15" name="Imagen 14"/>
          <p:cNvPicPr>
            <a:picLocks noChangeAspect="1"/>
          </p:cNvPicPr>
          <p:nvPr/>
        </p:nvPicPr>
        <p:blipFill rotWithShape="1">
          <a:blip r:embed="rId8"/>
          <a:srcRect l="6225" t="10518" r="6225"/>
          <a:stretch/>
        </p:blipFill>
        <p:spPr>
          <a:xfrm>
            <a:off x="5591174" y="2537344"/>
            <a:ext cx="5505451" cy="4209302"/>
          </a:xfrm>
          <a:prstGeom prst="rect">
            <a:avLst/>
          </a:prstGeom>
        </p:spPr>
      </p:pic>
    </p:spTree>
    <p:custDataLst>
      <p:tags r:id="rId2"/>
    </p:custDataLst>
    <p:extLst>
      <p:ext uri="{BB962C8B-B14F-4D97-AF65-F5344CB8AC3E}">
        <p14:creationId xmlns:p14="http://schemas.microsoft.com/office/powerpoint/2010/main" val="201473904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7251" name="Text Box 3"/>
          <p:cNvSpPr txBox="1">
            <a:spLocks noChangeArrowheads="1"/>
          </p:cNvSpPr>
          <p:nvPr/>
        </p:nvSpPr>
        <p:spPr bwMode="auto">
          <a:xfrm>
            <a:off x="140533" y="59945"/>
            <a:ext cx="5435320" cy="548068"/>
          </a:xfrm>
          <a:prstGeom prst="rect">
            <a:avLst/>
          </a:prstGeom>
          <a:solidFill>
            <a:srgbClr val="FF0000"/>
          </a:solidFill>
          <a:ln w="15875">
            <a:solidFill>
              <a:srgbClr val="FF0000"/>
            </a:solidFill>
            <a:miter lim="800000"/>
            <a:headEnd/>
            <a:tailEnd/>
          </a:ln>
          <a:effectLst/>
          <a:extLst/>
        </p:spPr>
        <p:txBody>
          <a:bodyPr anchor="ctr"/>
          <a:lstStyle>
            <a:defPPr>
              <a:defRPr lang="en-US"/>
            </a:defPPr>
            <a:lvl1pPr algn="l">
              <a:spcBef>
                <a:spcPct val="50000"/>
              </a:spcBef>
              <a:defRPr sz="2200">
                <a:solidFill>
                  <a:schemeClr val="bg1"/>
                </a:solidFill>
              </a:defRPr>
            </a:lvl1pPr>
          </a:lstStyle>
          <a:p>
            <a:r>
              <a:rPr lang="es-AR" sz="2000" dirty="0"/>
              <a:t>Acción de Control Proporcional-Derivativa</a:t>
            </a:r>
          </a:p>
        </p:txBody>
      </p:sp>
      <p:graphicFrame>
        <p:nvGraphicFramePr>
          <p:cNvPr id="1717259" name="Object 11"/>
          <p:cNvGraphicFramePr>
            <a:graphicFrameLocks noChangeAspect="1"/>
          </p:cNvGraphicFramePr>
          <p:nvPr>
            <p:extLst>
              <p:ext uri="{D42A27DB-BD31-4B8C-83A1-F6EECF244321}">
                <p14:modId xmlns:p14="http://schemas.microsoft.com/office/powerpoint/2010/main" val="1857502008"/>
              </p:ext>
            </p:extLst>
          </p:nvPr>
        </p:nvGraphicFramePr>
        <p:xfrm>
          <a:off x="8890000" y="174625"/>
          <a:ext cx="2170113" cy="433388"/>
        </p:xfrm>
        <a:graphic>
          <a:graphicData uri="http://schemas.openxmlformats.org/presentationml/2006/ole">
            <mc:AlternateContent xmlns:mc="http://schemas.openxmlformats.org/markup-compatibility/2006">
              <mc:Choice xmlns:v="urn:schemas-microsoft-com:vml" Requires="v">
                <p:oleObj spid="_x0000_s1889855" name="Equation" r:id="rId5" imgW="1002960" imgH="203040" progId="Equation.DSMT4">
                  <p:embed/>
                </p:oleObj>
              </mc:Choice>
              <mc:Fallback>
                <p:oleObj name="Equation" r:id="rId5" imgW="1002960" imgH="203040" progId="Equation.DSMT4">
                  <p:embed/>
                  <p:pic>
                    <p:nvPicPr>
                      <p:cNvPr id="0" name="Object 11"/>
                      <p:cNvPicPr>
                        <a:picLocks noChangeAspect="1" noChangeArrowheads="1"/>
                      </p:cNvPicPr>
                      <p:nvPr/>
                    </p:nvPicPr>
                    <p:blipFill>
                      <a:blip r:embed="rId6"/>
                      <a:srcRect/>
                      <a:stretch>
                        <a:fillRect/>
                      </a:stretch>
                    </p:blipFill>
                    <p:spPr bwMode="auto">
                      <a:xfrm>
                        <a:off x="8890000" y="174625"/>
                        <a:ext cx="2170113" cy="433388"/>
                      </a:xfrm>
                      <a:prstGeom prst="rect">
                        <a:avLst/>
                      </a:prstGeom>
                      <a:solidFill>
                        <a:schemeClr val="bg1"/>
                      </a:solidFill>
                      <a:ln w="9525">
                        <a:solidFill>
                          <a:srgbClr val="FF0000"/>
                        </a:solidFill>
                        <a:miter lim="800000"/>
                        <a:headEnd/>
                        <a:tailEnd/>
                      </a:ln>
                    </p:spPr>
                  </p:pic>
                </p:oleObj>
              </mc:Fallback>
            </mc:AlternateContent>
          </a:graphicData>
        </a:graphic>
      </p:graphicFrame>
      <p:sp>
        <p:nvSpPr>
          <p:cNvPr id="1717265" name="Rectangle 17"/>
          <p:cNvSpPr>
            <a:spLocks noChangeArrowheads="1"/>
          </p:cNvSpPr>
          <p:nvPr/>
        </p:nvSpPr>
        <p:spPr bwMode="auto">
          <a:xfrm>
            <a:off x="6003635" y="29578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717264" name="Object 16"/>
          <p:cNvGraphicFramePr>
            <a:graphicFrameLocks noChangeAspect="1"/>
          </p:cNvGraphicFramePr>
          <p:nvPr>
            <p:extLst>
              <p:ext uri="{D42A27DB-BD31-4B8C-83A1-F6EECF244321}">
                <p14:modId xmlns:p14="http://schemas.microsoft.com/office/powerpoint/2010/main" val="1753568765"/>
              </p:ext>
            </p:extLst>
          </p:nvPr>
        </p:nvGraphicFramePr>
        <p:xfrm>
          <a:off x="5877865" y="59945"/>
          <a:ext cx="2302039" cy="662098"/>
        </p:xfrm>
        <a:graphic>
          <a:graphicData uri="http://schemas.openxmlformats.org/presentationml/2006/ole">
            <mc:AlternateContent xmlns:mc="http://schemas.openxmlformats.org/markup-compatibility/2006">
              <mc:Choice xmlns:v="urn:schemas-microsoft-com:vml" Requires="v">
                <p:oleObj spid="_x0000_s1889856" name="Equation" r:id="rId7" imgW="1460500" imgH="419100" progId="Equation.DSMT4">
                  <p:embed/>
                </p:oleObj>
              </mc:Choice>
              <mc:Fallback>
                <p:oleObj name="Equation" r:id="rId7" imgW="1460500" imgH="4191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7865" y="59945"/>
                        <a:ext cx="2302039" cy="662098"/>
                      </a:xfrm>
                      <a:prstGeom prst="rect">
                        <a:avLst/>
                      </a:prstGeom>
                      <a:solidFill>
                        <a:schemeClr val="bg1"/>
                      </a:solidFill>
                      <a:ln w="15875">
                        <a:solidFill>
                          <a:srgbClr val="FF0000"/>
                        </a:solidFill>
                        <a:miter lim="800000"/>
                        <a:headEnd/>
                        <a:tailEnd/>
                      </a:ln>
                    </p:spPr>
                  </p:pic>
                </p:oleObj>
              </mc:Fallback>
            </mc:AlternateContent>
          </a:graphicData>
        </a:graphic>
      </p:graphicFrame>
      <p:pic>
        <p:nvPicPr>
          <p:cNvPr id="3" name="Imagen 2"/>
          <p:cNvPicPr>
            <a:picLocks noChangeAspect="1"/>
          </p:cNvPicPr>
          <p:nvPr/>
        </p:nvPicPr>
        <p:blipFill rotWithShape="1">
          <a:blip r:embed="rId9"/>
          <a:srcRect l="10083" t="10580" r="7060" b="5279"/>
          <a:stretch/>
        </p:blipFill>
        <p:spPr>
          <a:xfrm>
            <a:off x="375583" y="628875"/>
            <a:ext cx="4726772" cy="3600000"/>
          </a:xfrm>
          <a:prstGeom prst="rect">
            <a:avLst/>
          </a:prstGeom>
        </p:spPr>
      </p:pic>
      <p:graphicFrame>
        <p:nvGraphicFramePr>
          <p:cNvPr id="12" name="Object 15"/>
          <p:cNvGraphicFramePr>
            <a:graphicFrameLocks noChangeAspect="1"/>
          </p:cNvGraphicFramePr>
          <p:nvPr>
            <p:extLst>
              <p:ext uri="{D42A27DB-BD31-4B8C-83A1-F6EECF244321}">
                <p14:modId xmlns:p14="http://schemas.microsoft.com/office/powerpoint/2010/main" val="2354390776"/>
              </p:ext>
            </p:extLst>
          </p:nvPr>
        </p:nvGraphicFramePr>
        <p:xfrm>
          <a:off x="2084388" y="2263619"/>
          <a:ext cx="2417762" cy="411163"/>
        </p:xfrm>
        <a:graphic>
          <a:graphicData uri="http://schemas.openxmlformats.org/presentationml/2006/ole">
            <mc:AlternateContent xmlns:mc="http://schemas.openxmlformats.org/markup-compatibility/2006">
              <mc:Choice xmlns:v="urn:schemas-microsoft-com:vml" Requires="v">
                <p:oleObj spid="_x0000_s1889857" name="Equation" r:id="rId10" imgW="1104840" imgH="190440" progId="Equation.DSMT4">
                  <p:embed/>
                </p:oleObj>
              </mc:Choice>
              <mc:Fallback>
                <p:oleObj name="Equation" r:id="rId10" imgW="1104840" imgH="190440" progId="Equation.DSMT4">
                  <p:embed/>
                  <p:pic>
                    <p:nvPicPr>
                      <p:cNvPr id="0" name=""/>
                      <p:cNvPicPr>
                        <a:picLocks noChangeAspect="1" noChangeArrowheads="1"/>
                      </p:cNvPicPr>
                      <p:nvPr/>
                    </p:nvPicPr>
                    <p:blipFill>
                      <a:blip r:embed="rId11"/>
                      <a:srcRect/>
                      <a:stretch>
                        <a:fillRect/>
                      </a:stretch>
                    </p:blipFill>
                    <p:spPr bwMode="auto">
                      <a:xfrm>
                        <a:off x="2084388" y="2263619"/>
                        <a:ext cx="2417762" cy="411163"/>
                      </a:xfrm>
                      <a:prstGeom prst="rect">
                        <a:avLst/>
                      </a:prstGeom>
                      <a:solidFill>
                        <a:srgbClr val="FFC000"/>
                      </a:solidFill>
                      <a:extLst/>
                    </p:spPr>
                  </p:pic>
                </p:oleObj>
              </mc:Fallback>
            </mc:AlternateContent>
          </a:graphicData>
        </a:graphic>
      </p:graphicFrame>
      <p:graphicFrame>
        <p:nvGraphicFramePr>
          <p:cNvPr id="13" name="Object 15"/>
          <p:cNvGraphicFramePr>
            <a:graphicFrameLocks noChangeAspect="1"/>
          </p:cNvGraphicFramePr>
          <p:nvPr>
            <p:extLst>
              <p:ext uri="{D42A27DB-BD31-4B8C-83A1-F6EECF244321}">
                <p14:modId xmlns:p14="http://schemas.microsoft.com/office/powerpoint/2010/main" val="818662747"/>
              </p:ext>
            </p:extLst>
          </p:nvPr>
        </p:nvGraphicFramePr>
        <p:xfrm>
          <a:off x="2084388" y="2791732"/>
          <a:ext cx="2419350" cy="384175"/>
        </p:xfrm>
        <a:graphic>
          <a:graphicData uri="http://schemas.openxmlformats.org/presentationml/2006/ole">
            <mc:AlternateContent xmlns:mc="http://schemas.openxmlformats.org/markup-compatibility/2006">
              <mc:Choice xmlns:v="urn:schemas-microsoft-com:vml" Requires="v">
                <p:oleObj spid="_x0000_s1889858" name="Equation" r:id="rId12" imgW="1104840" imgH="177480" progId="Equation.DSMT4">
                  <p:embed/>
                </p:oleObj>
              </mc:Choice>
              <mc:Fallback>
                <p:oleObj name="Equation" r:id="rId12" imgW="1104840" imgH="177480" progId="Equation.DSMT4">
                  <p:embed/>
                  <p:pic>
                    <p:nvPicPr>
                      <p:cNvPr id="0" name=""/>
                      <p:cNvPicPr>
                        <a:picLocks noChangeAspect="1" noChangeArrowheads="1"/>
                      </p:cNvPicPr>
                      <p:nvPr/>
                    </p:nvPicPr>
                    <p:blipFill>
                      <a:blip r:embed="rId13"/>
                      <a:srcRect/>
                      <a:stretch>
                        <a:fillRect/>
                      </a:stretch>
                    </p:blipFill>
                    <p:spPr bwMode="auto">
                      <a:xfrm>
                        <a:off x="2084388" y="2791732"/>
                        <a:ext cx="2419350" cy="384175"/>
                      </a:xfrm>
                      <a:prstGeom prst="rect">
                        <a:avLst/>
                      </a:prstGeom>
                      <a:solidFill>
                        <a:srgbClr val="FFC000"/>
                      </a:solidFill>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56544896"/>
              </p:ext>
            </p:extLst>
          </p:nvPr>
        </p:nvGraphicFramePr>
        <p:xfrm>
          <a:off x="2195513" y="3307825"/>
          <a:ext cx="2195512" cy="384175"/>
        </p:xfrm>
        <a:graphic>
          <a:graphicData uri="http://schemas.openxmlformats.org/presentationml/2006/ole">
            <mc:AlternateContent xmlns:mc="http://schemas.openxmlformats.org/markup-compatibility/2006">
              <mc:Choice xmlns:v="urn:schemas-microsoft-com:vml" Requires="v">
                <p:oleObj spid="_x0000_s1889859" name="Equation" r:id="rId14" imgW="1002960" imgH="177480" progId="Equation.DSMT4">
                  <p:embed/>
                </p:oleObj>
              </mc:Choice>
              <mc:Fallback>
                <p:oleObj name="Equation" r:id="rId14" imgW="1002960" imgH="177480" progId="Equation.DSMT4">
                  <p:embed/>
                  <p:pic>
                    <p:nvPicPr>
                      <p:cNvPr id="0" name=""/>
                      <p:cNvPicPr>
                        <a:picLocks noChangeAspect="1" noChangeArrowheads="1"/>
                      </p:cNvPicPr>
                      <p:nvPr/>
                    </p:nvPicPr>
                    <p:blipFill>
                      <a:blip r:embed="rId15"/>
                      <a:srcRect/>
                      <a:stretch>
                        <a:fillRect/>
                      </a:stretch>
                    </p:blipFill>
                    <p:spPr bwMode="auto">
                      <a:xfrm>
                        <a:off x="2195513" y="3307825"/>
                        <a:ext cx="2195512" cy="384175"/>
                      </a:xfrm>
                      <a:prstGeom prst="rect">
                        <a:avLst/>
                      </a:prstGeom>
                      <a:solidFill>
                        <a:srgbClr val="FFC000"/>
                      </a:solidFill>
                      <a:extLst/>
                    </p:spPr>
                  </p:pic>
                </p:oleObj>
              </mc:Fallback>
            </mc:AlternateContent>
          </a:graphicData>
        </a:graphic>
      </p:graphicFrame>
      <p:pic>
        <p:nvPicPr>
          <p:cNvPr id="4" name="Imagen 3"/>
          <p:cNvPicPr>
            <a:picLocks noChangeAspect="1"/>
          </p:cNvPicPr>
          <p:nvPr/>
        </p:nvPicPr>
        <p:blipFill rotWithShape="1">
          <a:blip r:embed="rId16"/>
          <a:srcRect l="10332" t="10248" r="6688" b="4783"/>
          <a:stretch/>
        </p:blipFill>
        <p:spPr>
          <a:xfrm>
            <a:off x="5797960" y="874782"/>
            <a:ext cx="4687719" cy="3600000"/>
          </a:xfrm>
          <a:prstGeom prst="rect">
            <a:avLst/>
          </a:prstGeom>
        </p:spPr>
      </p:pic>
      <p:graphicFrame>
        <p:nvGraphicFramePr>
          <p:cNvPr id="1717261" name="Object 13"/>
          <p:cNvGraphicFramePr>
            <a:graphicFrameLocks noChangeAspect="1"/>
          </p:cNvGraphicFramePr>
          <p:nvPr>
            <p:extLst>
              <p:ext uri="{D42A27DB-BD31-4B8C-83A1-F6EECF244321}">
                <p14:modId xmlns:p14="http://schemas.microsoft.com/office/powerpoint/2010/main" val="3996105227"/>
              </p:ext>
            </p:extLst>
          </p:nvPr>
        </p:nvGraphicFramePr>
        <p:xfrm>
          <a:off x="9437127" y="849437"/>
          <a:ext cx="2216150" cy="406400"/>
        </p:xfrm>
        <a:graphic>
          <a:graphicData uri="http://schemas.openxmlformats.org/presentationml/2006/ole">
            <mc:AlternateContent xmlns:mc="http://schemas.openxmlformats.org/markup-compatibility/2006">
              <mc:Choice xmlns:v="urn:schemas-microsoft-com:vml" Requires="v">
                <p:oleObj spid="_x0000_s1889860" name="Equation" r:id="rId17" imgW="1041120" imgH="190440" progId="Equation.DSMT4">
                  <p:embed/>
                </p:oleObj>
              </mc:Choice>
              <mc:Fallback>
                <p:oleObj name="Equation" r:id="rId17" imgW="1041120" imgH="190440" progId="Equation.DSMT4">
                  <p:embed/>
                  <p:pic>
                    <p:nvPicPr>
                      <p:cNvPr id="0" name="Object 13"/>
                      <p:cNvPicPr>
                        <a:picLocks noChangeAspect="1" noChangeArrowheads="1"/>
                      </p:cNvPicPr>
                      <p:nvPr/>
                    </p:nvPicPr>
                    <p:blipFill>
                      <a:blip r:embed="rId18"/>
                      <a:srcRect/>
                      <a:stretch>
                        <a:fillRect/>
                      </a:stretch>
                    </p:blipFill>
                    <p:spPr bwMode="auto">
                      <a:xfrm>
                        <a:off x="9437127" y="849437"/>
                        <a:ext cx="2216150" cy="406400"/>
                      </a:xfrm>
                      <a:prstGeom prst="rect">
                        <a:avLst/>
                      </a:prstGeom>
                      <a:solidFill>
                        <a:srgbClr val="FFFF00"/>
                      </a:solidFill>
                      <a:ln w="9525">
                        <a:solidFill>
                          <a:srgbClr val="FF0000"/>
                        </a:solidFill>
                        <a:miter lim="800000"/>
                        <a:headEnd/>
                        <a:tailEnd/>
                      </a:ln>
                    </p:spPr>
                  </p:pic>
                </p:oleObj>
              </mc:Fallback>
            </mc:AlternateContent>
          </a:graphicData>
        </a:graphic>
      </p:graphicFrame>
      <p:pic>
        <p:nvPicPr>
          <p:cNvPr id="5" name="Imagen 4"/>
          <p:cNvPicPr>
            <a:picLocks noChangeAspect="1"/>
          </p:cNvPicPr>
          <p:nvPr/>
        </p:nvPicPr>
        <p:blipFill rotWithShape="1">
          <a:blip r:embed="rId19"/>
          <a:srcRect l="8468" t="10580" r="7805" b="4782"/>
          <a:stretch/>
        </p:blipFill>
        <p:spPr>
          <a:xfrm>
            <a:off x="7388728" y="3874023"/>
            <a:ext cx="3605123" cy="2733261"/>
          </a:xfrm>
          <a:prstGeom prst="rect">
            <a:avLst/>
          </a:prstGeom>
        </p:spPr>
      </p:pic>
      <p:sp>
        <p:nvSpPr>
          <p:cNvPr id="6" name="Flecha abajo 5"/>
          <p:cNvSpPr/>
          <p:nvPr/>
        </p:nvSpPr>
        <p:spPr bwMode="auto">
          <a:xfrm>
            <a:off x="9191289" y="2782957"/>
            <a:ext cx="419850" cy="1620078"/>
          </a:xfrm>
          <a:prstGeom prst="downArrow">
            <a:avLst/>
          </a:prstGeom>
          <a:solidFill>
            <a:srgbClr val="99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pic>
        <p:nvPicPr>
          <p:cNvPr id="7" name="Imagen 6"/>
          <p:cNvPicPr>
            <a:picLocks noChangeAspect="1"/>
          </p:cNvPicPr>
          <p:nvPr/>
        </p:nvPicPr>
        <p:blipFill rotWithShape="1">
          <a:blip r:embed="rId20"/>
          <a:srcRect l="5912" t="5124" r="8051" b="3897"/>
          <a:stretch/>
        </p:blipFill>
        <p:spPr>
          <a:xfrm>
            <a:off x="916191" y="3823918"/>
            <a:ext cx="3714171" cy="2938077"/>
          </a:xfrm>
          <a:prstGeom prst="rect">
            <a:avLst/>
          </a:prstGeom>
        </p:spPr>
      </p:pic>
      <p:graphicFrame>
        <p:nvGraphicFramePr>
          <p:cNvPr id="21" name="Object 6"/>
          <p:cNvGraphicFramePr>
            <a:graphicFrameLocks noChangeAspect="1"/>
          </p:cNvGraphicFramePr>
          <p:nvPr>
            <p:extLst>
              <p:ext uri="{D42A27DB-BD31-4B8C-83A1-F6EECF244321}">
                <p14:modId xmlns:p14="http://schemas.microsoft.com/office/powerpoint/2010/main" val="3549339211"/>
              </p:ext>
            </p:extLst>
          </p:nvPr>
        </p:nvGraphicFramePr>
        <p:xfrm>
          <a:off x="3145761" y="4725814"/>
          <a:ext cx="3913187" cy="741363"/>
        </p:xfrm>
        <a:graphic>
          <a:graphicData uri="http://schemas.openxmlformats.org/presentationml/2006/ole">
            <mc:AlternateContent xmlns:mc="http://schemas.openxmlformats.org/markup-compatibility/2006">
              <mc:Choice xmlns:v="urn:schemas-microsoft-com:vml" Requires="v">
                <p:oleObj spid="_x0000_s1889861" name="Equation" r:id="rId21" imgW="1981080" imgH="380880" progId="Equation.DSMT4">
                  <p:embed/>
                </p:oleObj>
              </mc:Choice>
              <mc:Fallback>
                <p:oleObj name="Equation" r:id="rId21" imgW="1981080" imgH="380880" progId="Equation.DSMT4">
                  <p:embed/>
                  <p:pic>
                    <p:nvPicPr>
                      <p:cNvPr id="0" name=""/>
                      <p:cNvPicPr>
                        <a:picLocks noChangeAspect="1" noChangeArrowheads="1"/>
                      </p:cNvPicPr>
                      <p:nvPr/>
                    </p:nvPicPr>
                    <p:blipFill>
                      <a:blip r:embed="rId22"/>
                      <a:srcRect/>
                      <a:stretch>
                        <a:fillRect/>
                      </a:stretch>
                    </p:blipFill>
                    <p:spPr bwMode="auto">
                      <a:xfrm>
                        <a:off x="3145761" y="4725814"/>
                        <a:ext cx="3913187" cy="741363"/>
                      </a:xfrm>
                      <a:prstGeom prst="rect">
                        <a:avLst/>
                      </a:prstGeom>
                      <a:solidFill>
                        <a:srgbClr val="FFFF00"/>
                      </a:solidFill>
                      <a:ln w="19050">
                        <a:solidFill>
                          <a:srgbClr val="FF0000"/>
                        </a:solidFill>
                        <a:miter lim="800000"/>
                        <a:headEnd/>
                        <a:tailEnd/>
                      </a:ln>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175419" y="187173"/>
            <a:ext cx="6012946" cy="462652"/>
          </a:xfrm>
          <a:prstGeom prst="rect">
            <a:avLst/>
          </a:prstGeom>
          <a:solidFill>
            <a:srgbClr val="FF0000"/>
          </a:solidFill>
          <a:ln w="15875">
            <a:solidFill>
              <a:srgbClr val="FF0000"/>
            </a:solidFill>
            <a:miter lim="800000"/>
            <a:headEnd/>
            <a:tailEnd/>
          </a:ln>
          <a:effectLst/>
          <a:extLst/>
        </p:spPr>
        <p:txBody>
          <a:bodyPr anchor="ctr"/>
          <a:lstStyle/>
          <a:p>
            <a:pPr>
              <a:spcBef>
                <a:spcPct val="50000"/>
              </a:spcBef>
            </a:pPr>
            <a:r>
              <a:rPr lang="es-AR" sz="2200" dirty="0">
                <a:solidFill>
                  <a:schemeClr val="bg1"/>
                </a:solidFill>
              </a:rPr>
              <a:t>Acción de Control </a:t>
            </a:r>
            <a:r>
              <a:rPr lang="es-AR" sz="2200" dirty="0" smtClean="0">
                <a:solidFill>
                  <a:schemeClr val="bg1"/>
                </a:solidFill>
              </a:rPr>
              <a:t>Proporcional-Derivativa</a:t>
            </a:r>
            <a:endParaRPr lang="es-AR" sz="2200" dirty="0">
              <a:solidFill>
                <a:schemeClr val="bg1"/>
              </a:solidFill>
            </a:endParaRPr>
          </a:p>
        </p:txBody>
      </p:sp>
      <p:sp>
        <p:nvSpPr>
          <p:cNvPr id="1725448" name="Rectangle 8"/>
          <p:cNvSpPr>
            <a:spLocks noChangeArrowheads="1"/>
          </p:cNvSpPr>
          <p:nvPr/>
        </p:nvSpPr>
        <p:spPr bwMode="auto">
          <a:xfrm>
            <a:off x="6003635" y="29578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725449" name="Object 9"/>
          <p:cNvGraphicFramePr>
            <a:graphicFrameLocks noChangeAspect="1"/>
          </p:cNvGraphicFramePr>
          <p:nvPr>
            <p:extLst>
              <p:ext uri="{D42A27DB-BD31-4B8C-83A1-F6EECF244321}">
                <p14:modId xmlns:p14="http://schemas.microsoft.com/office/powerpoint/2010/main" val="2218476055"/>
              </p:ext>
            </p:extLst>
          </p:nvPr>
        </p:nvGraphicFramePr>
        <p:xfrm>
          <a:off x="8614811" y="163513"/>
          <a:ext cx="2627312" cy="755651"/>
        </p:xfrm>
        <a:graphic>
          <a:graphicData uri="http://schemas.openxmlformats.org/presentationml/2006/ole">
            <mc:AlternateContent xmlns:mc="http://schemas.openxmlformats.org/markup-compatibility/2006">
              <mc:Choice xmlns:v="urn:schemas-microsoft-com:vml" Requires="v">
                <p:oleObj spid="_x0000_s1913112" name="Equation" r:id="rId5" imgW="1460500" imgH="419100" progId="Equation.DSMT4">
                  <p:embed/>
                </p:oleObj>
              </mc:Choice>
              <mc:Fallback>
                <p:oleObj name="Equation" r:id="rId5" imgW="1460500" imgH="4191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811" y="163513"/>
                        <a:ext cx="2627312" cy="755651"/>
                      </a:xfrm>
                      <a:prstGeom prst="rect">
                        <a:avLst/>
                      </a:prstGeom>
                      <a:solidFill>
                        <a:schemeClr val="bg1"/>
                      </a:solidFill>
                      <a:ln w="15875">
                        <a:solidFill>
                          <a:srgbClr val="FF0000"/>
                        </a:solidFill>
                        <a:miter lim="800000"/>
                        <a:headEnd/>
                        <a:tailEnd/>
                      </a:ln>
                    </p:spPr>
                  </p:pic>
                </p:oleObj>
              </mc:Fallback>
            </mc:AlternateContent>
          </a:graphicData>
        </a:graphic>
      </p:graphicFrame>
      <p:graphicFrame>
        <p:nvGraphicFramePr>
          <p:cNvPr id="1725451" name="Object 11"/>
          <p:cNvGraphicFramePr>
            <a:graphicFrameLocks noChangeAspect="1"/>
          </p:cNvGraphicFramePr>
          <p:nvPr>
            <p:extLst>
              <p:ext uri="{D42A27DB-BD31-4B8C-83A1-F6EECF244321}">
                <p14:modId xmlns:p14="http://schemas.microsoft.com/office/powerpoint/2010/main" val="1549675905"/>
              </p:ext>
            </p:extLst>
          </p:nvPr>
        </p:nvGraphicFramePr>
        <p:xfrm>
          <a:off x="8470348" y="1105936"/>
          <a:ext cx="2916238" cy="434975"/>
        </p:xfrm>
        <a:graphic>
          <a:graphicData uri="http://schemas.openxmlformats.org/presentationml/2006/ole">
            <mc:AlternateContent xmlns:mc="http://schemas.openxmlformats.org/markup-compatibility/2006">
              <mc:Choice xmlns:v="urn:schemas-microsoft-com:vml" Requires="v">
                <p:oleObj spid="_x0000_s1913113" name="Equation" r:id="rId7" imgW="1346040" imgH="203040" progId="Equation.DSMT4">
                  <p:embed/>
                </p:oleObj>
              </mc:Choice>
              <mc:Fallback>
                <p:oleObj name="Equation" r:id="rId7" imgW="1346040" imgH="203040" progId="Equation.DSMT4">
                  <p:embed/>
                  <p:pic>
                    <p:nvPicPr>
                      <p:cNvPr id="0" name="Object 11"/>
                      <p:cNvPicPr>
                        <a:picLocks noChangeAspect="1" noChangeArrowheads="1"/>
                      </p:cNvPicPr>
                      <p:nvPr/>
                    </p:nvPicPr>
                    <p:blipFill>
                      <a:blip r:embed="rId8"/>
                      <a:srcRect/>
                      <a:stretch>
                        <a:fillRect/>
                      </a:stretch>
                    </p:blipFill>
                    <p:spPr bwMode="auto">
                      <a:xfrm>
                        <a:off x="8470348" y="1105936"/>
                        <a:ext cx="2916238" cy="434975"/>
                      </a:xfrm>
                      <a:prstGeom prst="rect">
                        <a:avLst/>
                      </a:prstGeom>
                      <a:solidFill>
                        <a:schemeClr val="bg1"/>
                      </a:solidFill>
                      <a:ln w="9525">
                        <a:solidFill>
                          <a:srgbClr val="FF0000"/>
                        </a:solidFill>
                        <a:miter lim="800000"/>
                        <a:headEnd/>
                        <a:tailEnd/>
                      </a:ln>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2798697437"/>
              </p:ext>
            </p:extLst>
          </p:nvPr>
        </p:nvGraphicFramePr>
        <p:xfrm>
          <a:off x="8914848" y="1727683"/>
          <a:ext cx="2027238" cy="407988"/>
        </p:xfrm>
        <a:graphic>
          <a:graphicData uri="http://schemas.openxmlformats.org/presentationml/2006/ole">
            <mc:AlternateContent xmlns:mc="http://schemas.openxmlformats.org/markup-compatibility/2006">
              <mc:Choice xmlns:v="urn:schemas-microsoft-com:vml" Requires="v">
                <p:oleObj spid="_x0000_s1913114" name="Equation" r:id="rId9" imgW="952200" imgH="190440" progId="Equation.DSMT4">
                  <p:embed/>
                </p:oleObj>
              </mc:Choice>
              <mc:Fallback>
                <p:oleObj name="Equation" r:id="rId9" imgW="952200" imgH="190440" progId="Equation.DSMT4">
                  <p:embed/>
                  <p:pic>
                    <p:nvPicPr>
                      <p:cNvPr id="0" name="Object 13"/>
                      <p:cNvPicPr>
                        <a:picLocks noChangeAspect="1" noChangeArrowheads="1"/>
                      </p:cNvPicPr>
                      <p:nvPr/>
                    </p:nvPicPr>
                    <p:blipFill>
                      <a:blip r:embed="rId10"/>
                      <a:srcRect/>
                      <a:stretch>
                        <a:fillRect/>
                      </a:stretch>
                    </p:blipFill>
                    <p:spPr bwMode="auto">
                      <a:xfrm>
                        <a:off x="8914848" y="1727683"/>
                        <a:ext cx="2027238" cy="407988"/>
                      </a:xfrm>
                      <a:prstGeom prst="rect">
                        <a:avLst/>
                      </a:prstGeom>
                      <a:solidFill>
                        <a:schemeClr val="bg1"/>
                      </a:solidFill>
                      <a:ln w="9525">
                        <a:solidFill>
                          <a:srgbClr val="FF0000"/>
                        </a:solidFill>
                        <a:miter lim="800000"/>
                        <a:headEnd/>
                        <a:tailEnd/>
                      </a:ln>
                    </p:spPr>
                  </p:pic>
                </p:oleObj>
              </mc:Fallback>
            </mc:AlternateContent>
          </a:graphicData>
        </a:graphic>
      </p:graphicFrame>
      <p:pic>
        <p:nvPicPr>
          <p:cNvPr id="3" name="Imagen 2"/>
          <p:cNvPicPr>
            <a:picLocks noChangeAspect="1"/>
          </p:cNvPicPr>
          <p:nvPr/>
        </p:nvPicPr>
        <p:blipFill rotWithShape="1">
          <a:blip r:embed="rId11"/>
          <a:srcRect l="6614" t="10708" r="6801" b="679"/>
          <a:stretch/>
        </p:blipFill>
        <p:spPr>
          <a:xfrm>
            <a:off x="278296" y="1105936"/>
            <a:ext cx="6042992" cy="4638453"/>
          </a:xfrm>
          <a:prstGeom prst="rect">
            <a:avLst/>
          </a:prstGeom>
        </p:spPr>
      </p:pic>
      <p:graphicFrame>
        <p:nvGraphicFramePr>
          <p:cNvPr id="13" name="Object 15"/>
          <p:cNvGraphicFramePr>
            <a:graphicFrameLocks noChangeAspect="1"/>
          </p:cNvGraphicFramePr>
          <p:nvPr>
            <p:extLst>
              <p:ext uri="{D42A27DB-BD31-4B8C-83A1-F6EECF244321}">
                <p14:modId xmlns:p14="http://schemas.microsoft.com/office/powerpoint/2010/main" val="1921122855"/>
              </p:ext>
            </p:extLst>
          </p:nvPr>
        </p:nvGraphicFramePr>
        <p:xfrm>
          <a:off x="2349500" y="3197225"/>
          <a:ext cx="2584450" cy="411163"/>
        </p:xfrm>
        <a:graphic>
          <a:graphicData uri="http://schemas.openxmlformats.org/presentationml/2006/ole">
            <mc:AlternateContent xmlns:mc="http://schemas.openxmlformats.org/markup-compatibility/2006">
              <mc:Choice xmlns:v="urn:schemas-microsoft-com:vml" Requires="v">
                <p:oleObj spid="_x0000_s1913115" name="Equation" r:id="rId12" imgW="1180800" imgH="190440" progId="Equation.DSMT4">
                  <p:embed/>
                </p:oleObj>
              </mc:Choice>
              <mc:Fallback>
                <p:oleObj name="Equation" r:id="rId12" imgW="1180800" imgH="190440" progId="Equation.DSMT4">
                  <p:embed/>
                  <p:pic>
                    <p:nvPicPr>
                      <p:cNvPr id="0" name=""/>
                      <p:cNvPicPr>
                        <a:picLocks noChangeAspect="1" noChangeArrowheads="1"/>
                      </p:cNvPicPr>
                      <p:nvPr/>
                    </p:nvPicPr>
                    <p:blipFill>
                      <a:blip r:embed="rId13"/>
                      <a:srcRect/>
                      <a:stretch>
                        <a:fillRect/>
                      </a:stretch>
                    </p:blipFill>
                    <p:spPr bwMode="auto">
                      <a:xfrm>
                        <a:off x="2349500" y="3197225"/>
                        <a:ext cx="2584450" cy="411163"/>
                      </a:xfrm>
                      <a:prstGeom prst="rect">
                        <a:avLst/>
                      </a:prstGeom>
                      <a:solidFill>
                        <a:srgbClr val="FFC000"/>
                      </a:solidFill>
                      <a:extLst/>
                    </p:spPr>
                  </p:pic>
                </p:oleObj>
              </mc:Fallback>
            </mc:AlternateContent>
          </a:graphicData>
        </a:graphic>
      </p:graphicFrame>
      <p:graphicFrame>
        <p:nvGraphicFramePr>
          <p:cNvPr id="14" name="Object 15"/>
          <p:cNvGraphicFramePr>
            <a:graphicFrameLocks noChangeAspect="1"/>
          </p:cNvGraphicFramePr>
          <p:nvPr>
            <p:extLst>
              <p:ext uri="{D42A27DB-BD31-4B8C-83A1-F6EECF244321}">
                <p14:modId xmlns:p14="http://schemas.microsoft.com/office/powerpoint/2010/main" val="60202395"/>
              </p:ext>
            </p:extLst>
          </p:nvPr>
        </p:nvGraphicFramePr>
        <p:xfrm>
          <a:off x="2376488" y="3725863"/>
          <a:ext cx="2532062" cy="384175"/>
        </p:xfrm>
        <a:graphic>
          <a:graphicData uri="http://schemas.openxmlformats.org/presentationml/2006/ole">
            <mc:AlternateContent xmlns:mc="http://schemas.openxmlformats.org/markup-compatibility/2006">
              <mc:Choice xmlns:v="urn:schemas-microsoft-com:vml" Requires="v">
                <p:oleObj spid="_x0000_s1913116" name="Equation" r:id="rId14" imgW="1155600" imgH="177480" progId="Equation.DSMT4">
                  <p:embed/>
                </p:oleObj>
              </mc:Choice>
              <mc:Fallback>
                <p:oleObj name="Equation" r:id="rId14" imgW="1155600" imgH="177480" progId="Equation.DSMT4">
                  <p:embed/>
                  <p:pic>
                    <p:nvPicPr>
                      <p:cNvPr id="0" name=""/>
                      <p:cNvPicPr>
                        <a:picLocks noChangeAspect="1" noChangeArrowheads="1"/>
                      </p:cNvPicPr>
                      <p:nvPr/>
                    </p:nvPicPr>
                    <p:blipFill>
                      <a:blip r:embed="rId15"/>
                      <a:srcRect/>
                      <a:stretch>
                        <a:fillRect/>
                      </a:stretch>
                    </p:blipFill>
                    <p:spPr bwMode="auto">
                      <a:xfrm>
                        <a:off x="2376488" y="3725863"/>
                        <a:ext cx="2532062" cy="384175"/>
                      </a:xfrm>
                      <a:prstGeom prst="rect">
                        <a:avLst/>
                      </a:prstGeom>
                      <a:solidFill>
                        <a:srgbClr val="FFC000"/>
                      </a:solidFill>
                      <a:extLst/>
                    </p:spPr>
                  </p:pic>
                </p:oleObj>
              </mc:Fallback>
            </mc:AlternateContent>
          </a:graphicData>
        </a:graphic>
      </p:graphicFrame>
      <p:graphicFrame>
        <p:nvGraphicFramePr>
          <p:cNvPr id="15" name="Object 15"/>
          <p:cNvGraphicFramePr>
            <a:graphicFrameLocks noChangeAspect="1"/>
          </p:cNvGraphicFramePr>
          <p:nvPr>
            <p:extLst>
              <p:ext uri="{D42A27DB-BD31-4B8C-83A1-F6EECF244321}">
                <p14:modId xmlns:p14="http://schemas.microsoft.com/office/powerpoint/2010/main" val="2491024274"/>
              </p:ext>
            </p:extLst>
          </p:nvPr>
        </p:nvGraphicFramePr>
        <p:xfrm>
          <a:off x="2543969" y="4231601"/>
          <a:ext cx="2195512" cy="384175"/>
        </p:xfrm>
        <a:graphic>
          <a:graphicData uri="http://schemas.openxmlformats.org/presentationml/2006/ole">
            <mc:AlternateContent xmlns:mc="http://schemas.openxmlformats.org/markup-compatibility/2006">
              <mc:Choice xmlns:v="urn:schemas-microsoft-com:vml" Requires="v">
                <p:oleObj spid="_x0000_s1913117" name="Equation" r:id="rId16" imgW="1002960" imgH="177480" progId="Equation.DSMT4">
                  <p:embed/>
                </p:oleObj>
              </mc:Choice>
              <mc:Fallback>
                <p:oleObj name="Equation" r:id="rId16" imgW="1002960" imgH="177480" progId="Equation.DSMT4">
                  <p:embed/>
                  <p:pic>
                    <p:nvPicPr>
                      <p:cNvPr id="0" name=""/>
                      <p:cNvPicPr>
                        <a:picLocks noChangeAspect="1" noChangeArrowheads="1"/>
                      </p:cNvPicPr>
                      <p:nvPr/>
                    </p:nvPicPr>
                    <p:blipFill>
                      <a:blip r:embed="rId17"/>
                      <a:srcRect/>
                      <a:stretch>
                        <a:fillRect/>
                      </a:stretch>
                    </p:blipFill>
                    <p:spPr bwMode="auto">
                      <a:xfrm>
                        <a:off x="2543969" y="4231601"/>
                        <a:ext cx="2195512" cy="384175"/>
                      </a:xfrm>
                      <a:prstGeom prst="rect">
                        <a:avLst/>
                      </a:prstGeom>
                      <a:solidFill>
                        <a:srgbClr val="FFC000"/>
                      </a:solidFill>
                      <a:extLst/>
                    </p:spPr>
                  </p:pic>
                </p:oleObj>
              </mc:Fallback>
            </mc:AlternateContent>
          </a:graphicData>
        </a:graphic>
      </p:graphicFrame>
      <p:pic>
        <p:nvPicPr>
          <p:cNvPr id="5" name="Imagen 4"/>
          <p:cNvPicPr>
            <a:picLocks noChangeAspect="1"/>
          </p:cNvPicPr>
          <p:nvPr/>
        </p:nvPicPr>
        <p:blipFill rotWithShape="1">
          <a:blip r:embed="rId18"/>
          <a:srcRect l="6828" t="4633" r="5850" b="4387"/>
          <a:stretch/>
        </p:blipFill>
        <p:spPr>
          <a:xfrm>
            <a:off x="6536289" y="2322443"/>
            <a:ext cx="5250654" cy="4092421"/>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7074" name="Rectangle 2"/>
          <p:cNvSpPr>
            <a:spLocks noGrp="1" noChangeArrowheads="1"/>
          </p:cNvSpPr>
          <p:nvPr>
            <p:ph type="title"/>
          </p:nvPr>
        </p:nvSpPr>
        <p:spPr bwMode="auto">
          <a:xfrm>
            <a:off x="2925766" y="288926"/>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67075" name="Text Box 3"/>
          <p:cNvSpPr txBox="1">
            <a:spLocks noChangeArrowheads="1"/>
          </p:cNvSpPr>
          <p:nvPr/>
        </p:nvSpPr>
        <p:spPr bwMode="auto">
          <a:xfrm>
            <a:off x="587378" y="1054370"/>
            <a:ext cx="5607050"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Control ON-OFF o de dos posiciones</a:t>
            </a:r>
            <a:endParaRPr lang="es-AR">
              <a:solidFill>
                <a:srgbClr val="FF3300"/>
              </a:solidFill>
            </a:endParaRPr>
          </a:p>
        </p:txBody>
      </p:sp>
      <p:sp>
        <p:nvSpPr>
          <p:cNvPr id="1667076" name="Text Box 4"/>
          <p:cNvSpPr txBox="1">
            <a:spLocks noChangeArrowheads="1"/>
          </p:cNvSpPr>
          <p:nvPr/>
        </p:nvSpPr>
        <p:spPr bwMode="auto">
          <a:xfrm>
            <a:off x="525763" y="1753138"/>
            <a:ext cx="68388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spcBef>
                <a:spcPct val="35000"/>
              </a:spcBef>
              <a:buSzTx/>
            </a:pPr>
            <a:r>
              <a:rPr lang="es-AR" sz="2200" b="0" dirty="0">
                <a:solidFill>
                  <a:srgbClr val="0000FF"/>
                </a:solidFill>
              </a:rPr>
              <a:t>Efecto de la perturbación en el </a:t>
            </a:r>
            <a:r>
              <a:rPr lang="es-AR" sz="2200" b="0" dirty="0" smtClean="0">
                <a:solidFill>
                  <a:srgbClr val="0000FF"/>
                </a:solidFill>
              </a:rPr>
              <a:t>sistema a lazo abierto</a:t>
            </a:r>
            <a:endParaRPr lang="es-AR" sz="2400" b="0" u="sng" baseline="-25000" dirty="0">
              <a:solidFill>
                <a:srgbClr val="0000FF"/>
              </a:solidFill>
              <a:effectLst>
                <a:outerShdw blurRad="38100" dist="38100" dir="2700000" algn="tl">
                  <a:srgbClr val="C0C0C0"/>
                </a:outerShdw>
              </a:effectLst>
              <a:latin typeface="Times New Roman" pitchFamily="18" charset="0"/>
            </a:endParaRPr>
          </a:p>
        </p:txBody>
      </p:sp>
      <p:graphicFrame>
        <p:nvGraphicFramePr>
          <p:cNvPr id="1667077" name="Object 5"/>
          <p:cNvGraphicFramePr>
            <a:graphicFrameLocks noGrp="1" noChangeAspect="1"/>
          </p:cNvGraphicFramePr>
          <p:nvPr>
            <p:ph idx="1"/>
          </p:nvPr>
        </p:nvGraphicFramePr>
        <p:xfrm>
          <a:off x="7794628" y="1031877"/>
          <a:ext cx="2479675" cy="1223963"/>
        </p:xfrm>
        <a:graphic>
          <a:graphicData uri="http://schemas.openxmlformats.org/presentationml/2006/ole">
            <mc:AlternateContent xmlns:mc="http://schemas.openxmlformats.org/markup-compatibility/2006">
              <mc:Choice xmlns:v="urn:schemas-microsoft-com:vml" Requires="v">
                <p:oleObj spid="_x0000_s1667650" name="Visio" r:id="rId5" imgW="1693514" imgH="836744" progId="Visio.Drawing.11">
                  <p:embed/>
                </p:oleObj>
              </mc:Choice>
              <mc:Fallback>
                <p:oleObj name="Visio" r:id="rId5" imgW="1693514" imgH="836744" progId="Visio.Drawing.11">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4628" y="1031877"/>
                        <a:ext cx="247967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67080" name="Picture 8" descr="disturb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269" y="2405439"/>
            <a:ext cx="6199188" cy="4006851"/>
          </a:xfrm>
          <a:prstGeom prst="rect">
            <a:avLst/>
          </a:prstGeom>
          <a:noFill/>
          <a:extLst>
            <a:ext uri="{909E8E84-426E-40DD-AFC4-6F175D3DCCD1}">
              <a14:hiddenFill xmlns:a14="http://schemas.microsoft.com/office/drawing/2010/main">
                <a:solidFill>
                  <a:srgbClr val="FFFFFF"/>
                </a:solidFill>
              </a14:hiddenFill>
            </a:ext>
          </a:extLst>
        </p:spPr>
      </p:pic>
      <p:sp>
        <p:nvSpPr>
          <p:cNvPr id="1667082" name="Text Box 10"/>
          <p:cNvSpPr txBox="1">
            <a:spLocks noChangeArrowheads="1"/>
          </p:cNvSpPr>
          <p:nvPr/>
        </p:nvSpPr>
        <p:spPr bwMode="auto">
          <a:xfrm>
            <a:off x="7897813" y="2769017"/>
            <a:ext cx="2481262"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35000"/>
              </a:spcBef>
              <a:buSzTx/>
            </a:pPr>
            <a:r>
              <a:rPr lang="es-AR" sz="2200" b="0" dirty="0">
                <a:solidFill>
                  <a:srgbClr val="FF3300"/>
                </a:solidFill>
                <a:effectLst>
                  <a:outerShdw blurRad="38100" dist="38100" dir="2700000" algn="tl">
                    <a:srgbClr val="C0C0C0"/>
                  </a:outerShdw>
                </a:effectLst>
              </a:rPr>
              <a:t>El sistema a lazo abierto acusa sensiblemente el efecto de la PERTURBACIÓN</a:t>
            </a:r>
            <a:endParaRPr lang="es-AR" sz="2400" b="0" u="sng" baseline="-25000" dirty="0">
              <a:solidFill>
                <a:srgbClr val="FF3300"/>
              </a:solidFill>
              <a:effectLst>
                <a:outerShdw blurRad="38100" dist="38100" dir="2700000" algn="tl">
                  <a:srgbClr val="C0C0C0"/>
                </a:outerShdw>
              </a:effectLst>
              <a:latin typeface="Times New Roman" pitchFamily="18" charset="0"/>
            </a:endParaRPr>
          </a:p>
        </p:txBody>
      </p:sp>
      <p:graphicFrame>
        <p:nvGraphicFramePr>
          <p:cNvPr id="2" name="1 Objeto"/>
          <p:cNvGraphicFramePr>
            <a:graphicFrameLocks noGrp="1" noChangeAspect="1"/>
          </p:cNvGraphicFramePr>
          <p:nvPr>
            <p:extLst>
              <p:ext uri="{D42A27DB-BD31-4B8C-83A1-F6EECF244321}">
                <p14:modId xmlns:p14="http://schemas.microsoft.com/office/powerpoint/2010/main" val="402480298"/>
              </p:ext>
            </p:extLst>
          </p:nvPr>
        </p:nvGraphicFramePr>
        <p:xfrm>
          <a:off x="7543800" y="4843464"/>
          <a:ext cx="3124200" cy="1225551"/>
        </p:xfrm>
        <a:graphic>
          <a:graphicData uri="http://schemas.openxmlformats.org/presentationml/2006/ole">
            <mc:AlternateContent xmlns:mc="http://schemas.openxmlformats.org/markup-compatibility/2006">
              <mc:Choice xmlns:v="urn:schemas-microsoft-com:vml" Requires="v">
                <p:oleObj spid="_x0000_s1667651" name="Visio" r:id="rId8" imgW="1996823" imgH="779760" progId="Visio.Drawing.11">
                  <p:embed/>
                </p:oleObj>
              </mc:Choice>
              <mc:Fallback>
                <p:oleObj name="Visio" r:id="rId8" imgW="1996823" imgH="779760" progId="Visio.Drawing.11">
                  <p:embed/>
                  <p:pic>
                    <p:nvPicPr>
                      <p:cNvPr id="0" name="Object 16"/>
                      <p:cNvPicPr>
                        <a:picLocks noGrp="1" noChangeAspect="1" noChangeArrowheads="1"/>
                      </p:cNvPicPr>
                      <p:nvPr/>
                    </p:nvPicPr>
                    <p:blipFill>
                      <a:blip r:embed="rId9"/>
                      <a:srcRect/>
                      <a:stretch>
                        <a:fillRect/>
                      </a:stretch>
                    </p:blipFill>
                    <p:spPr bwMode="auto">
                      <a:xfrm>
                        <a:off x="7543800" y="4843464"/>
                        <a:ext cx="3124200" cy="122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67074"/>
                                        </p:tgtEl>
                                        <p:attrNameLst>
                                          <p:attrName>style.visibility</p:attrName>
                                        </p:attrNameLst>
                                      </p:cBhvr>
                                      <p:to>
                                        <p:strVal val="visible"/>
                                      </p:to>
                                    </p:set>
                                    <p:anim calcmode="lin" valueType="num">
                                      <p:cBhvr additive="base">
                                        <p:cTn id="7" dur="500" fill="hold"/>
                                        <p:tgtEl>
                                          <p:spTgt spid="1667074"/>
                                        </p:tgtEl>
                                        <p:attrNameLst>
                                          <p:attrName>ppt_x</p:attrName>
                                        </p:attrNameLst>
                                      </p:cBhvr>
                                      <p:tavLst>
                                        <p:tav tm="0">
                                          <p:val>
                                            <p:strVal val="0-#ppt_w/2"/>
                                          </p:val>
                                        </p:tav>
                                        <p:tav tm="100000">
                                          <p:val>
                                            <p:strVal val="#ppt_x"/>
                                          </p:val>
                                        </p:tav>
                                      </p:tavLst>
                                    </p:anim>
                                    <p:anim calcmode="lin" valueType="num">
                                      <p:cBhvr additive="base">
                                        <p:cTn id="8" dur="500" fill="hold"/>
                                        <p:tgtEl>
                                          <p:spTgt spid="1667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07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9170" name="Text Box 2"/>
          <p:cNvSpPr txBox="1">
            <a:spLocks noChangeArrowheads="1"/>
          </p:cNvSpPr>
          <p:nvPr/>
        </p:nvSpPr>
        <p:spPr bwMode="auto">
          <a:xfrm>
            <a:off x="2032580" y="165101"/>
            <a:ext cx="8153400" cy="542925"/>
          </a:xfrm>
          <a:prstGeom prst="rect">
            <a:avLst/>
          </a:prstGeom>
          <a:solidFill>
            <a:srgbClr val="FF0000"/>
          </a:solidFill>
          <a:ln w="15875">
            <a:solidFill>
              <a:srgbClr val="C00000"/>
            </a:solidFill>
            <a:miter lim="800000"/>
            <a:headEnd/>
            <a:tailEnd/>
          </a:ln>
          <a:effectLst/>
          <a:extLst/>
        </p:spPr>
        <p:txBody>
          <a:bodyPr anchor="ctr"/>
          <a:lstStyle/>
          <a:p>
            <a:pPr>
              <a:spcBef>
                <a:spcPct val="50000"/>
              </a:spcBef>
            </a:pPr>
            <a:r>
              <a:rPr lang="es-AR" sz="2200" dirty="0">
                <a:solidFill>
                  <a:schemeClr val="bg1"/>
                </a:solidFill>
              </a:rPr>
              <a:t>Proporcional-Derivativo Modificado: Referencia Constante</a:t>
            </a:r>
          </a:p>
        </p:txBody>
      </p:sp>
      <p:pic>
        <p:nvPicPr>
          <p:cNvPr id="1799179" name="Picture 11" descr="PS_err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5434" y="1336574"/>
            <a:ext cx="7820472" cy="53423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99177" name="Object 9"/>
          <p:cNvGraphicFramePr>
            <a:graphicFrameLocks noChangeAspect="1"/>
          </p:cNvGraphicFramePr>
          <p:nvPr>
            <p:extLst>
              <p:ext uri="{D42A27DB-BD31-4B8C-83A1-F6EECF244321}">
                <p14:modId xmlns:p14="http://schemas.microsoft.com/office/powerpoint/2010/main" val="1767596612"/>
              </p:ext>
            </p:extLst>
          </p:nvPr>
        </p:nvGraphicFramePr>
        <p:xfrm>
          <a:off x="7905178" y="1960708"/>
          <a:ext cx="3598863" cy="939800"/>
        </p:xfrm>
        <a:graphic>
          <a:graphicData uri="http://schemas.openxmlformats.org/presentationml/2006/ole">
            <mc:AlternateContent xmlns:mc="http://schemas.openxmlformats.org/markup-compatibility/2006">
              <mc:Choice xmlns:v="urn:schemas-microsoft-com:vml" Requires="v">
                <p:oleObj spid="_x0000_s1800098" name="Equation" r:id="rId6" imgW="1498320" imgH="393480" progId="Equation.DSMT4">
                  <p:embed/>
                </p:oleObj>
              </mc:Choice>
              <mc:Fallback>
                <p:oleObj name="Equation" r:id="rId6" imgW="1498320" imgH="3934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5178" y="1960708"/>
                        <a:ext cx="3598863" cy="939800"/>
                      </a:xfrm>
                      <a:prstGeom prst="rect">
                        <a:avLst/>
                      </a:prstGeom>
                      <a:solidFill>
                        <a:schemeClr val="bg1"/>
                      </a:solidFill>
                      <a:ln>
                        <a:solidFill>
                          <a:srgbClr val="002060"/>
                        </a:solidFill>
                      </a:ln>
                    </p:spPr>
                  </p:pic>
                </p:oleObj>
              </mc:Fallback>
            </mc:AlternateContent>
          </a:graphicData>
        </a:graphic>
      </p:graphicFrame>
      <p:cxnSp>
        <p:nvCxnSpPr>
          <p:cNvPr id="3" name="2 Conector recto"/>
          <p:cNvCxnSpPr/>
          <p:nvPr/>
        </p:nvCxnSpPr>
        <p:spPr bwMode="auto">
          <a:xfrm>
            <a:off x="7108921" y="1707672"/>
            <a:ext cx="4713510" cy="0"/>
          </a:xfrm>
          <a:prstGeom prst="line">
            <a:avLst/>
          </a:prstGeom>
          <a:solidFill>
            <a:schemeClr val="accent1"/>
          </a:solidFill>
          <a:ln w="1905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Object 9"/>
          <p:cNvGraphicFramePr>
            <a:graphicFrameLocks noChangeAspect="1"/>
          </p:cNvGraphicFramePr>
          <p:nvPr>
            <p:extLst>
              <p:ext uri="{D42A27DB-BD31-4B8C-83A1-F6EECF244321}">
                <p14:modId xmlns:p14="http://schemas.microsoft.com/office/powerpoint/2010/main" val="3887817067"/>
              </p:ext>
            </p:extLst>
          </p:nvPr>
        </p:nvGraphicFramePr>
        <p:xfrm>
          <a:off x="7429432" y="4546024"/>
          <a:ext cx="639763" cy="485775"/>
        </p:xfrm>
        <a:graphic>
          <a:graphicData uri="http://schemas.openxmlformats.org/presentationml/2006/ole">
            <mc:AlternateContent xmlns:mc="http://schemas.openxmlformats.org/markup-compatibility/2006">
              <mc:Choice xmlns:v="urn:schemas-microsoft-com:vml" Requires="v">
                <p:oleObj spid="_x0000_s1800099" name="Equation" r:id="rId8" imgW="266400" imgH="203040" progId="Equation.DSMT4">
                  <p:embed/>
                </p:oleObj>
              </mc:Choice>
              <mc:Fallback>
                <p:oleObj name="Equation" r:id="rId8" imgW="266400" imgH="203040" progId="Equation.DSMT4">
                  <p:embed/>
                  <p:pic>
                    <p:nvPicPr>
                      <p:cNvPr id="0" name=""/>
                      <p:cNvPicPr>
                        <a:picLocks noChangeAspect="1" noChangeArrowheads="1"/>
                      </p:cNvPicPr>
                      <p:nvPr/>
                    </p:nvPicPr>
                    <p:blipFill>
                      <a:blip r:embed="rId9"/>
                      <a:srcRect/>
                      <a:stretch>
                        <a:fillRect/>
                      </a:stretch>
                    </p:blipFill>
                    <p:spPr bwMode="auto">
                      <a:xfrm>
                        <a:off x="7429432" y="4546024"/>
                        <a:ext cx="639763" cy="485775"/>
                      </a:xfrm>
                      <a:prstGeom prst="rect">
                        <a:avLst/>
                      </a:prstGeom>
                      <a:solidFill>
                        <a:schemeClr val="bg1"/>
                      </a:solidFill>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09447685"/>
              </p:ext>
            </p:extLst>
          </p:nvPr>
        </p:nvGraphicFramePr>
        <p:xfrm>
          <a:off x="6320232" y="1464784"/>
          <a:ext cx="639763" cy="485775"/>
        </p:xfrm>
        <a:graphic>
          <a:graphicData uri="http://schemas.openxmlformats.org/presentationml/2006/ole">
            <mc:AlternateContent xmlns:mc="http://schemas.openxmlformats.org/markup-compatibility/2006">
              <mc:Choice xmlns:v="urn:schemas-microsoft-com:vml" Requires="v">
                <p:oleObj spid="_x0000_s1800100" name="Equation" r:id="rId10" imgW="266400" imgH="203040" progId="Equation.DSMT4">
                  <p:embed/>
                </p:oleObj>
              </mc:Choice>
              <mc:Fallback>
                <p:oleObj name="Equation" r:id="rId10" imgW="266400" imgH="203040" progId="Equation.DSMT4">
                  <p:embed/>
                  <p:pic>
                    <p:nvPicPr>
                      <p:cNvPr id="0" name=""/>
                      <p:cNvPicPr>
                        <a:picLocks noChangeAspect="1" noChangeArrowheads="1"/>
                      </p:cNvPicPr>
                      <p:nvPr/>
                    </p:nvPicPr>
                    <p:blipFill>
                      <a:blip r:embed="rId11"/>
                      <a:srcRect/>
                      <a:stretch>
                        <a:fillRect/>
                      </a:stretch>
                    </p:blipFill>
                    <p:spPr bwMode="auto">
                      <a:xfrm>
                        <a:off x="6320232" y="1464784"/>
                        <a:ext cx="639763" cy="485775"/>
                      </a:xfrm>
                      <a:prstGeom prst="rect">
                        <a:avLst/>
                      </a:prstGeom>
                      <a:solidFill>
                        <a:schemeClr val="bg1"/>
                      </a:solidFill>
                    </p:spPr>
                  </p:pic>
                </p:oleObj>
              </mc:Fallback>
            </mc:AlternateContent>
          </a:graphicData>
        </a:graphic>
      </p:graphicFrame>
      <p:pic>
        <p:nvPicPr>
          <p:cNvPr id="5" name="Imagen 4"/>
          <p:cNvPicPr>
            <a:picLocks noChangeAspect="1"/>
          </p:cNvPicPr>
          <p:nvPr/>
        </p:nvPicPr>
        <p:blipFill>
          <a:blip r:embed="rId12"/>
          <a:stretch>
            <a:fillRect/>
          </a:stretch>
        </p:blipFill>
        <p:spPr>
          <a:xfrm>
            <a:off x="53609" y="2286188"/>
            <a:ext cx="3957941" cy="1228178"/>
          </a:xfrm>
          <a:prstGeom prst="rect">
            <a:avLst/>
          </a:prstGeom>
        </p:spPr>
      </p:pic>
      <p:graphicFrame>
        <p:nvGraphicFramePr>
          <p:cNvPr id="11" name="Object 9"/>
          <p:cNvGraphicFramePr>
            <a:graphicFrameLocks noChangeAspect="1"/>
          </p:cNvGraphicFramePr>
          <p:nvPr>
            <p:extLst>
              <p:ext uri="{D42A27DB-BD31-4B8C-83A1-F6EECF244321}">
                <p14:modId xmlns:p14="http://schemas.microsoft.com/office/powerpoint/2010/main" val="3045866629"/>
              </p:ext>
            </p:extLst>
          </p:nvPr>
        </p:nvGraphicFramePr>
        <p:xfrm>
          <a:off x="526011" y="3883962"/>
          <a:ext cx="2879725" cy="434975"/>
        </p:xfrm>
        <a:graphic>
          <a:graphicData uri="http://schemas.openxmlformats.org/presentationml/2006/ole">
            <mc:AlternateContent xmlns:mc="http://schemas.openxmlformats.org/markup-compatibility/2006">
              <mc:Choice xmlns:v="urn:schemas-microsoft-com:vml" Requires="v">
                <p:oleObj spid="_x0000_s1800101" name="Equation" r:id="rId13" imgW="1600200" imgH="241200" progId="Equation.DSMT4">
                  <p:embed/>
                </p:oleObj>
              </mc:Choice>
              <mc:Fallback>
                <p:oleObj name="Equation" r:id="rId13" imgW="1600200" imgH="241200" progId="Equation.DSMT4">
                  <p:embed/>
                  <p:pic>
                    <p:nvPicPr>
                      <p:cNvPr id="1725449" name="Object 9"/>
                      <p:cNvPicPr>
                        <a:picLocks noChangeAspect="1" noChangeArrowheads="1"/>
                      </p:cNvPicPr>
                      <p:nvPr/>
                    </p:nvPicPr>
                    <p:blipFill>
                      <a:blip r:embed="rId14"/>
                      <a:srcRect/>
                      <a:stretch>
                        <a:fillRect/>
                      </a:stretch>
                    </p:blipFill>
                    <p:spPr bwMode="auto">
                      <a:xfrm>
                        <a:off x="526011" y="3883962"/>
                        <a:ext cx="2879725" cy="434975"/>
                      </a:xfrm>
                      <a:prstGeom prst="rect">
                        <a:avLst/>
                      </a:prstGeom>
                      <a:solidFill>
                        <a:schemeClr val="bg1"/>
                      </a:solidFill>
                      <a:ln w="15875">
                        <a:solidFill>
                          <a:srgbClr val="FF0000"/>
                        </a:solidFill>
                        <a:miter lim="800000"/>
                        <a:headEnd/>
                        <a:tailEnd/>
                      </a:ln>
                    </p:spPr>
                  </p:pic>
                </p:oleObj>
              </mc:Fallback>
            </mc:AlternateContent>
          </a:graphicData>
        </a:graphic>
      </p:graphicFrame>
      <p:sp>
        <p:nvSpPr>
          <p:cNvPr id="12" name="Text Box 3"/>
          <p:cNvSpPr txBox="1">
            <a:spLocks noChangeArrowheads="1"/>
          </p:cNvSpPr>
          <p:nvPr/>
        </p:nvSpPr>
        <p:spPr bwMode="auto">
          <a:xfrm>
            <a:off x="255418" y="998854"/>
            <a:ext cx="2045020" cy="7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dirty="0" smtClean="0">
                <a:solidFill>
                  <a:srgbClr val="009900"/>
                </a:solidFill>
                <a:latin typeface="Times New Roman" panose="02020603050405020304" pitchFamily="18" charset="0"/>
                <a:cs typeface="Times New Roman" panose="02020603050405020304" pitchFamily="18" charset="0"/>
              </a:rPr>
              <a:t>Implementación convencional</a:t>
            </a:r>
          </a:p>
        </p:txBody>
      </p:sp>
      <p:sp>
        <p:nvSpPr>
          <p:cNvPr id="6" name="Flecha abajo 5"/>
          <p:cNvSpPr/>
          <p:nvPr/>
        </p:nvSpPr>
        <p:spPr bwMode="auto">
          <a:xfrm>
            <a:off x="1001027" y="1799924"/>
            <a:ext cx="539015" cy="346510"/>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n-US" sz="2800" b="1" i="0" u="none" strike="noStrike" cap="none" normalizeH="0" baseline="0" smtClean="0">
              <a:ln>
                <a:noFill/>
              </a:ln>
              <a:solidFill>
                <a:schemeClr val="tx1"/>
              </a:solidFill>
              <a:effectLst/>
              <a:latin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4595" name="Text Box 3"/>
          <p:cNvSpPr txBox="1">
            <a:spLocks noChangeArrowheads="1"/>
          </p:cNvSpPr>
          <p:nvPr/>
        </p:nvSpPr>
        <p:spPr bwMode="auto">
          <a:xfrm>
            <a:off x="130174" y="140960"/>
            <a:ext cx="1144428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Proporcional-Derivativo Modificado o P-D</a:t>
            </a:r>
            <a:r>
              <a:rPr lang="es-AR" sz="2200" dirty="0" smtClean="0">
                <a:solidFill>
                  <a:srgbClr val="0033CC"/>
                </a:solidFill>
              </a:rPr>
              <a:t>:</a:t>
            </a:r>
            <a:r>
              <a:rPr lang="es-AR" sz="2200" dirty="0" smtClean="0">
                <a:solidFill>
                  <a:srgbClr val="FF3300"/>
                </a:solidFill>
              </a:rPr>
              <a:t> </a:t>
            </a:r>
            <a:r>
              <a:rPr lang="es-AR" sz="2200" u="sng" dirty="0" smtClean="0">
                <a:solidFill>
                  <a:srgbClr val="FF3300"/>
                </a:solidFill>
              </a:rPr>
              <a:t>Solamente para Referencia </a:t>
            </a:r>
            <a:r>
              <a:rPr lang="es-AR" sz="2200" u="sng" dirty="0">
                <a:solidFill>
                  <a:srgbClr val="FF3300"/>
                </a:solidFill>
              </a:rPr>
              <a:t>Constante</a:t>
            </a:r>
          </a:p>
        </p:txBody>
      </p:sp>
      <p:graphicFrame>
        <p:nvGraphicFramePr>
          <p:cNvPr id="1774604" name="Object 12"/>
          <p:cNvGraphicFramePr>
            <a:graphicFrameLocks noGrp="1" noChangeAspect="1"/>
          </p:cNvGraphicFramePr>
          <p:nvPr>
            <p:ph/>
            <p:extLst>
              <p:ext uri="{D42A27DB-BD31-4B8C-83A1-F6EECF244321}">
                <p14:modId xmlns:p14="http://schemas.microsoft.com/office/powerpoint/2010/main" val="2999023419"/>
              </p:ext>
            </p:extLst>
          </p:nvPr>
        </p:nvGraphicFramePr>
        <p:xfrm>
          <a:off x="251878" y="687196"/>
          <a:ext cx="6348413" cy="1881188"/>
        </p:xfrm>
        <a:graphic>
          <a:graphicData uri="http://schemas.openxmlformats.org/presentationml/2006/ole">
            <mc:AlternateContent xmlns:mc="http://schemas.openxmlformats.org/markup-compatibility/2006">
              <mc:Choice xmlns:v="urn:schemas-microsoft-com:vml" Requires="v">
                <p:oleObj spid="_x0000_s1872534" name="Visio" r:id="rId5" imgW="3835518" imgH="1136722" progId="Visio.Drawing.11">
                  <p:embed/>
                </p:oleObj>
              </mc:Choice>
              <mc:Fallback>
                <p:oleObj name="Visio" r:id="rId5" imgW="3835518" imgH="1136722" progId="Visio.Drawing.11">
                  <p:embed/>
                  <p:pic>
                    <p:nvPicPr>
                      <p:cNvPr id="0" name="Object 12"/>
                      <p:cNvPicPr>
                        <a:picLocks noGrp="1" noChangeAspect="1" noChangeArrowheads="1"/>
                      </p:cNvPicPr>
                      <p:nvPr/>
                    </p:nvPicPr>
                    <p:blipFill>
                      <a:blip r:embed="rId6"/>
                      <a:srcRect/>
                      <a:stretch>
                        <a:fillRect/>
                      </a:stretch>
                    </p:blipFill>
                    <p:spPr bwMode="auto">
                      <a:xfrm>
                        <a:off x="251878" y="687196"/>
                        <a:ext cx="6348413"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4612" name="Object 20"/>
          <p:cNvGraphicFramePr>
            <a:graphicFrameLocks noChangeAspect="1"/>
          </p:cNvGraphicFramePr>
          <p:nvPr>
            <p:extLst>
              <p:ext uri="{D42A27DB-BD31-4B8C-83A1-F6EECF244321}">
                <p14:modId xmlns:p14="http://schemas.microsoft.com/office/powerpoint/2010/main" val="1492735912"/>
              </p:ext>
            </p:extLst>
          </p:nvPr>
        </p:nvGraphicFramePr>
        <p:xfrm>
          <a:off x="8891082" y="1427292"/>
          <a:ext cx="3024188" cy="885825"/>
        </p:xfrm>
        <a:graphic>
          <a:graphicData uri="http://schemas.openxmlformats.org/presentationml/2006/ole">
            <mc:AlternateContent xmlns:mc="http://schemas.openxmlformats.org/markup-compatibility/2006">
              <mc:Choice xmlns:v="urn:schemas-microsoft-com:vml" Requires="v">
                <p:oleObj spid="_x0000_s1872535" name="Equation" r:id="rId7" imgW="1333500" imgH="393700" progId="Equation.DSMT4">
                  <p:embed/>
                </p:oleObj>
              </mc:Choice>
              <mc:Fallback>
                <p:oleObj name="Equation" r:id="rId7" imgW="1333500" imgH="393700" progId="Equation.DSMT4">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1082" y="1427292"/>
                        <a:ext cx="30241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4615" name="Rectangle 23"/>
          <p:cNvSpPr>
            <a:spLocks noChangeArrowheads="1"/>
          </p:cNvSpPr>
          <p:nvPr/>
        </p:nvSpPr>
        <p:spPr bwMode="auto">
          <a:xfrm>
            <a:off x="6003635" y="2972128"/>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774614" name="Object 22"/>
          <p:cNvGraphicFramePr>
            <a:graphicFrameLocks noChangeAspect="1"/>
          </p:cNvGraphicFramePr>
          <p:nvPr>
            <p:extLst>
              <p:ext uri="{D42A27DB-BD31-4B8C-83A1-F6EECF244321}">
                <p14:modId xmlns:p14="http://schemas.microsoft.com/office/powerpoint/2010/main" val="3588468431"/>
              </p:ext>
            </p:extLst>
          </p:nvPr>
        </p:nvGraphicFramePr>
        <p:xfrm>
          <a:off x="251878" y="2527628"/>
          <a:ext cx="5618162" cy="889000"/>
        </p:xfrm>
        <a:graphic>
          <a:graphicData uri="http://schemas.openxmlformats.org/presentationml/2006/ole">
            <mc:AlternateContent xmlns:mc="http://schemas.openxmlformats.org/markup-compatibility/2006">
              <mc:Choice xmlns:v="urn:schemas-microsoft-com:vml" Requires="v">
                <p:oleObj spid="_x0000_s1872536" name="Equation" r:id="rId9" imgW="2463480" imgH="393480" progId="Equation.DSMT4">
                  <p:embed/>
                </p:oleObj>
              </mc:Choice>
              <mc:Fallback>
                <p:oleObj name="Equation" r:id="rId9" imgW="2463480" imgH="393480" progId="Equation.DSMT4">
                  <p:embed/>
                  <p:pic>
                    <p:nvPicPr>
                      <p:cNvPr id="0" name="Object 22"/>
                      <p:cNvPicPr>
                        <a:picLocks noChangeAspect="1" noChangeArrowheads="1"/>
                      </p:cNvPicPr>
                      <p:nvPr/>
                    </p:nvPicPr>
                    <p:blipFill>
                      <a:blip r:embed="rId10"/>
                      <a:srcRect/>
                      <a:stretch>
                        <a:fillRect/>
                      </a:stretch>
                    </p:blipFill>
                    <p:spPr bwMode="auto">
                      <a:xfrm>
                        <a:off x="251878" y="2527628"/>
                        <a:ext cx="561816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4616" name="Object 24"/>
          <p:cNvGraphicFramePr>
            <a:graphicFrameLocks noChangeAspect="1"/>
          </p:cNvGraphicFramePr>
          <p:nvPr>
            <p:extLst>
              <p:ext uri="{D42A27DB-BD31-4B8C-83A1-F6EECF244321}">
                <p14:modId xmlns:p14="http://schemas.microsoft.com/office/powerpoint/2010/main" val="1404654336"/>
              </p:ext>
            </p:extLst>
          </p:nvPr>
        </p:nvGraphicFramePr>
        <p:xfrm>
          <a:off x="6255039" y="2465318"/>
          <a:ext cx="4148137" cy="885825"/>
        </p:xfrm>
        <a:graphic>
          <a:graphicData uri="http://schemas.openxmlformats.org/presentationml/2006/ole">
            <mc:AlternateContent xmlns:mc="http://schemas.openxmlformats.org/markup-compatibility/2006">
              <mc:Choice xmlns:v="urn:schemas-microsoft-com:vml" Requires="v">
                <p:oleObj spid="_x0000_s1872537" name="Equation" r:id="rId11" imgW="1828800" imgH="393480" progId="Equation.DSMT4">
                  <p:embed/>
                </p:oleObj>
              </mc:Choice>
              <mc:Fallback>
                <p:oleObj name="Equation" r:id="rId11" imgW="1828800" imgH="393480" progId="Equation.DSMT4">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5039" y="2465318"/>
                        <a:ext cx="414813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4617" name="Object 25"/>
          <p:cNvGraphicFramePr>
            <a:graphicFrameLocks noChangeAspect="1"/>
          </p:cNvGraphicFramePr>
          <p:nvPr>
            <p:extLst>
              <p:ext uri="{D42A27DB-BD31-4B8C-83A1-F6EECF244321}">
                <p14:modId xmlns:p14="http://schemas.microsoft.com/office/powerpoint/2010/main" val="2431085348"/>
              </p:ext>
            </p:extLst>
          </p:nvPr>
        </p:nvGraphicFramePr>
        <p:xfrm>
          <a:off x="130174" y="3704530"/>
          <a:ext cx="4003675" cy="457200"/>
        </p:xfrm>
        <a:graphic>
          <a:graphicData uri="http://schemas.openxmlformats.org/presentationml/2006/ole">
            <mc:AlternateContent xmlns:mc="http://schemas.openxmlformats.org/markup-compatibility/2006">
              <mc:Choice xmlns:v="urn:schemas-microsoft-com:vml" Requires="v">
                <p:oleObj spid="_x0000_s1872538" name="Equation" r:id="rId13" imgW="1765080" imgH="203040" progId="Equation.DSMT4">
                  <p:embed/>
                </p:oleObj>
              </mc:Choice>
              <mc:Fallback>
                <p:oleObj name="Equation" r:id="rId13" imgW="1765080" imgH="203040" progId="Equation.DSMT4">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174" y="3704530"/>
                        <a:ext cx="40036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324360" y="4586249"/>
            <a:ext cx="11091359" cy="20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Wingdings" panose="05000000000000000000" pitchFamily="2" charset="2"/>
              <a:buChar char="§"/>
            </a:pPr>
            <a:r>
              <a:rPr lang="es-AR" sz="2200" b="0" dirty="0" smtClean="0">
                <a:solidFill>
                  <a:srgbClr val="008000"/>
                </a:solidFill>
                <a:latin typeface="Times New Roman" panose="02020603050405020304" pitchFamily="18" charset="0"/>
                <a:cs typeface="Times New Roman" panose="02020603050405020304" pitchFamily="18" charset="0"/>
              </a:rPr>
              <a:t>El hecho de utilizar la derivada de la salida posibilita atenuar significativamente la magnitud de la acción derivativa, dado que la pendiente de variación inicial de la salida es mucho más suave.</a:t>
            </a:r>
          </a:p>
          <a:p>
            <a:pPr marL="342900" indent="-342900" algn="just">
              <a:spcBef>
                <a:spcPct val="50000"/>
              </a:spcBef>
              <a:buFont typeface="Wingdings" panose="05000000000000000000" pitchFamily="2" charset="2"/>
              <a:buChar char="§"/>
            </a:pPr>
            <a:r>
              <a:rPr lang="es-AR" sz="2200" b="0" dirty="0" smtClean="0">
                <a:solidFill>
                  <a:srgbClr val="008000"/>
                </a:solidFill>
                <a:latin typeface="Times New Roman" panose="02020603050405020304" pitchFamily="18" charset="0"/>
                <a:cs typeface="Times New Roman" panose="02020603050405020304" pitchFamily="18" charset="0"/>
              </a:rPr>
              <a:t>Esta modificación reduce también la acción de control necesaria cuando se aplica una perturbación al proceso, el cual generalmente, también ingresa en forma de escalón.</a:t>
            </a:r>
          </a:p>
        </p:txBody>
      </p:sp>
      <p:graphicFrame>
        <p:nvGraphicFramePr>
          <p:cNvPr id="10" name="Object 22"/>
          <p:cNvGraphicFramePr>
            <a:graphicFrameLocks noChangeAspect="1"/>
          </p:cNvGraphicFramePr>
          <p:nvPr>
            <p:extLst>
              <p:ext uri="{D42A27DB-BD31-4B8C-83A1-F6EECF244321}">
                <p14:modId xmlns:p14="http://schemas.microsoft.com/office/powerpoint/2010/main" val="530295194"/>
              </p:ext>
            </p:extLst>
          </p:nvPr>
        </p:nvGraphicFramePr>
        <p:xfrm>
          <a:off x="6774945" y="793972"/>
          <a:ext cx="2200275" cy="458787"/>
        </p:xfrm>
        <a:graphic>
          <a:graphicData uri="http://schemas.openxmlformats.org/presentationml/2006/ole">
            <mc:AlternateContent xmlns:mc="http://schemas.openxmlformats.org/markup-compatibility/2006">
              <mc:Choice xmlns:v="urn:schemas-microsoft-com:vml" Requires="v">
                <p:oleObj spid="_x0000_s1872539" name="Equation" r:id="rId15" imgW="965160" imgH="203040" progId="Equation.DSMT4">
                  <p:embed/>
                </p:oleObj>
              </mc:Choice>
              <mc:Fallback>
                <p:oleObj name="Equation" r:id="rId15" imgW="965160" imgH="203040" progId="Equation.DSMT4">
                  <p:embed/>
                  <p:pic>
                    <p:nvPicPr>
                      <p:cNvPr id="1774614" name="Object 22"/>
                      <p:cNvPicPr>
                        <a:picLocks noChangeAspect="1" noChangeArrowheads="1"/>
                      </p:cNvPicPr>
                      <p:nvPr/>
                    </p:nvPicPr>
                    <p:blipFill>
                      <a:blip r:embed="rId16"/>
                      <a:srcRect/>
                      <a:stretch>
                        <a:fillRect/>
                      </a:stretch>
                    </p:blipFill>
                    <p:spPr bwMode="auto">
                      <a:xfrm>
                        <a:off x="6774945" y="793972"/>
                        <a:ext cx="2200275"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3210539525"/>
              </p:ext>
            </p:extLst>
          </p:nvPr>
        </p:nvGraphicFramePr>
        <p:xfrm>
          <a:off x="4636639" y="3686512"/>
          <a:ext cx="3238443" cy="493237"/>
        </p:xfrm>
        <a:graphic>
          <a:graphicData uri="http://schemas.openxmlformats.org/presentationml/2006/ole">
            <mc:AlternateContent xmlns:mc="http://schemas.openxmlformats.org/markup-compatibility/2006">
              <mc:Choice xmlns:v="urn:schemas-microsoft-com:vml" Requires="v">
                <p:oleObj spid="_x0000_s1872540" name="Equation" r:id="rId17" imgW="1587240" imgH="241200" progId="Equation.DSMT4">
                  <p:embed/>
                </p:oleObj>
              </mc:Choice>
              <mc:Fallback>
                <p:oleObj name="Equation" r:id="rId17" imgW="1587240" imgH="241200" progId="Equation.DSMT4">
                  <p:embed/>
                  <p:pic>
                    <p:nvPicPr>
                      <p:cNvPr id="11" name="Object 9"/>
                      <p:cNvPicPr>
                        <a:picLocks noChangeAspect="1" noChangeArrowheads="1"/>
                      </p:cNvPicPr>
                      <p:nvPr/>
                    </p:nvPicPr>
                    <p:blipFill>
                      <a:blip r:embed="rId18"/>
                      <a:srcRect/>
                      <a:stretch>
                        <a:fillRect/>
                      </a:stretch>
                    </p:blipFill>
                    <p:spPr bwMode="auto">
                      <a:xfrm>
                        <a:off x="4636639" y="3686512"/>
                        <a:ext cx="3238443" cy="493237"/>
                      </a:xfrm>
                      <a:prstGeom prst="rect">
                        <a:avLst/>
                      </a:prstGeom>
                      <a:solidFill>
                        <a:schemeClr val="bg1"/>
                      </a:solidFill>
                      <a:ln w="15875">
                        <a:solidFill>
                          <a:srgbClr val="FF0000"/>
                        </a:solidFill>
                        <a:miter lim="800000"/>
                        <a:headEnd/>
                        <a:tailEnd/>
                      </a:ln>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3242094085"/>
              </p:ext>
            </p:extLst>
          </p:nvPr>
        </p:nvGraphicFramePr>
        <p:xfrm>
          <a:off x="8516938" y="3532286"/>
          <a:ext cx="3057525" cy="801688"/>
        </p:xfrm>
        <a:graphic>
          <a:graphicData uri="http://schemas.openxmlformats.org/presentationml/2006/ole">
            <mc:AlternateContent xmlns:mc="http://schemas.openxmlformats.org/markup-compatibility/2006">
              <mc:Choice xmlns:v="urn:schemas-microsoft-com:vml" Requires="v">
                <p:oleObj spid="_x0000_s1872541" name="Equation" r:id="rId19" imgW="1498320" imgH="393480" progId="Equation.DSMT4">
                  <p:embed/>
                </p:oleObj>
              </mc:Choice>
              <mc:Fallback>
                <p:oleObj name="Equation" r:id="rId19" imgW="1498320" imgH="393480" progId="Equation.DSMT4">
                  <p:embed/>
                  <p:pic>
                    <p:nvPicPr>
                      <p:cNvPr id="13" name="Object 9"/>
                      <p:cNvPicPr>
                        <a:picLocks noChangeAspect="1" noChangeArrowheads="1"/>
                      </p:cNvPicPr>
                      <p:nvPr/>
                    </p:nvPicPr>
                    <p:blipFill>
                      <a:blip r:embed="rId20"/>
                      <a:srcRect/>
                      <a:stretch>
                        <a:fillRect/>
                      </a:stretch>
                    </p:blipFill>
                    <p:spPr bwMode="auto">
                      <a:xfrm>
                        <a:off x="8516938" y="3532286"/>
                        <a:ext cx="3057525" cy="801688"/>
                      </a:xfrm>
                      <a:prstGeom prst="rect">
                        <a:avLst/>
                      </a:prstGeom>
                      <a:solidFill>
                        <a:schemeClr val="bg1"/>
                      </a:solidFill>
                      <a:ln w="15875">
                        <a:solidFill>
                          <a:srgbClr val="FF0000"/>
                        </a:solidFill>
                        <a:miter lim="800000"/>
                        <a:headEnd/>
                        <a:tailEnd/>
                      </a:ln>
                    </p:spPr>
                  </p:pic>
                </p:oleObj>
              </mc:Fallback>
            </mc:AlternateContent>
          </a:graphicData>
        </a:graphic>
      </p:graphicFrame>
      <p:graphicFrame>
        <p:nvGraphicFramePr>
          <p:cNvPr id="15" name="Object 20"/>
          <p:cNvGraphicFramePr>
            <a:graphicFrameLocks noChangeAspect="1"/>
          </p:cNvGraphicFramePr>
          <p:nvPr>
            <p:extLst>
              <p:ext uri="{D42A27DB-BD31-4B8C-83A1-F6EECF244321}">
                <p14:modId xmlns:p14="http://schemas.microsoft.com/office/powerpoint/2010/main" val="1082790473"/>
              </p:ext>
            </p:extLst>
          </p:nvPr>
        </p:nvGraphicFramePr>
        <p:xfrm>
          <a:off x="6168108" y="1427292"/>
          <a:ext cx="2333625" cy="885825"/>
        </p:xfrm>
        <a:graphic>
          <a:graphicData uri="http://schemas.openxmlformats.org/presentationml/2006/ole">
            <mc:AlternateContent xmlns:mc="http://schemas.openxmlformats.org/markup-compatibility/2006">
              <mc:Choice xmlns:v="urn:schemas-microsoft-com:vml" Requires="v">
                <p:oleObj spid="_x0000_s1872542" name="Equation" r:id="rId21" imgW="1028520" imgH="393480" progId="Equation.DSMT4">
                  <p:embed/>
                </p:oleObj>
              </mc:Choice>
              <mc:Fallback>
                <p:oleObj name="Equation" r:id="rId21" imgW="1028520" imgH="393480" progId="Equation.DSMT4">
                  <p:embed/>
                  <p:pic>
                    <p:nvPicPr>
                      <p:cNvPr id="1774612" name="Object 20"/>
                      <p:cNvPicPr>
                        <a:picLocks noChangeAspect="1" noChangeArrowheads="1"/>
                      </p:cNvPicPr>
                      <p:nvPr/>
                    </p:nvPicPr>
                    <p:blipFill>
                      <a:blip r:embed="rId22"/>
                      <a:srcRect/>
                      <a:stretch>
                        <a:fillRect/>
                      </a:stretch>
                    </p:blipFill>
                    <p:spPr bwMode="auto">
                      <a:xfrm>
                        <a:off x="6168108" y="1427292"/>
                        <a:ext cx="233362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62" name="Text Box 2"/>
          <p:cNvSpPr txBox="1">
            <a:spLocks noChangeArrowheads="1"/>
          </p:cNvSpPr>
          <p:nvPr/>
        </p:nvSpPr>
        <p:spPr bwMode="auto">
          <a:xfrm>
            <a:off x="1720850" y="165101"/>
            <a:ext cx="8153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a:solidFill>
                  <a:srgbClr val="0000FF"/>
                </a:solidFill>
              </a:rPr>
              <a:t>Proporcional-Derivativo Modificado</a:t>
            </a:r>
            <a:r>
              <a:rPr lang="es-AR" sz="2200" dirty="0">
                <a:solidFill>
                  <a:srgbClr val="FF3300"/>
                </a:solidFill>
              </a:rPr>
              <a:t>: Referencia Constante</a:t>
            </a:r>
          </a:p>
        </p:txBody>
      </p:sp>
      <p:graphicFrame>
        <p:nvGraphicFramePr>
          <p:cNvPr id="1781774" name="Object 14"/>
          <p:cNvGraphicFramePr>
            <a:graphicFrameLocks noChangeAspect="1"/>
          </p:cNvGraphicFramePr>
          <p:nvPr>
            <p:extLst>
              <p:ext uri="{D42A27DB-BD31-4B8C-83A1-F6EECF244321}">
                <p14:modId xmlns:p14="http://schemas.microsoft.com/office/powerpoint/2010/main" val="831999361"/>
              </p:ext>
            </p:extLst>
          </p:nvPr>
        </p:nvGraphicFramePr>
        <p:xfrm>
          <a:off x="6719888" y="1025525"/>
          <a:ext cx="3598862" cy="939800"/>
        </p:xfrm>
        <a:graphic>
          <a:graphicData uri="http://schemas.openxmlformats.org/presentationml/2006/ole">
            <mc:AlternateContent xmlns:mc="http://schemas.openxmlformats.org/markup-compatibility/2006">
              <mc:Choice xmlns:v="urn:schemas-microsoft-com:vml" Requires="v">
                <p:oleObj spid="_x0000_s1782628" name="Equation" r:id="rId5" imgW="1497950" imgH="393529" progId="Equation.DSMT4">
                  <p:embed/>
                </p:oleObj>
              </mc:Choice>
              <mc:Fallback>
                <p:oleObj name="Equation" r:id="rId5" imgW="1497950" imgH="393529"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9888" y="1025525"/>
                        <a:ext cx="359886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81869" name="Picture 109"/>
          <p:cNvPicPr>
            <a:picLocks noChangeAspect="1" noChangeArrowheads="1"/>
          </p:cNvPicPr>
          <p:nvPr/>
        </p:nvPicPr>
        <p:blipFill rotWithShape="1">
          <a:blip r:embed="rId7">
            <a:extLst>
              <a:ext uri="{28A0092B-C50C-407E-A947-70E740481C1C}">
                <a14:useLocalDpi xmlns:a14="http://schemas.microsoft.com/office/drawing/2010/main" val="0"/>
              </a:ext>
            </a:extLst>
          </a:blip>
          <a:srcRect l="5414" r="1814" b="2751"/>
          <a:stretch/>
        </p:blipFill>
        <p:spPr bwMode="auto">
          <a:xfrm>
            <a:off x="1765300" y="2117726"/>
            <a:ext cx="8750300" cy="450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Objeto"/>
          <p:cNvGraphicFramePr>
            <a:graphicFrameLocks noGrp="1" noChangeAspect="1"/>
          </p:cNvGraphicFramePr>
          <p:nvPr>
            <p:extLst>
              <p:ext uri="{D42A27DB-BD31-4B8C-83A1-F6EECF244321}">
                <p14:modId xmlns:p14="http://schemas.microsoft.com/office/powerpoint/2010/main" val="2848591551"/>
              </p:ext>
            </p:extLst>
          </p:nvPr>
        </p:nvGraphicFramePr>
        <p:xfrm>
          <a:off x="1258252" y="631826"/>
          <a:ext cx="4882198" cy="1409700"/>
        </p:xfrm>
        <a:graphic>
          <a:graphicData uri="http://schemas.openxmlformats.org/presentationml/2006/ole">
            <mc:AlternateContent xmlns:mc="http://schemas.openxmlformats.org/markup-compatibility/2006">
              <mc:Choice xmlns:v="urn:schemas-microsoft-com:vml" Requires="v">
                <p:oleObj spid="_x0000_s1782629" name="Visio" r:id="rId8" imgW="3650736" imgH="1054758" progId="Visio.Drawing.11">
                  <p:embed/>
                </p:oleObj>
              </mc:Choice>
              <mc:Fallback>
                <p:oleObj name="Visio" r:id="rId8" imgW="3650736" imgH="1054758" progId="Visio.Drawing.11">
                  <p:embed/>
                  <p:pic>
                    <p:nvPicPr>
                      <p:cNvPr id="0" name="Object 1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252" y="631826"/>
                        <a:ext cx="4882198" cy="1409700"/>
                      </a:xfrm>
                      <a:prstGeom prst="rect">
                        <a:avLst/>
                      </a:prstGeom>
                      <a:noFill/>
                      <a:ln>
                        <a:noFill/>
                      </a:ln>
                      <a:effec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4098280510"/>
              </p:ext>
            </p:extLst>
          </p:nvPr>
        </p:nvGraphicFramePr>
        <p:xfrm>
          <a:off x="7461250" y="3159919"/>
          <a:ext cx="2262188" cy="709613"/>
        </p:xfrm>
        <a:graphic>
          <a:graphicData uri="http://schemas.openxmlformats.org/presentationml/2006/ole">
            <mc:AlternateContent xmlns:mc="http://schemas.openxmlformats.org/markup-compatibility/2006">
              <mc:Choice xmlns:v="urn:schemas-microsoft-com:vml" Requires="v">
                <p:oleObj spid="_x0000_s1782630" name="Equation" r:id="rId10" imgW="1257120" imgH="393480" progId="Equation.DSMT4">
                  <p:embed/>
                </p:oleObj>
              </mc:Choice>
              <mc:Fallback>
                <p:oleObj name="Equation" r:id="rId10" imgW="1257120" imgH="39348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1250" y="3159919"/>
                        <a:ext cx="2262188" cy="709613"/>
                      </a:xfrm>
                      <a:prstGeom prst="rect">
                        <a:avLst/>
                      </a:prstGeom>
                      <a:solidFill>
                        <a:srgbClr val="92D050"/>
                      </a:solidFill>
                      <a:ln w="15875">
                        <a:solidFill>
                          <a:srgbClr val="FF0000"/>
                        </a:solidFill>
                        <a:miter lim="800000"/>
                        <a:headEnd/>
                        <a:tailEnd/>
                      </a:ln>
                    </p:spPr>
                  </p:pic>
                </p:oleObj>
              </mc:Fallback>
            </mc:AlternateContent>
          </a:graphicData>
        </a:graphic>
      </p:graphicFrame>
      <p:sp>
        <p:nvSpPr>
          <p:cNvPr id="7" name="Text Box 3"/>
          <p:cNvSpPr txBox="1">
            <a:spLocks noChangeArrowheads="1"/>
          </p:cNvSpPr>
          <p:nvPr/>
        </p:nvSpPr>
        <p:spPr bwMode="auto">
          <a:xfrm>
            <a:off x="4856292" y="4762195"/>
            <a:ext cx="5017957" cy="714323"/>
          </a:xfrm>
          <a:prstGeom prst="rect">
            <a:avLst/>
          </a:prstGeom>
          <a:solidFill>
            <a:srgbClr val="99FF66"/>
          </a:solidFill>
          <a:ln>
            <a:noFill/>
          </a:ln>
          <a:effectLst/>
          <a:extLst/>
        </p:spPr>
        <p:txBody>
          <a:bodyPr/>
          <a:lstStyle/>
          <a:p>
            <a:pPr algn="l">
              <a:spcBef>
                <a:spcPct val="50000"/>
              </a:spcBef>
            </a:pPr>
            <a:r>
              <a:rPr lang="es-AR" sz="2000" b="0" dirty="0">
                <a:solidFill>
                  <a:srgbClr val="009900"/>
                </a:solidFill>
                <a:latin typeface="Times New Roman" panose="02020603050405020304" pitchFamily="18" charset="0"/>
                <a:cs typeface="Times New Roman" panose="02020603050405020304" pitchFamily="18" charset="0"/>
              </a:rPr>
              <a:t>Ver archivo: </a:t>
            </a:r>
            <a:r>
              <a:rPr lang="es-AR" sz="2000" b="0" dirty="0" err="1">
                <a:solidFill>
                  <a:srgbClr val="009900"/>
                </a:solidFill>
                <a:latin typeface="Times New Roman" panose="02020603050405020304" pitchFamily="18" charset="0"/>
                <a:cs typeface="Times New Roman" panose="02020603050405020304" pitchFamily="18" charset="0"/>
              </a:rPr>
              <a:t>proporcional_derivativo_presentacion.psimsch</a:t>
            </a:r>
            <a:endParaRPr lang="es-AR" sz="2000" b="0" dirty="0" smtClean="0">
              <a:solidFill>
                <a:srgbClr val="0099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7491" name="Text Box 3"/>
          <p:cNvSpPr txBox="1">
            <a:spLocks noChangeArrowheads="1"/>
          </p:cNvSpPr>
          <p:nvPr/>
        </p:nvSpPr>
        <p:spPr bwMode="auto">
          <a:xfrm>
            <a:off x="549278" y="274643"/>
            <a:ext cx="9268490" cy="601658"/>
          </a:xfrm>
          <a:prstGeom prst="rect">
            <a:avLst/>
          </a:prstGeom>
          <a:solidFill>
            <a:srgbClr val="FF3300"/>
          </a:solidFill>
          <a:ln w="15875">
            <a:solidFill>
              <a:srgbClr val="FF0000"/>
            </a:solidFill>
            <a:miter lim="800000"/>
            <a:headEnd/>
            <a:tailEnd/>
          </a:ln>
          <a:effectLst/>
          <a:extLst/>
        </p:spPr>
        <p:txBody>
          <a:bodyPr anchor="ctr"/>
          <a:lstStyle/>
          <a:p>
            <a:pPr algn="l">
              <a:spcBef>
                <a:spcPct val="50000"/>
              </a:spcBef>
            </a:pPr>
            <a:r>
              <a:rPr lang="es-AR" sz="2400" dirty="0">
                <a:solidFill>
                  <a:schemeClr val="bg1"/>
                </a:solidFill>
              </a:rPr>
              <a:t>Acción de Control Proporcional-Derivativa</a:t>
            </a:r>
            <a:r>
              <a:rPr lang="es-AR" sz="2400" dirty="0" smtClean="0">
                <a:solidFill>
                  <a:schemeClr val="bg1"/>
                </a:solidFill>
              </a:rPr>
              <a:t>: OBSERVACIONES</a:t>
            </a:r>
            <a:endParaRPr lang="es-AR" dirty="0">
              <a:solidFill>
                <a:schemeClr val="bg1"/>
              </a:solidFill>
            </a:endParaRPr>
          </a:p>
        </p:txBody>
      </p:sp>
      <p:sp>
        <p:nvSpPr>
          <p:cNvPr id="1727493" name="Rectangle 5"/>
          <p:cNvSpPr>
            <a:spLocks noChangeArrowheads="1"/>
          </p:cNvSpPr>
          <p:nvPr/>
        </p:nvSpPr>
        <p:spPr bwMode="auto">
          <a:xfrm>
            <a:off x="6003635" y="29578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727500" name="Text Box 12"/>
          <p:cNvSpPr txBox="1">
            <a:spLocks noChangeArrowheads="1"/>
          </p:cNvSpPr>
          <p:nvPr/>
        </p:nvSpPr>
        <p:spPr bwMode="auto">
          <a:xfrm>
            <a:off x="482890" y="1217614"/>
            <a:ext cx="11410950" cy="5147563"/>
          </a:xfrm>
          <a:prstGeom prst="rect">
            <a:avLst/>
          </a:prstGeom>
          <a:noFill/>
          <a:ln w="1905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buSzTx/>
              <a:buFont typeface="Wingdings" pitchFamily="2" charset="2"/>
              <a:buChar char="J"/>
            </a:pPr>
            <a:r>
              <a:rPr lang="es-AR" sz="2300" b="0" dirty="0" smtClean="0">
                <a:solidFill>
                  <a:srgbClr val="FF3300"/>
                </a:solidFill>
              </a:rPr>
              <a:t>  </a:t>
            </a:r>
            <a:r>
              <a:rPr lang="es-AR" sz="2100" dirty="0" smtClean="0">
                <a:solidFill>
                  <a:srgbClr val="FF3300"/>
                </a:solidFill>
              </a:rPr>
              <a:t>Mejora el </a:t>
            </a:r>
            <a:r>
              <a:rPr lang="es-AR" sz="2100" u="sng" dirty="0" smtClean="0">
                <a:solidFill>
                  <a:srgbClr val="FF3300"/>
                </a:solidFill>
              </a:rPr>
              <a:t>AMORTIGUAMIENTO</a:t>
            </a:r>
            <a:r>
              <a:rPr lang="es-AR" sz="2100" dirty="0" smtClean="0">
                <a:solidFill>
                  <a:srgbClr val="FF3300"/>
                </a:solidFill>
              </a:rPr>
              <a:t> aumentando la</a:t>
            </a:r>
            <a:r>
              <a:rPr lang="es-AR" sz="2100" b="0" dirty="0" smtClean="0">
                <a:solidFill>
                  <a:srgbClr val="FF3300"/>
                </a:solidFill>
              </a:rPr>
              <a:t> </a:t>
            </a:r>
            <a:r>
              <a:rPr lang="es-AR" sz="2100" u="sng" dirty="0" smtClean="0">
                <a:solidFill>
                  <a:srgbClr val="FF3300"/>
                </a:solidFill>
              </a:rPr>
              <a:t>ESTABILIDAD RELATIVA</a:t>
            </a:r>
            <a:r>
              <a:rPr lang="es-AR" sz="2100" b="0" dirty="0" smtClean="0">
                <a:solidFill>
                  <a:srgbClr val="FF3300"/>
                </a:solidFill>
              </a:rPr>
              <a:t> </a:t>
            </a:r>
          </a:p>
          <a:p>
            <a:pPr algn="just">
              <a:lnSpc>
                <a:spcPct val="150000"/>
              </a:lnSpc>
              <a:spcBef>
                <a:spcPct val="50000"/>
              </a:spcBef>
              <a:buSzTx/>
              <a:buFont typeface="Wingdings" pitchFamily="2" charset="2"/>
              <a:buChar char="J"/>
            </a:pPr>
            <a:r>
              <a:rPr lang="es-AR" sz="2100" b="0" dirty="0" smtClean="0">
                <a:solidFill>
                  <a:srgbClr val="FF3300"/>
                </a:solidFill>
              </a:rPr>
              <a:t>  Reduce </a:t>
            </a:r>
            <a:r>
              <a:rPr lang="es-AR" sz="2100" b="0" dirty="0">
                <a:solidFill>
                  <a:srgbClr val="FF3300"/>
                </a:solidFill>
              </a:rPr>
              <a:t>el </a:t>
            </a:r>
            <a:r>
              <a:rPr lang="es-AR" sz="2100" dirty="0" smtClean="0">
                <a:solidFill>
                  <a:srgbClr val="FF3300"/>
                </a:solidFill>
              </a:rPr>
              <a:t>SOBREPASO </a:t>
            </a:r>
            <a:r>
              <a:rPr lang="es-AR" sz="2100" b="0" dirty="0" smtClean="0">
                <a:solidFill>
                  <a:srgbClr val="FF3300"/>
                </a:solidFill>
              </a:rPr>
              <a:t>de la respuesta transitoria.</a:t>
            </a:r>
            <a:endParaRPr lang="es-AR" sz="2100" b="0" dirty="0">
              <a:solidFill>
                <a:srgbClr val="FF3300"/>
              </a:solidFill>
            </a:endParaRPr>
          </a:p>
          <a:p>
            <a:pPr algn="just">
              <a:lnSpc>
                <a:spcPct val="150000"/>
              </a:lnSpc>
              <a:spcBef>
                <a:spcPct val="50000"/>
              </a:spcBef>
              <a:buSzTx/>
              <a:buFont typeface="Wingdings" pitchFamily="2" charset="2"/>
              <a:buChar char="J"/>
            </a:pPr>
            <a:r>
              <a:rPr lang="es-AR" sz="2100" b="0" dirty="0">
                <a:solidFill>
                  <a:srgbClr val="FF3300"/>
                </a:solidFill>
              </a:rPr>
              <a:t>  Reduce el </a:t>
            </a:r>
            <a:r>
              <a:rPr lang="es-AR" sz="2100" dirty="0">
                <a:solidFill>
                  <a:srgbClr val="FF3300"/>
                </a:solidFill>
              </a:rPr>
              <a:t>TIEMPO DE SUBIDA </a:t>
            </a:r>
            <a:r>
              <a:rPr lang="es-AR" sz="2100" b="0" dirty="0">
                <a:solidFill>
                  <a:srgbClr val="FF3300"/>
                </a:solidFill>
              </a:rPr>
              <a:t>y el </a:t>
            </a:r>
            <a:r>
              <a:rPr lang="es-AR" sz="2100" dirty="0">
                <a:solidFill>
                  <a:srgbClr val="FF3300"/>
                </a:solidFill>
              </a:rPr>
              <a:t>TIEMPO DE </a:t>
            </a:r>
            <a:r>
              <a:rPr lang="es-AR" sz="2100" dirty="0" smtClean="0">
                <a:solidFill>
                  <a:srgbClr val="FF3300"/>
                </a:solidFill>
              </a:rPr>
              <a:t>ASENTAMIENTO</a:t>
            </a:r>
            <a:r>
              <a:rPr lang="es-AR" sz="2100" b="0" dirty="0">
                <a:solidFill>
                  <a:srgbClr val="FF3300"/>
                </a:solidFill>
              </a:rPr>
              <a:t>.</a:t>
            </a:r>
          </a:p>
          <a:p>
            <a:pPr algn="l">
              <a:lnSpc>
                <a:spcPct val="150000"/>
              </a:lnSpc>
              <a:spcBef>
                <a:spcPct val="50000"/>
              </a:spcBef>
              <a:buSzTx/>
              <a:buFont typeface="Wingdings" pitchFamily="2" charset="2"/>
              <a:buChar char="J"/>
            </a:pPr>
            <a:r>
              <a:rPr lang="es-AR" sz="2100" b="0" dirty="0">
                <a:solidFill>
                  <a:srgbClr val="FF3300"/>
                </a:solidFill>
              </a:rPr>
              <a:t> </a:t>
            </a:r>
            <a:r>
              <a:rPr lang="es-AR" sz="2100" b="0" dirty="0" smtClean="0">
                <a:solidFill>
                  <a:srgbClr val="FF3300"/>
                </a:solidFill>
              </a:rPr>
              <a:t> Mejora significativamente el </a:t>
            </a:r>
            <a:r>
              <a:rPr lang="es-AR" sz="2100" dirty="0" smtClean="0">
                <a:solidFill>
                  <a:srgbClr val="FF3300"/>
                </a:solidFill>
              </a:rPr>
              <a:t>RECHAZO A LAS PERTURBACIONES</a:t>
            </a:r>
            <a:r>
              <a:rPr lang="es-AR" sz="2100" b="0" dirty="0" smtClean="0">
                <a:solidFill>
                  <a:srgbClr val="FF3300"/>
                </a:solidFill>
              </a:rPr>
              <a:t>.</a:t>
            </a:r>
            <a:endParaRPr lang="es-AR" sz="2100" b="0" dirty="0">
              <a:solidFill>
                <a:srgbClr val="FF3300"/>
              </a:solidFill>
            </a:endParaRPr>
          </a:p>
          <a:p>
            <a:pPr algn="just">
              <a:lnSpc>
                <a:spcPct val="150000"/>
              </a:lnSpc>
              <a:spcBef>
                <a:spcPct val="50000"/>
              </a:spcBef>
              <a:buSzTx/>
              <a:buFont typeface="Wingdings" pitchFamily="2" charset="2"/>
              <a:buChar char="J"/>
            </a:pPr>
            <a:r>
              <a:rPr lang="es-AR" sz="2100" b="0" dirty="0">
                <a:solidFill>
                  <a:srgbClr val="FF3300"/>
                </a:solidFill>
              </a:rPr>
              <a:t>  Apto para </a:t>
            </a:r>
            <a:r>
              <a:rPr lang="es-AR" sz="2100" dirty="0">
                <a:solidFill>
                  <a:srgbClr val="FF3300"/>
                </a:solidFill>
              </a:rPr>
              <a:t>SISTEMAS ESTABLES </a:t>
            </a:r>
            <a:r>
              <a:rPr lang="es-AR" sz="2100" b="0" dirty="0">
                <a:solidFill>
                  <a:srgbClr val="FF3300"/>
                </a:solidFill>
              </a:rPr>
              <a:t>que poseen </a:t>
            </a:r>
            <a:r>
              <a:rPr lang="es-AR" sz="2100" dirty="0">
                <a:solidFill>
                  <a:srgbClr val="FF3300"/>
                </a:solidFill>
              </a:rPr>
              <a:t>UN INTEGRADOR </a:t>
            </a:r>
            <a:r>
              <a:rPr lang="es-AR" sz="2100" b="0" dirty="0">
                <a:solidFill>
                  <a:srgbClr val="FF3300"/>
                </a:solidFill>
              </a:rPr>
              <a:t>EN LA </a:t>
            </a:r>
            <a:r>
              <a:rPr lang="es-AR" sz="2100" b="0" dirty="0" smtClean="0">
                <a:solidFill>
                  <a:srgbClr val="FF3300"/>
                </a:solidFill>
              </a:rPr>
              <a:t>FTLA.</a:t>
            </a:r>
            <a:endParaRPr lang="es-AR" sz="2100" b="0" dirty="0">
              <a:solidFill>
                <a:srgbClr val="FF3300"/>
              </a:solidFill>
            </a:endParaRPr>
          </a:p>
          <a:p>
            <a:pPr algn="l">
              <a:lnSpc>
                <a:spcPct val="150000"/>
              </a:lnSpc>
              <a:spcBef>
                <a:spcPct val="50000"/>
              </a:spcBef>
              <a:buSzTx/>
              <a:buFont typeface="Wingdings" pitchFamily="2" charset="2"/>
              <a:buChar char="L"/>
            </a:pPr>
            <a:r>
              <a:rPr lang="es-AR" sz="2100" b="0" dirty="0">
                <a:solidFill>
                  <a:srgbClr val="FF3300"/>
                </a:solidFill>
              </a:rPr>
              <a:t>  </a:t>
            </a:r>
            <a:r>
              <a:rPr lang="es-AR" sz="2100" b="0" dirty="0" smtClean="0">
                <a:solidFill>
                  <a:srgbClr val="FF3300"/>
                </a:solidFill>
              </a:rPr>
              <a:t>Puede </a:t>
            </a:r>
            <a:r>
              <a:rPr lang="es-AR" sz="2100" dirty="0">
                <a:solidFill>
                  <a:srgbClr val="FF3300"/>
                </a:solidFill>
              </a:rPr>
              <a:t>AMPLIFICAR EL RUIDO </a:t>
            </a:r>
            <a:r>
              <a:rPr lang="es-AR" sz="2100" b="0" dirty="0">
                <a:solidFill>
                  <a:srgbClr val="FF3300"/>
                </a:solidFill>
              </a:rPr>
              <a:t>EN LAS ALTAS </a:t>
            </a:r>
            <a:r>
              <a:rPr lang="es-AR" sz="2100" b="0" dirty="0" smtClean="0">
                <a:solidFill>
                  <a:srgbClr val="FF3300"/>
                </a:solidFill>
              </a:rPr>
              <a:t>FRECUENCIAS. </a:t>
            </a:r>
          </a:p>
          <a:p>
            <a:pPr algn="l">
              <a:lnSpc>
                <a:spcPct val="150000"/>
              </a:lnSpc>
              <a:spcBef>
                <a:spcPct val="50000"/>
              </a:spcBef>
              <a:buSzTx/>
              <a:buFont typeface="Wingdings" pitchFamily="2" charset="2"/>
              <a:buChar char="L"/>
            </a:pPr>
            <a:r>
              <a:rPr lang="es-AR" sz="2100" b="0" dirty="0">
                <a:solidFill>
                  <a:srgbClr val="FF3300"/>
                </a:solidFill>
              </a:rPr>
              <a:t> </a:t>
            </a:r>
            <a:r>
              <a:rPr lang="es-AR" sz="2100" b="0" dirty="0" smtClean="0">
                <a:solidFill>
                  <a:srgbClr val="FF3300"/>
                </a:solidFill>
              </a:rPr>
              <a:t> Por si solo no puede reducir el error de régimen estacionario.</a:t>
            </a:r>
          </a:p>
          <a:p>
            <a:pPr marL="342900" indent="-342900" algn="l">
              <a:lnSpc>
                <a:spcPct val="150000"/>
              </a:lnSpc>
              <a:spcBef>
                <a:spcPct val="50000"/>
              </a:spcBef>
              <a:buSzTx/>
              <a:buFont typeface="Wingdings" panose="05000000000000000000" pitchFamily="2" charset="2"/>
              <a:buChar char=""/>
            </a:pPr>
            <a:r>
              <a:rPr lang="es-AR" sz="2100" b="0" dirty="0">
                <a:solidFill>
                  <a:srgbClr val="FF3300"/>
                </a:solidFill>
              </a:rPr>
              <a:t> </a:t>
            </a:r>
            <a:r>
              <a:rPr lang="es-AR" sz="2100" b="0" dirty="0" smtClean="0">
                <a:solidFill>
                  <a:srgbClr val="FF3300"/>
                </a:solidFill>
              </a:rPr>
              <a:t> Actúa solamente sobre la etapa transitoria de la respuesta del proceso.</a:t>
            </a:r>
            <a:endParaRPr lang="es-AR" sz="2100" b="0" dirty="0">
              <a:solidFill>
                <a:srgbClr val="FF3300"/>
              </a:solidFill>
            </a:endParaRP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9299" name="Text Box 3"/>
          <p:cNvSpPr txBox="1">
            <a:spLocks noChangeArrowheads="1"/>
          </p:cNvSpPr>
          <p:nvPr/>
        </p:nvSpPr>
        <p:spPr bwMode="auto">
          <a:xfrm>
            <a:off x="194469" y="91326"/>
            <a:ext cx="8583613" cy="522287"/>
          </a:xfrm>
          <a:prstGeom prst="rect">
            <a:avLst/>
          </a:prstGeom>
          <a:solidFill>
            <a:srgbClr val="FF3300"/>
          </a:solidFill>
          <a:ln w="15875">
            <a:solidFill>
              <a:srgbClr val="FF0000"/>
            </a:solidFill>
            <a:miter lim="800000"/>
            <a:headEnd/>
            <a:tailEnd/>
          </a:ln>
          <a:effectLst/>
          <a:extLst/>
        </p:spPr>
        <p:txBody>
          <a:bodyPr anchor="ctr"/>
          <a:lstStyle>
            <a:defPPr>
              <a:defRPr lang="en-US"/>
            </a:defPPr>
            <a:lvl1pPr algn="l">
              <a:spcBef>
                <a:spcPct val="50000"/>
              </a:spcBef>
              <a:defRPr sz="2400">
                <a:solidFill>
                  <a:schemeClr val="bg1"/>
                </a:solidFill>
              </a:defRPr>
            </a:lvl1pPr>
          </a:lstStyle>
          <a:p>
            <a:r>
              <a:rPr lang="es-AR" dirty="0"/>
              <a:t>Acción de Control Proporcional-Integral-Derivativa: PID</a:t>
            </a:r>
          </a:p>
        </p:txBody>
      </p:sp>
      <p:graphicFrame>
        <p:nvGraphicFramePr>
          <p:cNvPr id="1719301" name="Object 5"/>
          <p:cNvGraphicFramePr>
            <a:graphicFrameLocks noChangeAspect="1"/>
          </p:cNvGraphicFramePr>
          <p:nvPr>
            <p:extLst>
              <p:ext uri="{D42A27DB-BD31-4B8C-83A1-F6EECF244321}">
                <p14:modId xmlns:p14="http://schemas.microsoft.com/office/powerpoint/2010/main" val="72531482"/>
              </p:ext>
            </p:extLst>
          </p:nvPr>
        </p:nvGraphicFramePr>
        <p:xfrm>
          <a:off x="6114254" y="2016935"/>
          <a:ext cx="5083175" cy="930275"/>
        </p:xfrm>
        <a:graphic>
          <a:graphicData uri="http://schemas.openxmlformats.org/presentationml/2006/ole">
            <mc:AlternateContent xmlns:mc="http://schemas.openxmlformats.org/markup-compatibility/2006">
              <mc:Choice xmlns:v="urn:schemas-microsoft-com:vml" Requires="v">
                <p:oleObj spid="_x0000_s1878293" name="Equation" r:id="rId5" imgW="2044440" imgH="380880" progId="Equation.DSMT4">
                  <p:embed/>
                </p:oleObj>
              </mc:Choice>
              <mc:Fallback>
                <p:oleObj name="Equation" r:id="rId5" imgW="2044440" imgH="380880" progId="Equation.DSMT4">
                  <p:embed/>
                  <p:pic>
                    <p:nvPicPr>
                      <p:cNvPr id="0" name="Object 5"/>
                      <p:cNvPicPr>
                        <a:picLocks noChangeAspect="1" noChangeArrowheads="1"/>
                      </p:cNvPicPr>
                      <p:nvPr/>
                    </p:nvPicPr>
                    <p:blipFill>
                      <a:blip r:embed="rId6"/>
                      <a:srcRect/>
                      <a:stretch>
                        <a:fillRect/>
                      </a:stretch>
                    </p:blipFill>
                    <p:spPr bwMode="auto">
                      <a:xfrm>
                        <a:off x="6114254" y="2016935"/>
                        <a:ext cx="5083175" cy="93027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9308" name="Object 12"/>
          <p:cNvGraphicFramePr>
            <a:graphicFrameLocks noChangeAspect="1"/>
          </p:cNvGraphicFramePr>
          <p:nvPr>
            <p:extLst>
              <p:ext uri="{D42A27DB-BD31-4B8C-83A1-F6EECF244321}">
                <p14:modId xmlns:p14="http://schemas.microsoft.com/office/powerpoint/2010/main" val="2344614075"/>
              </p:ext>
            </p:extLst>
          </p:nvPr>
        </p:nvGraphicFramePr>
        <p:xfrm>
          <a:off x="4371975" y="709455"/>
          <a:ext cx="5187950" cy="906462"/>
        </p:xfrm>
        <a:graphic>
          <a:graphicData uri="http://schemas.openxmlformats.org/presentationml/2006/ole">
            <mc:AlternateContent xmlns:mc="http://schemas.openxmlformats.org/markup-compatibility/2006">
              <mc:Choice xmlns:v="urn:schemas-microsoft-com:vml" Requires="v">
                <p:oleObj spid="_x0000_s1878294" name="Equation" r:id="rId7" imgW="2222280" imgH="393480" progId="Equation.DSMT4">
                  <p:embed/>
                </p:oleObj>
              </mc:Choice>
              <mc:Fallback>
                <p:oleObj name="Equation" r:id="rId7" imgW="2222280" imgH="393480" progId="Equation.DSMT4">
                  <p:embed/>
                  <p:pic>
                    <p:nvPicPr>
                      <p:cNvPr id="0" name="Object 12"/>
                      <p:cNvPicPr>
                        <a:picLocks noChangeAspect="1" noChangeArrowheads="1"/>
                      </p:cNvPicPr>
                      <p:nvPr/>
                    </p:nvPicPr>
                    <p:blipFill>
                      <a:blip r:embed="rId8"/>
                      <a:srcRect/>
                      <a:stretch>
                        <a:fillRect/>
                      </a:stretch>
                    </p:blipFill>
                    <p:spPr bwMode="auto">
                      <a:xfrm>
                        <a:off x="4371975" y="709455"/>
                        <a:ext cx="5187950"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3"/>
          <p:cNvSpPr txBox="1">
            <a:spLocks noChangeArrowheads="1"/>
          </p:cNvSpPr>
          <p:nvPr/>
        </p:nvSpPr>
        <p:spPr bwMode="auto">
          <a:xfrm>
            <a:off x="194469" y="913489"/>
            <a:ext cx="4244972" cy="4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Retomando la ecuación (1) se tiene:</a:t>
            </a:r>
          </a:p>
        </p:txBody>
      </p:sp>
      <p:sp>
        <p:nvSpPr>
          <p:cNvPr id="13" name="Text Box 3"/>
          <p:cNvSpPr txBox="1">
            <a:spLocks noChangeArrowheads="1"/>
          </p:cNvSpPr>
          <p:nvPr/>
        </p:nvSpPr>
        <p:spPr bwMode="auto">
          <a:xfrm>
            <a:off x="146844" y="2231475"/>
            <a:ext cx="5732460" cy="70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Aplicándose la TL a la (1), resulta la siguiente FT de un compensador PID </a:t>
            </a:r>
          </a:p>
        </p:txBody>
      </p:sp>
      <p:sp>
        <p:nvSpPr>
          <p:cNvPr id="15" name="Text Box 3"/>
          <p:cNvSpPr txBox="1">
            <a:spLocks noChangeArrowheads="1"/>
          </p:cNvSpPr>
          <p:nvPr/>
        </p:nvSpPr>
        <p:spPr bwMode="auto">
          <a:xfrm>
            <a:off x="194469" y="1570953"/>
            <a:ext cx="534987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Representaciones Alternativas del PID</a:t>
            </a:r>
            <a:endParaRPr lang="es-AR" sz="2200" dirty="0">
              <a:solidFill>
                <a:srgbClr val="FF3300"/>
              </a:solidFill>
            </a:endParaRPr>
          </a:p>
        </p:txBody>
      </p:sp>
      <p:sp>
        <p:nvSpPr>
          <p:cNvPr id="17" name="Text Box 3"/>
          <p:cNvSpPr txBox="1">
            <a:spLocks noChangeArrowheads="1"/>
          </p:cNvSpPr>
          <p:nvPr/>
        </p:nvSpPr>
        <p:spPr bwMode="auto">
          <a:xfrm>
            <a:off x="194469" y="3379563"/>
            <a:ext cx="5568947" cy="4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Versión muy común en controladores comerciales:</a:t>
            </a:r>
          </a:p>
        </p:txBody>
      </p:sp>
      <p:graphicFrame>
        <p:nvGraphicFramePr>
          <p:cNvPr id="18" name="Object 5"/>
          <p:cNvGraphicFramePr>
            <a:graphicFrameLocks noChangeAspect="1"/>
          </p:cNvGraphicFramePr>
          <p:nvPr>
            <p:extLst>
              <p:ext uri="{D42A27DB-BD31-4B8C-83A1-F6EECF244321}">
                <p14:modId xmlns:p14="http://schemas.microsoft.com/office/powerpoint/2010/main" val="813544601"/>
              </p:ext>
            </p:extLst>
          </p:nvPr>
        </p:nvGraphicFramePr>
        <p:xfrm>
          <a:off x="6114296" y="3133761"/>
          <a:ext cx="5557837" cy="1023937"/>
        </p:xfrm>
        <a:graphic>
          <a:graphicData uri="http://schemas.openxmlformats.org/presentationml/2006/ole">
            <mc:AlternateContent xmlns:mc="http://schemas.openxmlformats.org/markup-compatibility/2006">
              <mc:Choice xmlns:v="urn:schemas-microsoft-com:vml" Requires="v">
                <p:oleObj spid="_x0000_s1878295" name="Equation" r:id="rId9" imgW="2234880" imgH="419040" progId="Equation.DSMT4">
                  <p:embed/>
                </p:oleObj>
              </mc:Choice>
              <mc:Fallback>
                <p:oleObj name="Equation" r:id="rId9" imgW="2234880" imgH="419040" progId="Equation.DSMT4">
                  <p:embed/>
                  <p:pic>
                    <p:nvPicPr>
                      <p:cNvPr id="0" name=""/>
                      <p:cNvPicPr>
                        <a:picLocks noChangeAspect="1" noChangeArrowheads="1"/>
                      </p:cNvPicPr>
                      <p:nvPr/>
                    </p:nvPicPr>
                    <p:blipFill>
                      <a:blip r:embed="rId10"/>
                      <a:srcRect/>
                      <a:stretch>
                        <a:fillRect/>
                      </a:stretch>
                    </p:blipFill>
                    <p:spPr bwMode="auto">
                      <a:xfrm>
                        <a:off x="6114296" y="3133761"/>
                        <a:ext cx="5557837" cy="1023937"/>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2"/>
          <p:cNvSpPr txBox="1">
            <a:spLocks noChangeArrowheads="1"/>
          </p:cNvSpPr>
          <p:nvPr/>
        </p:nvSpPr>
        <p:spPr bwMode="auto">
          <a:xfrm>
            <a:off x="550626" y="4236569"/>
            <a:ext cx="3313909" cy="400110"/>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000" dirty="0" smtClean="0">
                <a:solidFill>
                  <a:srgbClr val="009900"/>
                </a:solidFill>
              </a:rPr>
              <a:t>PID </a:t>
            </a:r>
            <a:r>
              <a:rPr lang="es-AR" sz="2000" dirty="0">
                <a:solidFill>
                  <a:srgbClr val="009900"/>
                </a:solidFill>
              </a:rPr>
              <a:t>No Interactuante</a:t>
            </a:r>
          </a:p>
        </p:txBody>
      </p:sp>
      <p:pic>
        <p:nvPicPr>
          <p:cNvPr id="6" name="Imagen 5"/>
          <p:cNvPicPr>
            <a:picLocks noChangeAspect="1"/>
          </p:cNvPicPr>
          <p:nvPr/>
        </p:nvPicPr>
        <p:blipFill>
          <a:blip r:embed="rId11"/>
          <a:stretch>
            <a:fillRect/>
          </a:stretch>
        </p:blipFill>
        <p:spPr>
          <a:xfrm>
            <a:off x="771848" y="4669666"/>
            <a:ext cx="2871466" cy="1895325"/>
          </a:xfrm>
          <a:prstGeom prst="rect">
            <a:avLst/>
          </a:prstGeom>
        </p:spPr>
      </p:pic>
      <p:pic>
        <p:nvPicPr>
          <p:cNvPr id="7" name="Imagen 6"/>
          <p:cNvPicPr>
            <a:picLocks noChangeAspect="1"/>
          </p:cNvPicPr>
          <p:nvPr/>
        </p:nvPicPr>
        <p:blipFill>
          <a:blip r:embed="rId12"/>
          <a:stretch>
            <a:fillRect/>
          </a:stretch>
        </p:blipFill>
        <p:spPr>
          <a:xfrm>
            <a:off x="5381624" y="4869721"/>
            <a:ext cx="5600787" cy="1640237"/>
          </a:xfrm>
          <a:prstGeom prst="rect">
            <a:avLst/>
          </a:prstGeom>
        </p:spPr>
      </p:pic>
      <p:sp>
        <p:nvSpPr>
          <p:cNvPr id="25" name="Text Box 12"/>
          <p:cNvSpPr txBox="1">
            <a:spLocks noChangeArrowheads="1"/>
          </p:cNvSpPr>
          <p:nvPr/>
        </p:nvSpPr>
        <p:spPr bwMode="auto">
          <a:xfrm>
            <a:off x="6601615" y="4469611"/>
            <a:ext cx="2958310" cy="400110"/>
          </a:xfrm>
          <a:prstGeom prst="rect">
            <a:avLst/>
          </a:prstGeom>
          <a:solidFill>
            <a:schemeClr val="bg1"/>
          </a:solid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AR" sz="2000" dirty="0" smtClean="0">
                <a:solidFill>
                  <a:srgbClr val="009900"/>
                </a:solidFill>
              </a:rPr>
              <a:t>PID Interactuante</a:t>
            </a:r>
            <a:endParaRPr lang="es-AR" sz="2000" dirty="0">
              <a:solidFill>
                <a:srgbClr val="009900"/>
              </a:solidFill>
            </a:endParaRPr>
          </a:p>
        </p:txBody>
      </p:sp>
    </p:spTree>
    <p:custDataLst>
      <p:tags r:id="rId2"/>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9299" name="Text Box 3"/>
          <p:cNvSpPr txBox="1">
            <a:spLocks noChangeArrowheads="1"/>
          </p:cNvSpPr>
          <p:nvPr/>
        </p:nvSpPr>
        <p:spPr bwMode="auto">
          <a:xfrm>
            <a:off x="194469" y="91326"/>
            <a:ext cx="8583613"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Acción de Control Proporcional-Integral-Derivativa</a:t>
            </a:r>
            <a:r>
              <a:rPr lang="es-AR" sz="2400" dirty="0" smtClean="0">
                <a:solidFill>
                  <a:srgbClr val="FF3300"/>
                </a:solidFill>
              </a:rPr>
              <a:t>: PID</a:t>
            </a:r>
            <a:endParaRPr lang="es-AR" dirty="0">
              <a:solidFill>
                <a:srgbClr val="FF3300"/>
              </a:solidFill>
            </a:endParaRPr>
          </a:p>
        </p:txBody>
      </p:sp>
      <p:sp>
        <p:nvSpPr>
          <p:cNvPr id="13" name="Text Box 3"/>
          <p:cNvSpPr txBox="1">
            <a:spLocks noChangeArrowheads="1"/>
          </p:cNvSpPr>
          <p:nvPr/>
        </p:nvSpPr>
        <p:spPr bwMode="auto">
          <a:xfrm>
            <a:off x="146843" y="1315144"/>
            <a:ext cx="11692731" cy="80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expresión (11) del PID es NO INTERACTUANTE porque la constante de tiempo integral </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i="1" baseline="-25000" dirty="0" smtClean="0">
                <a:solidFill>
                  <a:srgbClr val="009900"/>
                </a:solidFill>
                <a:latin typeface="Times New Roman" panose="02020603050405020304" pitchFamily="18" charset="0"/>
                <a:cs typeface="Times New Roman" panose="02020603050405020304" pitchFamily="18" charset="0"/>
              </a:rPr>
              <a:t>i</a:t>
            </a:r>
            <a:r>
              <a:rPr lang="es-AR" sz="2000" b="0" dirty="0" smtClean="0">
                <a:solidFill>
                  <a:srgbClr val="009900"/>
                </a:solidFill>
                <a:latin typeface="Times New Roman" panose="02020603050405020304" pitchFamily="18" charset="0"/>
                <a:cs typeface="Times New Roman" panose="02020603050405020304" pitchFamily="18" charset="0"/>
              </a:rPr>
              <a:t> no influye en la parte derivativa y </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d</a:t>
            </a:r>
            <a:r>
              <a:rPr lang="es-AR" sz="2000" b="0" dirty="0" smtClean="0">
                <a:solidFill>
                  <a:srgbClr val="009900"/>
                </a:solidFill>
                <a:latin typeface="Times New Roman" panose="02020603050405020304" pitchFamily="18" charset="0"/>
                <a:cs typeface="Times New Roman" panose="02020603050405020304" pitchFamily="18" charset="0"/>
              </a:rPr>
              <a:t> no influye sobre la parte integral.</a:t>
            </a:r>
          </a:p>
        </p:txBody>
      </p:sp>
      <p:sp>
        <p:nvSpPr>
          <p:cNvPr id="15" name="Text Box 3"/>
          <p:cNvSpPr txBox="1">
            <a:spLocks noChangeArrowheads="1"/>
          </p:cNvSpPr>
          <p:nvPr/>
        </p:nvSpPr>
        <p:spPr bwMode="auto">
          <a:xfrm>
            <a:off x="146844" y="720135"/>
            <a:ext cx="534987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Representaciones Alternativas del PID</a:t>
            </a:r>
            <a:endParaRPr lang="es-AR" sz="2200" dirty="0">
              <a:solidFill>
                <a:srgbClr val="FF3300"/>
              </a:solidFill>
            </a:endParaRPr>
          </a:p>
        </p:txBody>
      </p:sp>
      <p:sp>
        <p:nvSpPr>
          <p:cNvPr id="14" name="Text Box 3"/>
          <p:cNvSpPr txBox="1">
            <a:spLocks noChangeArrowheads="1"/>
          </p:cNvSpPr>
          <p:nvPr/>
        </p:nvSpPr>
        <p:spPr bwMode="auto">
          <a:xfrm>
            <a:off x="146843" y="2125778"/>
            <a:ext cx="11692731" cy="80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la versión del PID INTERACTUANTE, la constante de tiempo derivativa tiene influencia sobre la parte integral y viceversa.</a:t>
            </a:r>
          </a:p>
        </p:txBody>
      </p:sp>
      <p:sp>
        <p:nvSpPr>
          <p:cNvPr id="16" name="Text Box 3"/>
          <p:cNvSpPr txBox="1">
            <a:spLocks noChangeArrowheads="1"/>
          </p:cNvSpPr>
          <p:nvPr/>
        </p:nvSpPr>
        <p:spPr bwMode="auto">
          <a:xfrm>
            <a:off x="146844" y="3002328"/>
            <a:ext cx="4034632" cy="4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FF0000"/>
                </a:solidFill>
                <a:latin typeface="Times New Roman" panose="02020603050405020304" pitchFamily="18" charset="0"/>
                <a:cs typeface="Times New Roman" panose="02020603050405020304" pitchFamily="18" charset="0"/>
              </a:rPr>
              <a:t>Distribuyendo términos de la (12):</a:t>
            </a:r>
          </a:p>
        </p:txBody>
      </p:sp>
      <p:graphicFrame>
        <p:nvGraphicFramePr>
          <p:cNvPr id="19" name="Object 5"/>
          <p:cNvGraphicFramePr>
            <a:graphicFrameLocks noChangeAspect="1"/>
          </p:cNvGraphicFramePr>
          <p:nvPr>
            <p:extLst>
              <p:ext uri="{D42A27DB-BD31-4B8C-83A1-F6EECF244321}">
                <p14:modId xmlns:p14="http://schemas.microsoft.com/office/powerpoint/2010/main" val="3983162130"/>
              </p:ext>
            </p:extLst>
          </p:nvPr>
        </p:nvGraphicFramePr>
        <p:xfrm>
          <a:off x="3988989" y="2756482"/>
          <a:ext cx="4198938" cy="992188"/>
        </p:xfrm>
        <a:graphic>
          <a:graphicData uri="http://schemas.openxmlformats.org/presentationml/2006/ole">
            <mc:AlternateContent xmlns:mc="http://schemas.openxmlformats.org/markup-compatibility/2006">
              <mc:Choice xmlns:v="urn:schemas-microsoft-com:vml" Requires="v">
                <p:oleObj spid="_x0000_s1868108" name="Equation" r:id="rId5" imgW="1688760" imgH="406080" progId="Equation.DSMT4">
                  <p:embed/>
                </p:oleObj>
              </mc:Choice>
              <mc:Fallback>
                <p:oleObj name="Equation" r:id="rId5" imgW="1688760" imgH="406080" progId="Equation.DSMT4">
                  <p:embed/>
                  <p:pic>
                    <p:nvPicPr>
                      <p:cNvPr id="0" name=""/>
                      <p:cNvPicPr>
                        <a:picLocks noChangeAspect="1" noChangeArrowheads="1"/>
                      </p:cNvPicPr>
                      <p:nvPr/>
                    </p:nvPicPr>
                    <p:blipFill>
                      <a:blip r:embed="rId6"/>
                      <a:srcRect/>
                      <a:stretch>
                        <a:fillRect/>
                      </a:stretch>
                    </p:blipFill>
                    <p:spPr bwMode="auto">
                      <a:xfrm>
                        <a:off x="3988989" y="2756482"/>
                        <a:ext cx="4198938" cy="992188"/>
                      </a:xfrm>
                      <a:prstGeom prst="rect">
                        <a:avLst/>
                      </a:prstGeom>
                      <a:noFill/>
                      <a:ln w="38100" cmpd="dbl">
                        <a:noFill/>
                        <a:miter lim="800000"/>
                        <a:headEnd/>
                        <a:tailEnd/>
                      </a:ln>
                      <a:extLst/>
                    </p:spPr>
                  </p:pic>
                </p:oleObj>
              </mc:Fallback>
            </mc:AlternateContent>
          </a:graphicData>
        </a:graphic>
      </p:graphicFrame>
      <p:graphicFrame>
        <p:nvGraphicFramePr>
          <p:cNvPr id="20" name="Object 5"/>
          <p:cNvGraphicFramePr>
            <a:graphicFrameLocks noChangeAspect="1"/>
          </p:cNvGraphicFramePr>
          <p:nvPr>
            <p:extLst>
              <p:ext uri="{D42A27DB-BD31-4B8C-83A1-F6EECF244321}">
                <p14:modId xmlns:p14="http://schemas.microsoft.com/office/powerpoint/2010/main" val="3726886249"/>
              </p:ext>
            </p:extLst>
          </p:nvPr>
        </p:nvGraphicFramePr>
        <p:xfrm>
          <a:off x="315912" y="3581400"/>
          <a:ext cx="10766426" cy="1147763"/>
        </p:xfrm>
        <a:graphic>
          <a:graphicData uri="http://schemas.openxmlformats.org/presentationml/2006/ole">
            <mc:AlternateContent xmlns:mc="http://schemas.openxmlformats.org/markup-compatibility/2006">
              <mc:Choice xmlns:v="urn:schemas-microsoft-com:vml" Requires="v">
                <p:oleObj spid="_x0000_s1868109" name="Equation" r:id="rId7" imgW="4330440" imgH="469800" progId="Equation.DSMT4">
                  <p:embed/>
                </p:oleObj>
              </mc:Choice>
              <mc:Fallback>
                <p:oleObj name="Equation" r:id="rId7" imgW="4330440" imgH="469800" progId="Equation.DSMT4">
                  <p:embed/>
                  <p:pic>
                    <p:nvPicPr>
                      <p:cNvPr id="0" name=""/>
                      <p:cNvPicPr>
                        <a:picLocks noChangeAspect="1" noChangeArrowheads="1"/>
                      </p:cNvPicPr>
                      <p:nvPr/>
                    </p:nvPicPr>
                    <p:blipFill>
                      <a:blip r:embed="rId8"/>
                      <a:srcRect/>
                      <a:stretch>
                        <a:fillRect/>
                      </a:stretch>
                    </p:blipFill>
                    <p:spPr bwMode="auto">
                      <a:xfrm>
                        <a:off x="315912" y="3581400"/>
                        <a:ext cx="10766426" cy="1147763"/>
                      </a:xfrm>
                      <a:prstGeom prst="rect">
                        <a:avLst/>
                      </a:prstGeom>
                      <a:noFill/>
                      <a:ln w="38100" cmpd="dbl">
                        <a:noFill/>
                        <a:miter lim="800000"/>
                        <a:headEnd/>
                        <a:tailEnd/>
                      </a:ln>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2157058374"/>
              </p:ext>
            </p:extLst>
          </p:nvPr>
        </p:nvGraphicFramePr>
        <p:xfrm>
          <a:off x="2147094" y="5117330"/>
          <a:ext cx="7104062" cy="1147763"/>
        </p:xfrm>
        <a:graphic>
          <a:graphicData uri="http://schemas.openxmlformats.org/presentationml/2006/ole">
            <mc:AlternateContent xmlns:mc="http://schemas.openxmlformats.org/markup-compatibility/2006">
              <mc:Choice xmlns:v="urn:schemas-microsoft-com:vml" Requires="v">
                <p:oleObj spid="_x0000_s1868110" name="Equation" r:id="rId9" imgW="2857320" imgH="469800" progId="Equation.DSMT4">
                  <p:embed/>
                </p:oleObj>
              </mc:Choice>
              <mc:Fallback>
                <p:oleObj name="Equation" r:id="rId9" imgW="2857320" imgH="469800" progId="Equation.DSMT4">
                  <p:embed/>
                  <p:pic>
                    <p:nvPicPr>
                      <p:cNvPr id="0" name=""/>
                      <p:cNvPicPr>
                        <a:picLocks noChangeAspect="1" noChangeArrowheads="1"/>
                      </p:cNvPicPr>
                      <p:nvPr/>
                    </p:nvPicPr>
                    <p:blipFill>
                      <a:blip r:embed="rId10"/>
                      <a:srcRect/>
                      <a:stretch>
                        <a:fillRect/>
                      </a:stretch>
                    </p:blipFill>
                    <p:spPr bwMode="auto">
                      <a:xfrm>
                        <a:off x="2147094" y="5117330"/>
                        <a:ext cx="7104062" cy="1147763"/>
                      </a:xfrm>
                      <a:prstGeom prst="rect">
                        <a:avLst/>
                      </a:prstGeom>
                      <a:noFill/>
                      <a:ln w="38100" cmpd="dbl">
                        <a:noFill/>
                        <a:miter lim="800000"/>
                        <a:headEnd/>
                        <a:tailEnd/>
                      </a:ln>
                      <a:extLst/>
                    </p:spPr>
                  </p:pic>
                </p:oleObj>
              </mc:Fallback>
            </mc:AlternateContent>
          </a:graphicData>
        </a:graphic>
      </p:graphicFrame>
      <p:sp>
        <p:nvSpPr>
          <p:cNvPr id="23" name="Text Box 3"/>
          <p:cNvSpPr txBox="1">
            <a:spLocks noChangeArrowheads="1"/>
          </p:cNvSpPr>
          <p:nvPr/>
        </p:nvSpPr>
        <p:spPr bwMode="auto">
          <a:xfrm>
            <a:off x="263525" y="4682870"/>
            <a:ext cx="5482432" cy="4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FF0000"/>
                </a:solidFill>
                <a:latin typeface="Times New Roman" panose="02020603050405020304" pitchFamily="18" charset="0"/>
                <a:cs typeface="Times New Roman" panose="02020603050405020304" pitchFamily="18" charset="0"/>
              </a:rPr>
              <a:t>Si se observa, tiene la forma de la (11), donde:</a:t>
            </a:r>
          </a:p>
        </p:txBody>
      </p:sp>
    </p:spTree>
    <p:custDataLst>
      <p:tags r:id="rId2"/>
    </p:custDataLst>
    <p:extLst>
      <p:ext uri="{BB962C8B-B14F-4D97-AF65-F5344CB8AC3E}">
        <p14:creationId xmlns:p14="http://schemas.microsoft.com/office/powerpoint/2010/main" val="267414201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9299" name="Text Box 3"/>
          <p:cNvSpPr txBox="1">
            <a:spLocks noChangeArrowheads="1"/>
          </p:cNvSpPr>
          <p:nvPr/>
        </p:nvSpPr>
        <p:spPr bwMode="auto">
          <a:xfrm>
            <a:off x="194469" y="91326"/>
            <a:ext cx="8583613"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Acción de Control Proporcional-Integral-Derivativa</a:t>
            </a:r>
            <a:r>
              <a:rPr lang="es-AR" sz="2400" dirty="0" smtClean="0">
                <a:solidFill>
                  <a:srgbClr val="FF3300"/>
                </a:solidFill>
              </a:rPr>
              <a:t>: PID</a:t>
            </a:r>
            <a:endParaRPr lang="es-AR" dirty="0">
              <a:solidFill>
                <a:srgbClr val="FF3300"/>
              </a:solidFill>
            </a:endParaRPr>
          </a:p>
        </p:txBody>
      </p:sp>
      <p:sp>
        <p:nvSpPr>
          <p:cNvPr id="15" name="Text Box 3"/>
          <p:cNvSpPr txBox="1">
            <a:spLocks noChangeArrowheads="1"/>
          </p:cNvSpPr>
          <p:nvPr/>
        </p:nvSpPr>
        <p:spPr bwMode="auto">
          <a:xfrm>
            <a:off x="146844" y="720135"/>
            <a:ext cx="534987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Representaciones Alternativas del PID</a:t>
            </a:r>
            <a:endParaRPr lang="es-AR" sz="2200" dirty="0">
              <a:solidFill>
                <a:srgbClr val="FF3300"/>
              </a:solidFill>
            </a:endParaRPr>
          </a:p>
        </p:txBody>
      </p:sp>
      <p:sp>
        <p:nvSpPr>
          <p:cNvPr id="14" name="Text Box 3"/>
          <p:cNvSpPr txBox="1">
            <a:spLocks noChangeArrowheads="1"/>
          </p:cNvSpPr>
          <p:nvPr/>
        </p:nvSpPr>
        <p:spPr bwMode="auto">
          <a:xfrm>
            <a:off x="146844" y="1343693"/>
            <a:ext cx="11692731" cy="80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versión (12) del PID INTERACTUANTE, puede convertirse en una NO INTERACTUANTE si se da la condición indicada a continuación:</a:t>
            </a:r>
          </a:p>
        </p:txBody>
      </p:sp>
      <p:graphicFrame>
        <p:nvGraphicFramePr>
          <p:cNvPr id="24" name="Object 5"/>
          <p:cNvGraphicFramePr>
            <a:graphicFrameLocks noChangeAspect="1"/>
          </p:cNvGraphicFramePr>
          <p:nvPr>
            <p:extLst>
              <p:ext uri="{D42A27DB-BD31-4B8C-83A1-F6EECF244321}">
                <p14:modId xmlns:p14="http://schemas.microsoft.com/office/powerpoint/2010/main" val="3680767328"/>
              </p:ext>
            </p:extLst>
          </p:nvPr>
        </p:nvGraphicFramePr>
        <p:xfrm>
          <a:off x="292100" y="2682875"/>
          <a:ext cx="5367338" cy="2698750"/>
        </p:xfrm>
        <a:graphic>
          <a:graphicData uri="http://schemas.openxmlformats.org/presentationml/2006/ole">
            <mc:AlternateContent xmlns:mc="http://schemas.openxmlformats.org/markup-compatibility/2006">
              <mc:Choice xmlns:v="urn:schemas-microsoft-com:vml" Requires="v">
                <p:oleObj spid="_x0000_s1869245" name="Equation" r:id="rId5" imgW="2158920" imgH="1104840" progId="Equation.DSMT4">
                  <p:embed/>
                </p:oleObj>
              </mc:Choice>
              <mc:Fallback>
                <p:oleObj name="Equation" r:id="rId5" imgW="2158920" imgH="1104840" progId="Equation.DSMT4">
                  <p:embed/>
                  <p:pic>
                    <p:nvPicPr>
                      <p:cNvPr id="0" name=""/>
                      <p:cNvPicPr>
                        <a:picLocks noChangeAspect="1" noChangeArrowheads="1"/>
                      </p:cNvPicPr>
                      <p:nvPr/>
                    </p:nvPicPr>
                    <p:blipFill>
                      <a:blip r:embed="rId6"/>
                      <a:srcRect/>
                      <a:stretch>
                        <a:fillRect/>
                      </a:stretch>
                    </p:blipFill>
                    <p:spPr bwMode="auto">
                      <a:xfrm>
                        <a:off x="292100" y="2682875"/>
                        <a:ext cx="5367338" cy="2698750"/>
                      </a:xfrm>
                      <a:prstGeom prst="rect">
                        <a:avLst/>
                      </a:prstGeom>
                      <a:solidFill>
                        <a:srgbClr val="FFFF00"/>
                      </a:solidFill>
                      <a:ln w="38100" cmpd="dbl">
                        <a:noFill/>
                        <a:miter lim="800000"/>
                        <a:headEnd/>
                        <a:tailEnd/>
                      </a:ln>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596263034"/>
              </p:ext>
            </p:extLst>
          </p:nvPr>
        </p:nvGraphicFramePr>
        <p:xfrm>
          <a:off x="292100" y="2126766"/>
          <a:ext cx="2179638" cy="465138"/>
        </p:xfrm>
        <a:graphic>
          <a:graphicData uri="http://schemas.openxmlformats.org/presentationml/2006/ole">
            <mc:AlternateContent xmlns:mc="http://schemas.openxmlformats.org/markup-compatibility/2006">
              <mc:Choice xmlns:v="urn:schemas-microsoft-com:vml" Requires="v">
                <p:oleObj spid="_x0000_s1869246" name="Equation" r:id="rId7" imgW="876240" imgH="190440" progId="Equation.DSMT4">
                  <p:embed/>
                </p:oleObj>
              </mc:Choice>
              <mc:Fallback>
                <p:oleObj name="Equation" r:id="rId7" imgW="876240" imgH="190440" progId="Equation.DSMT4">
                  <p:embed/>
                  <p:pic>
                    <p:nvPicPr>
                      <p:cNvPr id="0" name=""/>
                      <p:cNvPicPr>
                        <a:picLocks noChangeAspect="1" noChangeArrowheads="1"/>
                      </p:cNvPicPr>
                      <p:nvPr/>
                    </p:nvPicPr>
                    <p:blipFill>
                      <a:blip r:embed="rId8"/>
                      <a:srcRect/>
                      <a:stretch>
                        <a:fillRect/>
                      </a:stretch>
                    </p:blipFill>
                    <p:spPr bwMode="auto">
                      <a:xfrm>
                        <a:off x="292100" y="2126766"/>
                        <a:ext cx="2179638" cy="465138"/>
                      </a:xfrm>
                      <a:prstGeom prst="rect">
                        <a:avLst/>
                      </a:prstGeom>
                      <a:solidFill>
                        <a:srgbClr val="99FF66"/>
                      </a:solidFill>
                      <a:ln w="38100" cmpd="dbl">
                        <a:noFill/>
                        <a:miter lim="800000"/>
                        <a:headEnd/>
                        <a:tailEnd/>
                      </a:ln>
                      <a:extLst/>
                    </p:spPr>
                  </p:pic>
                </p:oleObj>
              </mc:Fallback>
            </mc:AlternateContent>
          </a:graphicData>
        </a:graphic>
      </p:graphicFrame>
      <p:sp>
        <p:nvSpPr>
          <p:cNvPr id="17" name="Text Box 3"/>
          <p:cNvSpPr txBox="1">
            <a:spLocks noChangeArrowheads="1"/>
          </p:cNvSpPr>
          <p:nvPr/>
        </p:nvSpPr>
        <p:spPr bwMode="auto">
          <a:xfrm>
            <a:off x="5993209" y="2053615"/>
            <a:ext cx="5638800" cy="16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FF0000"/>
                </a:solidFill>
                <a:latin typeface="Times New Roman" panose="02020603050405020304" pitchFamily="18" charset="0"/>
                <a:cs typeface="Times New Roman" panose="02020603050405020304" pitchFamily="18" charset="0"/>
              </a:rPr>
              <a:t>Las formas INTERACTUANTES y NO INTERACTUANTES son diferentes solo cuando se usan conjuntamente las acciones integral y derivativa. Si solamente se usan un P o un PI o un PD, ambas formas son equivalentes.</a:t>
            </a:r>
          </a:p>
        </p:txBody>
      </p:sp>
      <p:sp>
        <p:nvSpPr>
          <p:cNvPr id="18" name="Text Box 3"/>
          <p:cNvSpPr txBox="1">
            <a:spLocks noChangeArrowheads="1"/>
          </p:cNvSpPr>
          <p:nvPr/>
        </p:nvSpPr>
        <p:spPr bwMode="auto">
          <a:xfrm>
            <a:off x="6688534" y="3600450"/>
            <a:ext cx="4522391"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Analizando las expresiones (14)</a:t>
            </a:r>
            <a:endParaRPr lang="es-AR" sz="2200" dirty="0">
              <a:solidFill>
                <a:srgbClr val="FF3300"/>
              </a:solidFill>
            </a:endParaRPr>
          </a:p>
        </p:txBody>
      </p:sp>
      <p:graphicFrame>
        <p:nvGraphicFramePr>
          <p:cNvPr id="21" name="Object 5"/>
          <p:cNvGraphicFramePr>
            <a:graphicFrameLocks noChangeAspect="1"/>
          </p:cNvGraphicFramePr>
          <p:nvPr>
            <p:extLst>
              <p:ext uri="{D42A27DB-BD31-4B8C-83A1-F6EECF244321}">
                <p14:modId xmlns:p14="http://schemas.microsoft.com/office/powerpoint/2010/main" val="1148688735"/>
              </p:ext>
            </p:extLst>
          </p:nvPr>
        </p:nvGraphicFramePr>
        <p:xfrm>
          <a:off x="6801841" y="4132739"/>
          <a:ext cx="4295775" cy="1020762"/>
        </p:xfrm>
        <a:graphic>
          <a:graphicData uri="http://schemas.openxmlformats.org/presentationml/2006/ole">
            <mc:AlternateContent xmlns:mc="http://schemas.openxmlformats.org/markup-compatibility/2006">
              <mc:Choice xmlns:v="urn:schemas-microsoft-com:vml" Requires="v">
                <p:oleObj spid="_x0000_s1869247" name="Equation" r:id="rId9" imgW="1726920" imgH="419040" progId="Equation.DSMT4">
                  <p:embed/>
                </p:oleObj>
              </mc:Choice>
              <mc:Fallback>
                <p:oleObj name="Equation" r:id="rId9" imgW="1726920" imgH="419040" progId="Equation.DSMT4">
                  <p:embed/>
                  <p:pic>
                    <p:nvPicPr>
                      <p:cNvPr id="0" name=""/>
                      <p:cNvPicPr>
                        <a:picLocks noChangeAspect="1" noChangeArrowheads="1"/>
                      </p:cNvPicPr>
                      <p:nvPr/>
                    </p:nvPicPr>
                    <p:blipFill>
                      <a:blip r:embed="rId10"/>
                      <a:srcRect/>
                      <a:stretch>
                        <a:fillRect/>
                      </a:stretch>
                    </p:blipFill>
                    <p:spPr bwMode="auto">
                      <a:xfrm>
                        <a:off x="6801841" y="4132739"/>
                        <a:ext cx="4295775" cy="1020762"/>
                      </a:xfrm>
                      <a:prstGeom prst="rect">
                        <a:avLst/>
                      </a:prstGeom>
                      <a:solidFill>
                        <a:srgbClr val="99FF66"/>
                      </a:solidFill>
                      <a:ln w="38100" cmpd="dbl">
                        <a:noFill/>
                        <a:miter lim="800000"/>
                        <a:headEnd/>
                        <a:tailEnd/>
                      </a:ln>
                      <a:extLst/>
                    </p:spPr>
                  </p:pic>
                </p:oleObj>
              </mc:Fallback>
            </mc:AlternateContent>
          </a:graphicData>
        </a:graphic>
      </p:graphicFrame>
      <p:graphicFrame>
        <p:nvGraphicFramePr>
          <p:cNvPr id="27" name="Object 5"/>
          <p:cNvGraphicFramePr>
            <a:graphicFrameLocks noChangeAspect="1"/>
          </p:cNvGraphicFramePr>
          <p:nvPr>
            <p:extLst>
              <p:ext uri="{D42A27DB-BD31-4B8C-83A1-F6EECF244321}">
                <p14:modId xmlns:p14="http://schemas.microsoft.com/office/powerpoint/2010/main" val="4282482146"/>
              </p:ext>
            </p:extLst>
          </p:nvPr>
        </p:nvGraphicFramePr>
        <p:xfrm>
          <a:off x="6801841" y="5286375"/>
          <a:ext cx="3663950" cy="1020763"/>
        </p:xfrm>
        <a:graphic>
          <a:graphicData uri="http://schemas.openxmlformats.org/presentationml/2006/ole">
            <mc:AlternateContent xmlns:mc="http://schemas.openxmlformats.org/markup-compatibility/2006">
              <mc:Choice xmlns:v="urn:schemas-microsoft-com:vml" Requires="v">
                <p:oleObj spid="_x0000_s1869248" name="Equation" r:id="rId11" imgW="1473120" imgH="419040" progId="Equation.DSMT4">
                  <p:embed/>
                </p:oleObj>
              </mc:Choice>
              <mc:Fallback>
                <p:oleObj name="Equation" r:id="rId11" imgW="1473120" imgH="419040" progId="Equation.DSMT4">
                  <p:embed/>
                  <p:pic>
                    <p:nvPicPr>
                      <p:cNvPr id="0" name=""/>
                      <p:cNvPicPr>
                        <a:picLocks noChangeAspect="1" noChangeArrowheads="1"/>
                      </p:cNvPicPr>
                      <p:nvPr/>
                    </p:nvPicPr>
                    <p:blipFill>
                      <a:blip r:embed="rId12"/>
                      <a:srcRect/>
                      <a:stretch>
                        <a:fillRect/>
                      </a:stretch>
                    </p:blipFill>
                    <p:spPr bwMode="auto">
                      <a:xfrm>
                        <a:off x="6801841" y="5286375"/>
                        <a:ext cx="3663950" cy="1020763"/>
                      </a:xfrm>
                      <a:prstGeom prst="rect">
                        <a:avLst/>
                      </a:prstGeom>
                      <a:solidFill>
                        <a:srgbClr val="99FF66"/>
                      </a:solidFill>
                      <a:ln w="38100" cmpd="dbl">
                        <a:noFill/>
                        <a:miter lim="800000"/>
                        <a:headEnd/>
                        <a:tailEnd/>
                      </a:ln>
                      <a:extLst/>
                    </p:spPr>
                  </p:pic>
                </p:oleObj>
              </mc:Fallback>
            </mc:AlternateContent>
          </a:graphicData>
        </a:graphic>
      </p:graphicFrame>
    </p:spTree>
    <p:custDataLst>
      <p:tags r:id="rId2"/>
    </p:custDataLst>
    <p:extLst>
      <p:ext uri="{BB962C8B-B14F-4D97-AF65-F5344CB8AC3E}">
        <p14:creationId xmlns:p14="http://schemas.microsoft.com/office/powerpoint/2010/main" val="44430719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9299" name="Text Box 3"/>
          <p:cNvSpPr txBox="1">
            <a:spLocks noChangeArrowheads="1"/>
          </p:cNvSpPr>
          <p:nvPr/>
        </p:nvSpPr>
        <p:spPr bwMode="auto">
          <a:xfrm>
            <a:off x="194469" y="91326"/>
            <a:ext cx="8583613"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Acción de Control Proporcional-Integral-Derivativa</a:t>
            </a:r>
            <a:r>
              <a:rPr lang="es-AR" sz="2400" dirty="0" smtClean="0">
                <a:solidFill>
                  <a:srgbClr val="FF3300"/>
                </a:solidFill>
              </a:rPr>
              <a:t>: PID</a:t>
            </a:r>
            <a:endParaRPr lang="es-AR" dirty="0">
              <a:solidFill>
                <a:srgbClr val="FF3300"/>
              </a:solidFill>
            </a:endParaRPr>
          </a:p>
        </p:txBody>
      </p:sp>
      <p:sp>
        <p:nvSpPr>
          <p:cNvPr id="15" name="Text Box 3"/>
          <p:cNvSpPr txBox="1">
            <a:spLocks noChangeArrowheads="1"/>
          </p:cNvSpPr>
          <p:nvPr/>
        </p:nvSpPr>
        <p:spPr bwMode="auto">
          <a:xfrm>
            <a:off x="146844" y="720135"/>
            <a:ext cx="534987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Representaciones Alternativas del PID</a:t>
            </a:r>
            <a:endParaRPr lang="es-AR" sz="2200" dirty="0">
              <a:solidFill>
                <a:srgbClr val="FF3300"/>
              </a:solidFill>
            </a:endParaRPr>
          </a:p>
        </p:txBody>
      </p:sp>
      <p:sp>
        <p:nvSpPr>
          <p:cNvPr id="14" name="Text Box 3"/>
          <p:cNvSpPr txBox="1">
            <a:spLocks noChangeArrowheads="1"/>
          </p:cNvSpPr>
          <p:nvPr/>
        </p:nvSpPr>
        <p:spPr bwMode="auto">
          <a:xfrm>
            <a:off x="146844" y="1343693"/>
            <a:ext cx="7749381" cy="50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Una tercera forma de representar el controlador PID es a partir de la (11) </a:t>
            </a:r>
          </a:p>
        </p:txBody>
      </p:sp>
      <p:graphicFrame>
        <p:nvGraphicFramePr>
          <p:cNvPr id="11" name="Object 5"/>
          <p:cNvGraphicFramePr>
            <a:graphicFrameLocks noChangeAspect="1"/>
          </p:cNvGraphicFramePr>
          <p:nvPr>
            <p:extLst>
              <p:ext uri="{D42A27DB-BD31-4B8C-83A1-F6EECF244321}">
                <p14:modId xmlns:p14="http://schemas.microsoft.com/office/powerpoint/2010/main" val="1955697092"/>
              </p:ext>
            </p:extLst>
          </p:nvPr>
        </p:nvGraphicFramePr>
        <p:xfrm>
          <a:off x="8121650" y="1130633"/>
          <a:ext cx="3376613" cy="930275"/>
        </p:xfrm>
        <a:graphic>
          <a:graphicData uri="http://schemas.openxmlformats.org/presentationml/2006/ole">
            <mc:AlternateContent xmlns:mc="http://schemas.openxmlformats.org/markup-compatibility/2006">
              <mc:Choice xmlns:v="urn:schemas-microsoft-com:vml" Requires="v">
                <p:oleObj spid="_x0000_s1870359" name="Equation" r:id="rId5" imgW="1358640" imgH="380880" progId="Equation.DSMT4">
                  <p:embed/>
                </p:oleObj>
              </mc:Choice>
              <mc:Fallback>
                <p:oleObj name="Equation" r:id="rId5" imgW="1358640" imgH="380880" progId="Equation.DSMT4">
                  <p:embed/>
                  <p:pic>
                    <p:nvPicPr>
                      <p:cNvPr id="0" name=""/>
                      <p:cNvPicPr>
                        <a:picLocks noChangeAspect="1" noChangeArrowheads="1"/>
                      </p:cNvPicPr>
                      <p:nvPr/>
                    </p:nvPicPr>
                    <p:blipFill>
                      <a:blip r:embed="rId6"/>
                      <a:srcRect/>
                      <a:stretch>
                        <a:fillRect/>
                      </a:stretch>
                    </p:blipFill>
                    <p:spPr bwMode="auto">
                      <a:xfrm>
                        <a:off x="8121650" y="1130633"/>
                        <a:ext cx="3376613" cy="930275"/>
                      </a:xfrm>
                      <a:prstGeom prst="rect">
                        <a:avLst/>
                      </a:prstGeom>
                      <a:noFill/>
                      <a:ln w="38100" cmpd="dbl">
                        <a:noFill/>
                        <a:miter lim="800000"/>
                        <a:headEnd/>
                        <a:tailEnd/>
                      </a:ln>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55799066"/>
              </p:ext>
            </p:extLst>
          </p:nvPr>
        </p:nvGraphicFramePr>
        <p:xfrm>
          <a:off x="249634" y="1993138"/>
          <a:ext cx="3659187" cy="868363"/>
        </p:xfrm>
        <a:graphic>
          <a:graphicData uri="http://schemas.openxmlformats.org/presentationml/2006/ole">
            <mc:AlternateContent xmlns:mc="http://schemas.openxmlformats.org/markup-compatibility/2006">
              <mc:Choice xmlns:v="urn:schemas-microsoft-com:vml" Requires="v">
                <p:oleObj spid="_x0000_s1870360" name="Equation" r:id="rId7" imgW="1473120" imgH="355320" progId="Equation.DSMT4">
                  <p:embed/>
                </p:oleObj>
              </mc:Choice>
              <mc:Fallback>
                <p:oleObj name="Equation" r:id="rId7" imgW="1473120" imgH="355320" progId="Equation.DSMT4">
                  <p:embed/>
                  <p:pic>
                    <p:nvPicPr>
                      <p:cNvPr id="0" name=""/>
                      <p:cNvPicPr>
                        <a:picLocks noChangeAspect="1" noChangeArrowheads="1"/>
                      </p:cNvPicPr>
                      <p:nvPr/>
                    </p:nvPicPr>
                    <p:blipFill>
                      <a:blip r:embed="rId8"/>
                      <a:srcRect/>
                      <a:stretch>
                        <a:fillRect/>
                      </a:stretch>
                    </p:blipFill>
                    <p:spPr bwMode="auto">
                      <a:xfrm>
                        <a:off x="249634" y="1993138"/>
                        <a:ext cx="3659187" cy="868363"/>
                      </a:xfrm>
                      <a:prstGeom prst="rect">
                        <a:avLst/>
                      </a:prstGeom>
                      <a:solidFill>
                        <a:srgbClr val="FFFF00"/>
                      </a:solidFill>
                      <a:ln w="38100" cmpd="dbl">
                        <a:noFill/>
                        <a:miter lim="800000"/>
                        <a:headEnd/>
                        <a:tailEnd/>
                      </a:ln>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051673605"/>
              </p:ext>
            </p:extLst>
          </p:nvPr>
        </p:nvGraphicFramePr>
        <p:xfrm>
          <a:off x="4178300" y="1928483"/>
          <a:ext cx="3943350" cy="960437"/>
        </p:xfrm>
        <a:graphic>
          <a:graphicData uri="http://schemas.openxmlformats.org/presentationml/2006/ole">
            <mc:AlternateContent xmlns:mc="http://schemas.openxmlformats.org/markup-compatibility/2006">
              <mc:Choice xmlns:v="urn:schemas-microsoft-com:vml" Requires="v">
                <p:oleObj spid="_x0000_s1870361" name="Equation" r:id="rId9" imgW="1587240" imgH="393480" progId="Equation.DSMT4">
                  <p:embed/>
                </p:oleObj>
              </mc:Choice>
              <mc:Fallback>
                <p:oleObj name="Equation" r:id="rId9" imgW="1587240" imgH="393480" progId="Equation.DSMT4">
                  <p:embed/>
                  <p:pic>
                    <p:nvPicPr>
                      <p:cNvPr id="0" name=""/>
                      <p:cNvPicPr>
                        <a:picLocks noChangeAspect="1" noChangeArrowheads="1"/>
                      </p:cNvPicPr>
                      <p:nvPr/>
                    </p:nvPicPr>
                    <p:blipFill>
                      <a:blip r:embed="rId10"/>
                      <a:srcRect/>
                      <a:stretch>
                        <a:fillRect/>
                      </a:stretch>
                    </p:blipFill>
                    <p:spPr bwMode="auto">
                      <a:xfrm>
                        <a:off x="4178300" y="1928483"/>
                        <a:ext cx="3943350" cy="960437"/>
                      </a:xfrm>
                      <a:prstGeom prst="rect">
                        <a:avLst/>
                      </a:prstGeom>
                      <a:noFill/>
                      <a:ln w="38100" cmpd="dbl">
                        <a:noFill/>
                        <a:miter lim="800000"/>
                        <a:headEnd/>
                        <a:tailEnd/>
                      </a:ln>
                      <a:extLst/>
                    </p:spPr>
                  </p:pic>
                </p:oleObj>
              </mc:Fallback>
            </mc:AlternateContent>
          </a:graphicData>
        </a:graphic>
      </p:graphicFrame>
      <p:sp>
        <p:nvSpPr>
          <p:cNvPr id="19" name="Text Box 3"/>
          <p:cNvSpPr txBox="1">
            <a:spLocks noChangeArrowheads="1"/>
          </p:cNvSpPr>
          <p:nvPr/>
        </p:nvSpPr>
        <p:spPr bwMode="auto">
          <a:xfrm>
            <a:off x="194468" y="3139450"/>
            <a:ext cx="9197182" cy="15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Inconvenientes que pueden surgir en el manejo de esta expresión:</a:t>
            </a:r>
          </a:p>
          <a:p>
            <a:pPr marL="800100" lvl="1" indent="-342900" algn="just">
              <a:spcBef>
                <a:spcPct val="50000"/>
              </a:spcBef>
              <a:buFont typeface="Wingdings" panose="05000000000000000000" pitchFamily="2" charset="2"/>
              <a:buChar char="ü"/>
            </a:pPr>
            <a:r>
              <a:rPr lang="es-AR" sz="2000" b="0" dirty="0" smtClean="0">
                <a:solidFill>
                  <a:srgbClr val="009900"/>
                </a:solidFill>
                <a:latin typeface="Times New Roman" panose="02020603050405020304" pitchFamily="18" charset="0"/>
                <a:cs typeface="Times New Roman" panose="02020603050405020304" pitchFamily="18" charset="0"/>
              </a:rPr>
              <a:t>Frecuente confusión del parámetro          con el tiempo integral</a:t>
            </a:r>
          </a:p>
          <a:p>
            <a:pPr marL="800100" lvl="1" indent="-342900" algn="just">
              <a:spcBef>
                <a:spcPct val="50000"/>
              </a:spcBef>
              <a:buFont typeface="Wingdings" panose="05000000000000000000" pitchFamily="2" charset="2"/>
              <a:buChar char="ü"/>
            </a:pPr>
            <a:r>
              <a:rPr lang="es-AR" sz="2000" b="0" dirty="0" smtClean="0">
                <a:solidFill>
                  <a:srgbClr val="009900"/>
                </a:solidFill>
                <a:latin typeface="Times New Roman" panose="02020603050405020304" pitchFamily="18" charset="0"/>
                <a:cs typeface="Times New Roman" panose="02020603050405020304" pitchFamily="18" charset="0"/>
              </a:rPr>
              <a:t>Y a         con el tiempo derivativo.</a:t>
            </a:r>
          </a:p>
        </p:txBody>
      </p:sp>
      <p:sp>
        <p:nvSpPr>
          <p:cNvPr id="20" name="Text Box 3"/>
          <p:cNvSpPr txBox="1">
            <a:spLocks noChangeArrowheads="1"/>
          </p:cNvSpPr>
          <p:nvPr/>
        </p:nvSpPr>
        <p:spPr bwMode="auto">
          <a:xfrm>
            <a:off x="8385572" y="2054289"/>
            <a:ext cx="3112691" cy="69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200" dirty="0" smtClean="0">
                <a:solidFill>
                  <a:srgbClr val="0000FF"/>
                </a:solidFill>
              </a:rPr>
              <a:t>EQUIVALENTE A LA NO INTERACTUANTE</a:t>
            </a:r>
            <a:endParaRPr lang="es-AR" sz="2200" dirty="0">
              <a:solidFill>
                <a:srgbClr val="FF3300"/>
              </a:solidFill>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4275437607"/>
              </p:ext>
            </p:extLst>
          </p:nvPr>
        </p:nvGraphicFramePr>
        <p:xfrm>
          <a:off x="4687888" y="3398838"/>
          <a:ext cx="504825" cy="930275"/>
        </p:xfrm>
        <a:graphic>
          <a:graphicData uri="http://schemas.openxmlformats.org/presentationml/2006/ole">
            <mc:AlternateContent xmlns:mc="http://schemas.openxmlformats.org/markup-compatibility/2006">
              <mc:Choice xmlns:v="urn:schemas-microsoft-com:vml" Requires="v">
                <p:oleObj spid="_x0000_s1870362" name="Equation" r:id="rId11" imgW="203040" imgH="380880" progId="Equation.DSMT4">
                  <p:embed/>
                </p:oleObj>
              </mc:Choice>
              <mc:Fallback>
                <p:oleObj name="Equation" r:id="rId11" imgW="203040" imgH="380880" progId="Equation.DSMT4">
                  <p:embed/>
                  <p:pic>
                    <p:nvPicPr>
                      <p:cNvPr id="0" name=""/>
                      <p:cNvPicPr>
                        <a:picLocks noChangeAspect="1" noChangeArrowheads="1"/>
                      </p:cNvPicPr>
                      <p:nvPr/>
                    </p:nvPicPr>
                    <p:blipFill>
                      <a:blip r:embed="rId12"/>
                      <a:srcRect/>
                      <a:stretch>
                        <a:fillRect/>
                      </a:stretch>
                    </p:blipFill>
                    <p:spPr bwMode="auto">
                      <a:xfrm>
                        <a:off x="4687888" y="3398838"/>
                        <a:ext cx="504825" cy="930275"/>
                      </a:xfrm>
                      <a:prstGeom prst="rect">
                        <a:avLst/>
                      </a:prstGeom>
                      <a:noFill/>
                      <a:ln w="38100" cmpd="dbl">
                        <a:noFill/>
                        <a:miter lim="800000"/>
                        <a:headEnd/>
                        <a:tailEnd/>
                      </a:ln>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1938684506"/>
              </p:ext>
            </p:extLst>
          </p:nvPr>
        </p:nvGraphicFramePr>
        <p:xfrm>
          <a:off x="1489075" y="4035652"/>
          <a:ext cx="473075" cy="463550"/>
        </p:xfrm>
        <a:graphic>
          <a:graphicData uri="http://schemas.openxmlformats.org/presentationml/2006/ole">
            <mc:AlternateContent xmlns:mc="http://schemas.openxmlformats.org/markup-compatibility/2006">
              <mc:Choice xmlns:v="urn:schemas-microsoft-com:vml" Requires="v">
                <p:oleObj spid="_x0000_s1870363" name="Equation" r:id="rId13" imgW="190440" imgH="190440" progId="Equation.DSMT4">
                  <p:embed/>
                </p:oleObj>
              </mc:Choice>
              <mc:Fallback>
                <p:oleObj name="Equation" r:id="rId13" imgW="190440" imgH="190440" progId="Equation.DSMT4">
                  <p:embed/>
                  <p:pic>
                    <p:nvPicPr>
                      <p:cNvPr id="0" name=""/>
                      <p:cNvPicPr>
                        <a:picLocks noChangeAspect="1" noChangeArrowheads="1"/>
                      </p:cNvPicPr>
                      <p:nvPr/>
                    </p:nvPicPr>
                    <p:blipFill>
                      <a:blip r:embed="rId14"/>
                      <a:srcRect/>
                      <a:stretch>
                        <a:fillRect/>
                      </a:stretch>
                    </p:blipFill>
                    <p:spPr bwMode="auto">
                      <a:xfrm>
                        <a:off x="1489075" y="4035652"/>
                        <a:ext cx="473075" cy="463550"/>
                      </a:xfrm>
                      <a:prstGeom prst="rect">
                        <a:avLst/>
                      </a:prstGeom>
                      <a:noFill/>
                      <a:ln w="38100" cmpd="dbl">
                        <a:noFill/>
                        <a:miter lim="800000"/>
                        <a:headEnd/>
                        <a:tailEnd/>
                      </a:ln>
                      <a:extLst/>
                    </p:spPr>
                  </p:pic>
                </p:oleObj>
              </mc:Fallback>
            </mc:AlternateContent>
          </a:graphicData>
        </a:graphic>
      </p:graphicFrame>
      <p:sp>
        <p:nvSpPr>
          <p:cNvPr id="25" name="Text Box 3"/>
          <p:cNvSpPr txBox="1">
            <a:spLocks noChangeArrowheads="1"/>
          </p:cNvSpPr>
          <p:nvPr/>
        </p:nvSpPr>
        <p:spPr bwMode="auto">
          <a:xfrm>
            <a:off x="249633" y="4588501"/>
            <a:ext cx="11513741" cy="201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Las ventajas en el manejo de esta expresión en los cálculos analíticos:</a:t>
            </a:r>
          </a:p>
          <a:p>
            <a:pPr marL="800100" lvl="1" indent="-342900" algn="just">
              <a:spcBef>
                <a:spcPct val="50000"/>
              </a:spcBef>
              <a:buFont typeface="Wingdings" panose="05000000000000000000" pitchFamily="2" charset="2"/>
              <a:buChar char="ü"/>
            </a:pPr>
            <a:r>
              <a:rPr lang="es-AR" sz="2000" b="0" dirty="0" smtClean="0">
                <a:solidFill>
                  <a:srgbClr val="009900"/>
                </a:solidFill>
                <a:latin typeface="Times New Roman" panose="02020603050405020304" pitchFamily="18" charset="0"/>
                <a:cs typeface="Times New Roman" panose="02020603050405020304" pitchFamily="18" charset="0"/>
              </a:rPr>
              <a:t>Los parámetros aparecen linealmente y es posible obtener una acción proporcional, integral o derivativa pura mediante valores finitos de los parámetros.</a:t>
            </a:r>
          </a:p>
          <a:p>
            <a:pPr marL="800100" lvl="1" indent="-342900" algn="just">
              <a:spcBef>
                <a:spcPct val="50000"/>
              </a:spcBef>
              <a:buFont typeface="Wingdings" panose="05000000000000000000" pitchFamily="2" charset="2"/>
              <a:buChar char="ü"/>
            </a:pPr>
            <a:r>
              <a:rPr lang="es-AR" sz="2000" b="0" dirty="0" smtClean="0">
                <a:solidFill>
                  <a:srgbClr val="009900"/>
                </a:solidFill>
                <a:latin typeface="Times New Roman" panose="02020603050405020304" pitchFamily="18" charset="0"/>
                <a:cs typeface="Times New Roman" panose="02020603050405020304" pitchFamily="18" charset="0"/>
              </a:rPr>
              <a:t>Tanto la forma (11) como la (16) admiten ceros complejos conjugados, lo que resulta útil cuando se necesitan controlar sistemas oscilatorios.</a:t>
            </a:r>
          </a:p>
        </p:txBody>
      </p:sp>
    </p:spTree>
    <p:custDataLst>
      <p:tags r:id="rId2"/>
    </p:custDataLst>
    <p:extLst>
      <p:ext uri="{BB962C8B-B14F-4D97-AF65-F5344CB8AC3E}">
        <p14:creationId xmlns:p14="http://schemas.microsoft.com/office/powerpoint/2010/main" val="136513016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1219" name="Text Box 3"/>
          <p:cNvSpPr txBox="1">
            <a:spLocks noChangeArrowheads="1"/>
          </p:cNvSpPr>
          <p:nvPr/>
        </p:nvSpPr>
        <p:spPr bwMode="auto">
          <a:xfrm>
            <a:off x="954091" y="874052"/>
            <a:ext cx="8583613"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a:solidFill>
                  <a:srgbClr val="FF3300"/>
                </a:solidFill>
              </a:rPr>
              <a:t>Acción de Control PI-D: Modificada con Referencia Ctte.</a:t>
            </a:r>
            <a:endParaRPr lang="es-AR">
              <a:solidFill>
                <a:srgbClr val="FF3300"/>
              </a:solidFill>
            </a:endParaRPr>
          </a:p>
        </p:txBody>
      </p:sp>
      <p:graphicFrame>
        <p:nvGraphicFramePr>
          <p:cNvPr id="1801220" name="Object 4"/>
          <p:cNvGraphicFramePr>
            <a:graphicFrameLocks noChangeAspect="1"/>
          </p:cNvGraphicFramePr>
          <p:nvPr>
            <p:extLst>
              <p:ext uri="{D42A27DB-BD31-4B8C-83A1-F6EECF244321}">
                <p14:modId xmlns:p14="http://schemas.microsoft.com/office/powerpoint/2010/main" val="197640330"/>
              </p:ext>
            </p:extLst>
          </p:nvPr>
        </p:nvGraphicFramePr>
        <p:xfrm>
          <a:off x="317503" y="1638302"/>
          <a:ext cx="5216525" cy="906463"/>
        </p:xfrm>
        <a:graphic>
          <a:graphicData uri="http://schemas.openxmlformats.org/presentationml/2006/ole">
            <mc:AlternateContent xmlns:mc="http://schemas.openxmlformats.org/markup-compatibility/2006">
              <mc:Choice xmlns:v="urn:schemas-microsoft-com:vml" Requires="v">
                <p:oleObj spid="_x0000_s1802128" name="Equation" r:id="rId5" imgW="2234880" imgH="393480" progId="Equation.DSMT4">
                  <p:embed/>
                </p:oleObj>
              </mc:Choice>
              <mc:Fallback>
                <p:oleObj name="Equation" r:id="rId5" imgW="223488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3" y="1638302"/>
                        <a:ext cx="5216525"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1221" name="Object 5"/>
          <p:cNvGraphicFramePr>
            <a:graphicFrameLocks noChangeAspect="1"/>
          </p:cNvGraphicFramePr>
          <p:nvPr>
            <p:extLst>
              <p:ext uri="{D42A27DB-BD31-4B8C-83A1-F6EECF244321}">
                <p14:modId xmlns:p14="http://schemas.microsoft.com/office/powerpoint/2010/main" val="3528017328"/>
              </p:ext>
            </p:extLst>
          </p:nvPr>
        </p:nvGraphicFramePr>
        <p:xfrm>
          <a:off x="425450" y="2786726"/>
          <a:ext cx="5556250" cy="1054100"/>
        </p:xfrm>
        <a:graphic>
          <a:graphicData uri="http://schemas.openxmlformats.org/presentationml/2006/ole">
            <mc:AlternateContent xmlns:mc="http://schemas.openxmlformats.org/markup-compatibility/2006">
              <mc:Choice xmlns:v="urn:schemas-microsoft-com:vml" Requires="v">
                <p:oleObj spid="_x0000_s1802129" name="Equation" r:id="rId7" imgW="2234880" imgH="431640" progId="Equation.DSMT4">
                  <p:embed/>
                </p:oleObj>
              </mc:Choice>
              <mc:Fallback>
                <p:oleObj name="Equation" r:id="rId7" imgW="2234880" imgH="431640" progId="Equation.DSMT4">
                  <p:embed/>
                  <p:pic>
                    <p:nvPicPr>
                      <p:cNvPr id="0" name="Object 5"/>
                      <p:cNvPicPr>
                        <a:picLocks noChangeAspect="1" noChangeArrowheads="1"/>
                      </p:cNvPicPr>
                      <p:nvPr/>
                    </p:nvPicPr>
                    <p:blipFill>
                      <a:blip r:embed="rId8"/>
                      <a:srcRect/>
                      <a:stretch>
                        <a:fillRect/>
                      </a:stretch>
                    </p:blipFill>
                    <p:spPr bwMode="auto">
                      <a:xfrm>
                        <a:off x="425450" y="2786726"/>
                        <a:ext cx="5556250" cy="10541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1222" name="Object 6"/>
          <p:cNvGraphicFramePr>
            <a:graphicFrameLocks noChangeAspect="1"/>
          </p:cNvGraphicFramePr>
          <p:nvPr>
            <p:extLst>
              <p:ext uri="{D42A27DB-BD31-4B8C-83A1-F6EECF244321}">
                <p14:modId xmlns:p14="http://schemas.microsoft.com/office/powerpoint/2010/main" val="1507972259"/>
              </p:ext>
            </p:extLst>
          </p:nvPr>
        </p:nvGraphicFramePr>
        <p:xfrm>
          <a:off x="5911853" y="1565276"/>
          <a:ext cx="5483225" cy="1052513"/>
        </p:xfrm>
        <a:graphic>
          <a:graphicData uri="http://schemas.openxmlformats.org/presentationml/2006/ole">
            <mc:AlternateContent xmlns:mc="http://schemas.openxmlformats.org/markup-compatibility/2006">
              <mc:Choice xmlns:v="urn:schemas-microsoft-com:vml" Requires="v">
                <p:oleObj spid="_x0000_s1802130" name="Equation" r:id="rId9" imgW="2349360" imgH="457200" progId="Equation.DSMT4">
                  <p:embed/>
                </p:oleObj>
              </mc:Choice>
              <mc:Fallback>
                <p:oleObj name="Equation" r:id="rId9" imgW="2349360" imgH="4572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1853" y="1565276"/>
                        <a:ext cx="5483225"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
          <p:cNvSpPr>
            <a:spLocks noGrp="1" noChangeArrowheads="1"/>
          </p:cNvSpPr>
          <p:nvPr>
            <p:ph type="title"/>
          </p:nvPr>
        </p:nvSpPr>
        <p:spPr bwMode="auto">
          <a:xfrm>
            <a:off x="102278" y="58569"/>
            <a:ext cx="9050571"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Acciones de Control Básicas: Controladores P, PI, PD y PID</a:t>
            </a:r>
          </a:p>
        </p:txBody>
      </p:sp>
      <p:pic>
        <p:nvPicPr>
          <p:cNvPr id="4" name="Imagen 3"/>
          <p:cNvPicPr>
            <a:picLocks noChangeAspect="1"/>
          </p:cNvPicPr>
          <p:nvPr/>
        </p:nvPicPr>
        <p:blipFill>
          <a:blip r:embed="rId11"/>
          <a:stretch>
            <a:fillRect/>
          </a:stretch>
        </p:blipFill>
        <p:spPr>
          <a:xfrm>
            <a:off x="2148655" y="4166038"/>
            <a:ext cx="7526396" cy="213035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3395" name="Text Box 3"/>
          <p:cNvSpPr txBox="1">
            <a:spLocks noChangeArrowheads="1"/>
          </p:cNvSpPr>
          <p:nvPr/>
        </p:nvSpPr>
        <p:spPr bwMode="auto">
          <a:xfrm>
            <a:off x="119063" y="101603"/>
            <a:ext cx="10196512" cy="522287"/>
          </a:xfrm>
          <a:prstGeom prst="rect">
            <a:avLst/>
          </a:prstGeom>
          <a:solidFill>
            <a:srgbClr val="FF3300"/>
          </a:solidFill>
          <a:ln w="15875">
            <a:solidFill>
              <a:srgbClr val="FF0000"/>
            </a:solidFill>
            <a:miter lim="800000"/>
            <a:headEnd/>
            <a:tailEnd/>
          </a:ln>
          <a:effectLst/>
          <a:extLst/>
        </p:spPr>
        <p:txBody>
          <a:bodyPr anchor="ctr"/>
          <a:lstStyle/>
          <a:p>
            <a:pPr algn="l">
              <a:spcBef>
                <a:spcPct val="50000"/>
              </a:spcBef>
            </a:pPr>
            <a:r>
              <a:rPr lang="es-AR" sz="2400" dirty="0">
                <a:solidFill>
                  <a:schemeClr val="bg1"/>
                </a:solidFill>
              </a:rPr>
              <a:t>Acción de Control </a:t>
            </a:r>
            <a:r>
              <a:rPr lang="es-AR" sz="2400" dirty="0" smtClean="0">
                <a:solidFill>
                  <a:schemeClr val="bg1"/>
                </a:solidFill>
              </a:rPr>
              <a:t>PID: Ejemplo Control Velocidad Motor CC</a:t>
            </a:r>
            <a:endParaRPr lang="es-AR" dirty="0">
              <a:solidFill>
                <a:schemeClr val="bg1"/>
              </a:solidFill>
            </a:endParaRPr>
          </a:p>
        </p:txBody>
      </p:sp>
      <p:sp>
        <p:nvSpPr>
          <p:cNvPr id="1723408" name="Rectangle 16"/>
          <p:cNvSpPr>
            <a:spLocks noChangeArrowheads="1"/>
          </p:cNvSpPr>
          <p:nvPr/>
        </p:nvSpPr>
        <p:spPr bwMode="auto">
          <a:xfrm>
            <a:off x="11090775" y="1155703"/>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2" name="Imagen 1"/>
          <p:cNvPicPr>
            <a:picLocks noChangeAspect="1"/>
          </p:cNvPicPr>
          <p:nvPr/>
        </p:nvPicPr>
        <p:blipFill rotWithShape="1">
          <a:blip r:embed="rId5"/>
          <a:srcRect l="9166" t="10635" r="7262" b="5556"/>
          <a:stretch/>
        </p:blipFill>
        <p:spPr>
          <a:xfrm>
            <a:off x="285750" y="751521"/>
            <a:ext cx="4774298" cy="3590926"/>
          </a:xfrm>
          <a:prstGeom prst="rect">
            <a:avLst/>
          </a:prstGeom>
        </p:spPr>
      </p:pic>
      <p:sp>
        <p:nvSpPr>
          <p:cNvPr id="1723399" name="Text Box 7"/>
          <p:cNvSpPr txBox="1">
            <a:spLocks noChangeArrowheads="1"/>
          </p:cNvSpPr>
          <p:nvPr/>
        </p:nvSpPr>
        <p:spPr bwMode="auto">
          <a:xfrm>
            <a:off x="2217737" y="2674615"/>
            <a:ext cx="1858963" cy="897260"/>
          </a:xfrm>
          <a:prstGeom prst="rect">
            <a:avLst/>
          </a:prstGeom>
          <a:solidFill>
            <a:schemeClr val="bg1"/>
          </a:solidFill>
          <a:ln w="2540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400" b="0" i="1" dirty="0" err="1">
                <a:solidFill>
                  <a:srgbClr val="009900"/>
                </a:solidFill>
                <a:effectLst>
                  <a:outerShdw blurRad="38100" dist="38100" dir="2700000" algn="tl">
                    <a:srgbClr val="C0C0C0"/>
                  </a:outerShdw>
                </a:effectLst>
                <a:latin typeface="Times New Roman" pitchFamily="18" charset="0"/>
              </a:rPr>
              <a:t>M</a:t>
            </a:r>
            <a:r>
              <a:rPr lang="es-AR" sz="2400" b="0" i="1" baseline="-25000" dirty="0" err="1">
                <a:solidFill>
                  <a:srgbClr val="009900"/>
                </a:solidFill>
                <a:effectLst>
                  <a:outerShdw blurRad="38100" dist="38100" dir="2700000" algn="tl">
                    <a:srgbClr val="C0C0C0"/>
                  </a:outerShdw>
                </a:effectLst>
                <a:latin typeface="Times New Roman" pitchFamily="18" charset="0"/>
              </a:rPr>
              <a:t>p</a:t>
            </a:r>
            <a:r>
              <a:rPr lang="es-AR" sz="2400" b="0" i="1" dirty="0">
                <a:solidFill>
                  <a:srgbClr val="009900"/>
                </a:solidFill>
                <a:effectLst>
                  <a:outerShdw blurRad="38100" dist="38100" dir="2700000" algn="tl">
                    <a:srgbClr val="C0C0C0"/>
                  </a:outerShdw>
                </a:effectLst>
                <a:latin typeface="Times New Roman" pitchFamily="18" charset="0"/>
              </a:rPr>
              <a:t> </a:t>
            </a:r>
            <a:r>
              <a:rPr lang="es-AR" sz="2400" b="0" dirty="0">
                <a:solidFill>
                  <a:srgbClr val="009900"/>
                </a:solidFill>
                <a:effectLst>
                  <a:outerShdw blurRad="38100" dist="38100" dir="2700000" algn="tl">
                    <a:srgbClr val="C0C0C0"/>
                  </a:outerShdw>
                </a:effectLst>
                <a:latin typeface="Times New Roman" pitchFamily="18" charset="0"/>
              </a:rPr>
              <a:t>= </a:t>
            </a:r>
            <a:r>
              <a:rPr lang="es-AR" sz="2400" b="0" dirty="0" smtClean="0">
                <a:solidFill>
                  <a:srgbClr val="009900"/>
                </a:solidFill>
                <a:effectLst>
                  <a:outerShdw blurRad="38100" dist="38100" dir="2700000" algn="tl">
                    <a:srgbClr val="C0C0C0"/>
                  </a:outerShdw>
                </a:effectLst>
                <a:latin typeface="Times New Roman" pitchFamily="18" charset="0"/>
              </a:rPr>
              <a:t>2,6%   </a:t>
            </a:r>
            <a:r>
              <a:rPr lang="es-AR" sz="2400" b="0" i="1" dirty="0" err="1" smtClean="0">
                <a:solidFill>
                  <a:srgbClr val="009900"/>
                </a:solidFill>
                <a:effectLst>
                  <a:outerShdw blurRad="38100" dist="38100" dir="2700000" algn="tl">
                    <a:srgbClr val="C0C0C0"/>
                  </a:outerShdw>
                </a:effectLst>
                <a:latin typeface="Times New Roman" pitchFamily="18" charset="0"/>
              </a:rPr>
              <a:t>t</a:t>
            </a:r>
            <a:r>
              <a:rPr lang="es-AR" sz="2400" b="0" i="1" baseline="-25000" dirty="0" err="1" smtClean="0">
                <a:solidFill>
                  <a:srgbClr val="009900"/>
                </a:solidFill>
                <a:effectLst>
                  <a:outerShdw blurRad="38100" dist="38100" dir="2700000" algn="tl">
                    <a:srgbClr val="C0C0C0"/>
                  </a:outerShdw>
                </a:effectLst>
                <a:latin typeface="Times New Roman" pitchFamily="18" charset="0"/>
              </a:rPr>
              <a:t>s</a:t>
            </a:r>
            <a:r>
              <a:rPr lang="es-AR" sz="2400" b="0" dirty="0" smtClean="0">
                <a:solidFill>
                  <a:srgbClr val="009900"/>
                </a:solidFill>
                <a:effectLst>
                  <a:outerShdw blurRad="38100" dist="38100" dir="2700000" algn="tl">
                    <a:srgbClr val="C0C0C0"/>
                  </a:outerShdw>
                </a:effectLst>
                <a:latin typeface="Times New Roman" pitchFamily="18" charset="0"/>
              </a:rPr>
              <a:t> </a:t>
            </a:r>
            <a:r>
              <a:rPr lang="es-AR" sz="2400" b="0" dirty="0">
                <a:solidFill>
                  <a:srgbClr val="009900"/>
                </a:solidFill>
                <a:effectLst>
                  <a:outerShdw blurRad="38100" dist="38100" dir="2700000" algn="tl">
                    <a:srgbClr val="C0C0C0"/>
                  </a:outerShdw>
                </a:effectLst>
                <a:latin typeface="Times New Roman" pitchFamily="18" charset="0"/>
              </a:rPr>
              <a:t>= </a:t>
            </a:r>
            <a:r>
              <a:rPr lang="es-AR" sz="2400" b="0" dirty="0" smtClean="0">
                <a:solidFill>
                  <a:srgbClr val="009900"/>
                </a:solidFill>
                <a:effectLst>
                  <a:outerShdw blurRad="38100" dist="38100" dir="2700000" algn="tl">
                    <a:srgbClr val="C0C0C0"/>
                  </a:outerShdw>
                </a:effectLst>
                <a:latin typeface="Times New Roman" pitchFamily="18" charset="0"/>
              </a:rPr>
              <a:t>1,65seg</a:t>
            </a:r>
            <a:endParaRPr lang="es-AR" sz="2400" b="0" dirty="0">
              <a:solidFill>
                <a:srgbClr val="009900"/>
              </a:solidFill>
              <a:effectLst>
                <a:outerShdw blurRad="38100" dist="38100" dir="2700000" algn="tl">
                  <a:srgbClr val="C0C0C0"/>
                </a:outerShdw>
              </a:effectLst>
              <a:latin typeface="Times New Roman" pitchFamily="18" charset="0"/>
            </a:endParaRPr>
          </a:p>
        </p:txBody>
      </p:sp>
      <p:pic>
        <p:nvPicPr>
          <p:cNvPr id="3" name="Imagen 2"/>
          <p:cNvPicPr>
            <a:picLocks noChangeAspect="1"/>
          </p:cNvPicPr>
          <p:nvPr/>
        </p:nvPicPr>
        <p:blipFill rotWithShape="1">
          <a:blip r:embed="rId6"/>
          <a:srcRect l="9523" t="10317" r="6904" b="3968"/>
          <a:stretch/>
        </p:blipFill>
        <p:spPr>
          <a:xfrm>
            <a:off x="5593645" y="792006"/>
            <a:ext cx="4670639" cy="3592800"/>
          </a:xfrm>
          <a:prstGeom prst="rect">
            <a:avLst/>
          </a:prstGeom>
        </p:spPr>
      </p:pic>
      <p:sp>
        <p:nvSpPr>
          <p:cNvPr id="14" name="Text Box 7"/>
          <p:cNvSpPr txBox="1">
            <a:spLocks noChangeArrowheads="1"/>
          </p:cNvSpPr>
          <p:nvPr/>
        </p:nvSpPr>
        <p:spPr bwMode="auto">
          <a:xfrm>
            <a:off x="6566979" y="3123245"/>
            <a:ext cx="3276600" cy="548191"/>
          </a:xfrm>
          <a:prstGeom prst="rect">
            <a:avLst/>
          </a:prstGeom>
          <a:solidFill>
            <a:schemeClr val="bg1"/>
          </a:solidFill>
          <a:ln w="25400">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r>
              <a:rPr lang="es-AR" sz="2400" b="0" dirty="0" smtClean="0">
                <a:solidFill>
                  <a:srgbClr val="009900"/>
                </a:solidFill>
                <a:effectLst>
                  <a:outerShdw blurRad="38100" dist="38100" dir="2700000" algn="tl">
                    <a:srgbClr val="C0C0C0"/>
                  </a:outerShdw>
                </a:effectLst>
                <a:latin typeface="Times New Roman" pitchFamily="18" charset="0"/>
              </a:rPr>
              <a:t>Cancelación polo-cero</a:t>
            </a:r>
          </a:p>
        </p:txBody>
      </p:sp>
      <p:graphicFrame>
        <p:nvGraphicFramePr>
          <p:cNvPr id="15" name="Object 9"/>
          <p:cNvGraphicFramePr>
            <a:graphicFrameLocks noChangeAspect="1"/>
          </p:cNvGraphicFramePr>
          <p:nvPr>
            <p:extLst>
              <p:ext uri="{D42A27DB-BD31-4B8C-83A1-F6EECF244321}">
                <p14:modId xmlns:p14="http://schemas.microsoft.com/office/powerpoint/2010/main" val="2295309336"/>
              </p:ext>
            </p:extLst>
          </p:nvPr>
        </p:nvGraphicFramePr>
        <p:xfrm>
          <a:off x="6713029" y="1039488"/>
          <a:ext cx="4705351" cy="755650"/>
        </p:xfrm>
        <a:graphic>
          <a:graphicData uri="http://schemas.openxmlformats.org/presentationml/2006/ole">
            <mc:AlternateContent xmlns:mc="http://schemas.openxmlformats.org/markup-compatibility/2006">
              <mc:Choice xmlns:v="urn:schemas-microsoft-com:vml" Requires="v">
                <p:oleObj spid="_x0000_s1920074" name="Equation" r:id="rId7" imgW="2616120" imgH="419040" progId="Equation.DSMT4">
                  <p:embed/>
                </p:oleObj>
              </mc:Choice>
              <mc:Fallback>
                <p:oleObj name="Equation" r:id="rId7" imgW="2616120" imgH="419040" progId="Equation.DSMT4">
                  <p:embed/>
                  <p:pic>
                    <p:nvPicPr>
                      <p:cNvPr id="0" name=""/>
                      <p:cNvPicPr>
                        <a:picLocks noChangeAspect="1" noChangeArrowheads="1"/>
                      </p:cNvPicPr>
                      <p:nvPr/>
                    </p:nvPicPr>
                    <p:blipFill>
                      <a:blip r:embed="rId8"/>
                      <a:srcRect/>
                      <a:stretch>
                        <a:fillRect/>
                      </a:stretch>
                    </p:blipFill>
                    <p:spPr bwMode="auto">
                      <a:xfrm>
                        <a:off x="6713029" y="1039488"/>
                        <a:ext cx="4705351" cy="755650"/>
                      </a:xfrm>
                      <a:prstGeom prst="rect">
                        <a:avLst/>
                      </a:prstGeom>
                      <a:solidFill>
                        <a:srgbClr val="FFFF00"/>
                      </a:solidFill>
                      <a:ln w="15875">
                        <a:solidFill>
                          <a:srgbClr val="FF0000"/>
                        </a:solidFill>
                        <a:miter lim="800000"/>
                        <a:headEnd/>
                        <a:tailEnd/>
                      </a:ln>
                    </p:spPr>
                  </p:pic>
                </p:oleObj>
              </mc:Fallback>
            </mc:AlternateContent>
          </a:graphicData>
        </a:graphic>
      </p:graphicFrame>
      <p:pic>
        <p:nvPicPr>
          <p:cNvPr id="5" name="Imagen 4"/>
          <p:cNvPicPr>
            <a:picLocks noChangeAspect="1"/>
          </p:cNvPicPr>
          <p:nvPr/>
        </p:nvPicPr>
        <p:blipFill rotWithShape="1">
          <a:blip r:embed="rId9"/>
          <a:srcRect l="7631" t="4173" r="6225" b="4173"/>
          <a:stretch/>
        </p:blipFill>
        <p:spPr>
          <a:xfrm>
            <a:off x="809832" y="3790771"/>
            <a:ext cx="3726133" cy="2965698"/>
          </a:xfrm>
          <a:prstGeom prst="rect">
            <a:avLst/>
          </a:prstGeom>
        </p:spPr>
      </p:pic>
      <p:graphicFrame>
        <p:nvGraphicFramePr>
          <p:cNvPr id="17" name="Object 9"/>
          <p:cNvGraphicFramePr>
            <a:graphicFrameLocks noChangeAspect="1"/>
          </p:cNvGraphicFramePr>
          <p:nvPr>
            <p:extLst>
              <p:ext uri="{D42A27DB-BD31-4B8C-83A1-F6EECF244321}">
                <p14:modId xmlns:p14="http://schemas.microsoft.com/office/powerpoint/2010/main" val="784009061"/>
              </p:ext>
            </p:extLst>
          </p:nvPr>
        </p:nvGraphicFramePr>
        <p:xfrm>
          <a:off x="4839779" y="4549063"/>
          <a:ext cx="3746500" cy="711200"/>
        </p:xfrm>
        <a:graphic>
          <a:graphicData uri="http://schemas.openxmlformats.org/presentationml/2006/ole">
            <mc:AlternateContent xmlns:mc="http://schemas.openxmlformats.org/markup-compatibility/2006">
              <mc:Choice xmlns:v="urn:schemas-microsoft-com:vml" Requires="v">
                <p:oleObj spid="_x0000_s1920075" name="Equation" r:id="rId10" imgW="2082600" imgH="393480" progId="Equation.DSMT4">
                  <p:embed/>
                </p:oleObj>
              </mc:Choice>
              <mc:Fallback>
                <p:oleObj name="Equation" r:id="rId10" imgW="2082600" imgH="393480" progId="Equation.DSMT4">
                  <p:embed/>
                  <p:pic>
                    <p:nvPicPr>
                      <p:cNvPr id="0" name=""/>
                      <p:cNvPicPr>
                        <a:picLocks noChangeAspect="1" noChangeArrowheads="1"/>
                      </p:cNvPicPr>
                      <p:nvPr/>
                    </p:nvPicPr>
                    <p:blipFill>
                      <a:blip r:embed="rId11"/>
                      <a:srcRect/>
                      <a:stretch>
                        <a:fillRect/>
                      </a:stretch>
                    </p:blipFill>
                    <p:spPr bwMode="auto">
                      <a:xfrm>
                        <a:off x="4839779" y="4549063"/>
                        <a:ext cx="3746500" cy="711200"/>
                      </a:xfrm>
                      <a:prstGeom prst="rect">
                        <a:avLst/>
                      </a:prstGeom>
                      <a:solidFill>
                        <a:srgbClr val="FFFF00"/>
                      </a:solidFill>
                      <a:ln w="15875">
                        <a:solidFill>
                          <a:srgbClr val="FF0000"/>
                        </a:solidFill>
                        <a:miter lim="800000"/>
                        <a:headEnd/>
                        <a:tailEnd/>
                      </a:ln>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949921736"/>
              </p:ext>
            </p:extLst>
          </p:nvPr>
        </p:nvGraphicFramePr>
        <p:xfrm>
          <a:off x="9065704" y="4569099"/>
          <a:ext cx="1804988" cy="825500"/>
        </p:xfrm>
        <a:graphic>
          <a:graphicData uri="http://schemas.openxmlformats.org/presentationml/2006/ole">
            <mc:AlternateContent xmlns:mc="http://schemas.openxmlformats.org/markup-compatibility/2006">
              <mc:Choice xmlns:v="urn:schemas-microsoft-com:vml" Requires="v">
                <p:oleObj spid="_x0000_s1920076" name="Equation" r:id="rId12" imgW="1002960" imgH="457200" progId="Equation.DSMT4">
                  <p:embed/>
                </p:oleObj>
              </mc:Choice>
              <mc:Fallback>
                <p:oleObj name="Equation" r:id="rId12" imgW="1002960" imgH="457200" progId="Equation.DSMT4">
                  <p:embed/>
                  <p:pic>
                    <p:nvPicPr>
                      <p:cNvPr id="0" name=""/>
                      <p:cNvPicPr>
                        <a:picLocks noChangeAspect="1" noChangeArrowheads="1"/>
                      </p:cNvPicPr>
                      <p:nvPr/>
                    </p:nvPicPr>
                    <p:blipFill>
                      <a:blip r:embed="rId13"/>
                      <a:srcRect/>
                      <a:stretch>
                        <a:fillRect/>
                      </a:stretch>
                    </p:blipFill>
                    <p:spPr bwMode="auto">
                      <a:xfrm>
                        <a:off x="9065704" y="4569099"/>
                        <a:ext cx="1804988" cy="825500"/>
                      </a:xfrm>
                      <a:prstGeom prst="rect">
                        <a:avLst/>
                      </a:prstGeom>
                      <a:solidFill>
                        <a:srgbClr val="FFFF00"/>
                      </a:solidFill>
                      <a:ln w="15875">
                        <a:solidFill>
                          <a:srgbClr val="FF0000"/>
                        </a:solidFill>
                        <a:miter lim="800000"/>
                        <a:headEnd/>
                        <a:tailEnd/>
                      </a:ln>
                    </p:spPr>
                  </p:pic>
                </p:oleObj>
              </mc:Fallback>
            </mc:AlternateContent>
          </a:graphicData>
        </a:graphic>
      </p:graphicFrame>
      <p:sp>
        <p:nvSpPr>
          <p:cNvPr id="4" name="Rectángulo 3"/>
          <p:cNvSpPr/>
          <p:nvPr/>
        </p:nvSpPr>
        <p:spPr>
          <a:xfrm>
            <a:off x="4676149" y="5802620"/>
            <a:ext cx="6096000" cy="400110"/>
          </a:xfrm>
          <a:prstGeom prst="rect">
            <a:avLst/>
          </a:prstGeom>
        </p:spPr>
        <p:txBody>
          <a:bodyPr>
            <a:spAutoFit/>
          </a:bodyPr>
          <a:lstStyle/>
          <a:p>
            <a:r>
              <a:rPr lang="en-US" sz="2000" b="0" dirty="0" err="1" smtClean="0">
                <a:solidFill>
                  <a:srgbClr val="009900"/>
                </a:solidFill>
                <a:latin typeface="Times New Roman" panose="02020603050405020304" pitchFamily="18" charset="0"/>
                <a:cs typeface="Times New Roman" panose="02020603050405020304" pitchFamily="18" charset="0"/>
              </a:rPr>
              <a:t>Ver</a:t>
            </a:r>
            <a:r>
              <a:rPr lang="en-US" sz="2000" b="0" dirty="0" smtClean="0">
                <a:solidFill>
                  <a:srgbClr val="009900"/>
                </a:solidFill>
                <a:latin typeface="Times New Roman" panose="02020603050405020304" pitchFamily="18" charset="0"/>
                <a:cs typeface="Times New Roman" panose="02020603050405020304" pitchFamily="18" charset="0"/>
              </a:rPr>
              <a:t> </a:t>
            </a:r>
            <a:r>
              <a:rPr lang="en-US" sz="2000" b="0" dirty="0" err="1" smtClean="0">
                <a:solidFill>
                  <a:srgbClr val="009900"/>
                </a:solidFill>
                <a:latin typeface="Times New Roman" panose="02020603050405020304" pitchFamily="18" charset="0"/>
                <a:cs typeface="Times New Roman" panose="02020603050405020304" pitchFamily="18" charset="0"/>
              </a:rPr>
              <a:t>archivo</a:t>
            </a:r>
            <a:r>
              <a:rPr lang="en-US" sz="2000" b="0" dirty="0" smtClean="0">
                <a:solidFill>
                  <a:srgbClr val="009900"/>
                </a:solidFill>
                <a:latin typeface="Times New Roman" panose="02020603050405020304" pitchFamily="18" charset="0"/>
                <a:cs typeface="Times New Roman" panose="02020603050405020304" pitchFamily="18" charset="0"/>
              </a:rPr>
              <a:t>: </a:t>
            </a:r>
            <a:r>
              <a:rPr lang="en-US" sz="2000" b="0" dirty="0" err="1" smtClean="0">
                <a:solidFill>
                  <a:srgbClr val="009900"/>
                </a:solidFill>
                <a:latin typeface="Times New Roman" panose="02020603050405020304" pitchFamily="18" charset="0"/>
                <a:cs typeface="Times New Roman" panose="02020603050405020304" pitchFamily="18" charset="0"/>
              </a:rPr>
              <a:t>comp_proporcional_motorCC_conPID.m</a:t>
            </a:r>
            <a:endParaRPr lang="en-US" sz="2000" b="0" dirty="0">
              <a:solidFill>
                <a:srgbClr val="0099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22" name="Rectangle 2"/>
          <p:cNvSpPr>
            <a:spLocks noGrp="1" noChangeArrowheads="1"/>
          </p:cNvSpPr>
          <p:nvPr>
            <p:ph type="title"/>
          </p:nvPr>
        </p:nvSpPr>
        <p:spPr bwMode="auto">
          <a:xfrm>
            <a:off x="2882642" y="119940"/>
            <a:ext cx="6537325"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r>
              <a:rPr lang="es-AR" sz="2800" b="1">
                <a:solidFill>
                  <a:schemeClr val="bg1"/>
                </a:solidFill>
                <a:effectLst>
                  <a:outerShdw blurRad="38100" dist="38100" dir="2700000" algn="tl">
                    <a:srgbClr val="000000"/>
                  </a:outerShdw>
                </a:effectLst>
              </a:rPr>
              <a:t>Acciones de Control Básicas</a:t>
            </a:r>
          </a:p>
        </p:txBody>
      </p:sp>
      <p:sp>
        <p:nvSpPr>
          <p:cNvPr id="1669123" name="Text Box 3"/>
          <p:cNvSpPr txBox="1">
            <a:spLocks noChangeArrowheads="1"/>
          </p:cNvSpPr>
          <p:nvPr/>
        </p:nvSpPr>
        <p:spPr bwMode="auto">
          <a:xfrm>
            <a:off x="256573" y="876177"/>
            <a:ext cx="6613782" cy="522287"/>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o de dos </a:t>
            </a:r>
            <a:r>
              <a:rPr lang="es-AR" sz="2400" dirty="0" smtClean="0">
                <a:solidFill>
                  <a:srgbClr val="FF3300"/>
                </a:solidFill>
              </a:rPr>
              <a:t>posiciones ideal</a:t>
            </a:r>
            <a:endParaRPr lang="es-AR" dirty="0">
              <a:solidFill>
                <a:srgbClr val="FF3300"/>
              </a:solidFill>
            </a:endParaRPr>
          </a:p>
        </p:txBody>
      </p:sp>
      <p:sp>
        <p:nvSpPr>
          <p:cNvPr id="1669127" name="Text Box 7"/>
          <p:cNvSpPr txBox="1">
            <a:spLocks noChangeArrowheads="1"/>
          </p:cNvSpPr>
          <p:nvPr/>
        </p:nvSpPr>
        <p:spPr bwMode="auto">
          <a:xfrm>
            <a:off x="6999560" y="1565738"/>
            <a:ext cx="5033320" cy="383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35000"/>
              </a:spcBef>
              <a:buSzTx/>
              <a:buFont typeface="Wingdings" pitchFamily="2" charset="2"/>
              <a:buChar char="J"/>
            </a:pPr>
            <a:r>
              <a:rPr lang="es-AR" sz="2200" b="0" dirty="0">
                <a:solidFill>
                  <a:srgbClr val="0000FF"/>
                </a:solidFill>
                <a:effectLst>
                  <a:outerShdw blurRad="38100" dist="38100" dir="2700000" algn="tl">
                    <a:srgbClr val="C0C0C0"/>
                  </a:outerShdw>
                </a:effectLst>
              </a:rPr>
              <a:t> El sistema a lazo cerrado corrige </a:t>
            </a:r>
            <a:r>
              <a:rPr lang="es-AR" sz="2200" b="0" dirty="0" smtClean="0">
                <a:solidFill>
                  <a:srgbClr val="0000FF"/>
                </a:solidFill>
                <a:effectLst>
                  <a:outerShdw blurRad="38100" dist="38100" dir="2700000" algn="tl">
                    <a:srgbClr val="C0C0C0"/>
                  </a:outerShdw>
                </a:effectLst>
              </a:rPr>
              <a:t>rápidamente el </a:t>
            </a:r>
            <a:r>
              <a:rPr lang="es-AR" sz="2200" b="0" dirty="0">
                <a:solidFill>
                  <a:srgbClr val="0000FF"/>
                </a:solidFill>
                <a:effectLst>
                  <a:outerShdw blurRad="38100" dist="38100" dir="2700000" algn="tl">
                    <a:srgbClr val="C0C0C0"/>
                  </a:outerShdw>
                </a:effectLst>
              </a:rPr>
              <a:t>efecto de la PERTURBACIÓN;</a:t>
            </a:r>
          </a:p>
          <a:p>
            <a:pPr algn="l">
              <a:spcBef>
                <a:spcPct val="35000"/>
              </a:spcBef>
              <a:buSzTx/>
              <a:buFont typeface="Wingdings" pitchFamily="2" charset="2"/>
              <a:buChar char="J"/>
            </a:pPr>
            <a:r>
              <a:rPr lang="es-AR" sz="2200" b="0" dirty="0">
                <a:solidFill>
                  <a:srgbClr val="0000FF"/>
                </a:solidFill>
                <a:effectLst>
                  <a:outerShdw blurRad="38100" dist="38100" dir="2700000" algn="tl">
                    <a:srgbClr val="C0C0C0"/>
                  </a:outerShdw>
                </a:effectLst>
              </a:rPr>
              <a:t> La salida (</a:t>
            </a:r>
            <a:r>
              <a:rPr lang="es-AR" sz="2200" b="0" dirty="0" err="1">
                <a:solidFill>
                  <a:srgbClr val="0000FF"/>
                </a:solidFill>
                <a:effectLst>
                  <a:outerShdw blurRad="38100" dist="38100" dir="2700000" algn="tl">
                    <a:srgbClr val="C0C0C0"/>
                  </a:outerShdw>
                </a:effectLst>
              </a:rPr>
              <a:t>T°</a:t>
            </a:r>
            <a:r>
              <a:rPr lang="es-AR" sz="2200" b="0" dirty="0">
                <a:solidFill>
                  <a:srgbClr val="0000FF"/>
                </a:solidFill>
                <a:effectLst>
                  <a:outerShdw blurRad="38100" dist="38100" dir="2700000" algn="tl">
                    <a:srgbClr val="C0C0C0"/>
                  </a:outerShdw>
                </a:effectLst>
              </a:rPr>
              <a:t>) llega </a:t>
            </a:r>
            <a:r>
              <a:rPr lang="es-AR" sz="2200" b="0" dirty="0" smtClean="0">
                <a:solidFill>
                  <a:srgbClr val="0000FF"/>
                </a:solidFill>
                <a:effectLst>
                  <a:outerShdw blurRad="38100" dist="38100" dir="2700000" algn="tl">
                    <a:srgbClr val="C0C0C0"/>
                  </a:outerShdw>
                </a:effectLst>
              </a:rPr>
              <a:t>rápidamente </a:t>
            </a:r>
            <a:r>
              <a:rPr lang="es-AR" sz="2200" b="0" dirty="0">
                <a:solidFill>
                  <a:srgbClr val="0000FF"/>
                </a:solidFill>
                <a:effectLst>
                  <a:outerShdw blurRad="38100" dist="38100" dir="2700000" algn="tl">
                    <a:srgbClr val="C0C0C0"/>
                  </a:outerShdw>
                </a:effectLst>
              </a:rPr>
              <a:t>al valor de consigna;</a:t>
            </a:r>
          </a:p>
          <a:p>
            <a:pPr algn="l">
              <a:spcBef>
                <a:spcPct val="35000"/>
              </a:spcBef>
              <a:buSzTx/>
              <a:buFont typeface="Wingdings" pitchFamily="2" charset="2"/>
              <a:buChar char="J"/>
            </a:pPr>
            <a:r>
              <a:rPr lang="es-AR" sz="2200" b="0" dirty="0">
                <a:solidFill>
                  <a:srgbClr val="0000FF"/>
                </a:solidFill>
                <a:effectLst>
                  <a:outerShdw blurRad="38100" dist="38100" dir="2700000" algn="tl">
                    <a:srgbClr val="C0C0C0"/>
                  </a:outerShdw>
                </a:effectLst>
              </a:rPr>
              <a:t> La </a:t>
            </a:r>
            <a:r>
              <a:rPr lang="es-AR" sz="2200" b="0" dirty="0" err="1">
                <a:solidFill>
                  <a:srgbClr val="0000FF"/>
                </a:solidFill>
                <a:effectLst>
                  <a:outerShdw blurRad="38100" dist="38100" dir="2700000" algn="tl">
                    <a:srgbClr val="C0C0C0"/>
                  </a:outerShdw>
                </a:effectLst>
              </a:rPr>
              <a:t>T°</a:t>
            </a:r>
            <a:r>
              <a:rPr lang="es-AR" sz="2200" b="0" dirty="0">
                <a:solidFill>
                  <a:srgbClr val="0000FF"/>
                </a:solidFill>
                <a:effectLst>
                  <a:outerShdw blurRad="38100" dist="38100" dir="2700000" algn="tl">
                    <a:srgbClr val="C0C0C0"/>
                  </a:outerShdw>
                </a:effectLst>
              </a:rPr>
              <a:t> se mantiene en el valor deseado y entre los valores </a:t>
            </a:r>
            <a:r>
              <a:rPr lang="es-AR" sz="2200" b="0" dirty="0" smtClean="0">
                <a:solidFill>
                  <a:srgbClr val="0000FF"/>
                </a:solidFill>
                <a:effectLst>
                  <a:outerShdw blurRad="38100" dist="38100" dir="2700000" algn="tl">
                    <a:srgbClr val="C0C0C0"/>
                  </a:outerShdw>
                </a:effectLst>
              </a:rPr>
              <a:t>encendido y apagado;</a:t>
            </a:r>
            <a:endParaRPr lang="es-AR" sz="2200" b="0" dirty="0">
              <a:solidFill>
                <a:srgbClr val="0000FF"/>
              </a:solidFill>
              <a:effectLst>
                <a:outerShdw blurRad="38100" dist="38100" dir="2700000" algn="tl">
                  <a:srgbClr val="C0C0C0"/>
                </a:outerShdw>
              </a:effectLst>
            </a:endParaRPr>
          </a:p>
          <a:p>
            <a:pPr algn="l">
              <a:spcBef>
                <a:spcPct val="35000"/>
              </a:spcBef>
              <a:buSzTx/>
              <a:buFont typeface="Wingdings" pitchFamily="2" charset="2"/>
              <a:buChar char="L"/>
            </a:pPr>
            <a:r>
              <a:rPr lang="es-AR" sz="2200" b="0" dirty="0">
                <a:solidFill>
                  <a:srgbClr val="FF3300"/>
                </a:solidFill>
                <a:effectLst>
                  <a:outerShdw blurRad="38100" dist="38100" dir="2700000" algn="tl">
                    <a:srgbClr val="C0C0C0"/>
                  </a:outerShdw>
                </a:effectLst>
              </a:rPr>
              <a:t> Mucho esfuerzo de la ley de control y variaciones muy rápidas</a:t>
            </a:r>
            <a:endParaRPr lang="es-AR" sz="2400" b="0" u="sng" baseline="-25000" dirty="0">
              <a:solidFill>
                <a:srgbClr val="FF3300"/>
              </a:solidFill>
              <a:effectLst>
                <a:outerShdw blurRad="38100" dist="38100" dir="2700000" algn="tl">
                  <a:srgbClr val="C0C0C0"/>
                </a:outerShdw>
              </a:effectLst>
              <a:latin typeface="Times New Roman" pitchFamily="18" charset="0"/>
            </a:endParaRPr>
          </a:p>
        </p:txBody>
      </p:sp>
      <p:pic>
        <p:nvPicPr>
          <p:cNvPr id="1669133" name="Picture 13" descr="Imagem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535" y="1438260"/>
            <a:ext cx="1439862" cy="1254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Objeto"/>
          <p:cNvGraphicFramePr>
            <a:graphicFrameLocks noChangeAspect="1"/>
          </p:cNvGraphicFramePr>
          <p:nvPr>
            <p:extLst>
              <p:ext uri="{D42A27DB-BD31-4B8C-83A1-F6EECF244321}">
                <p14:modId xmlns:p14="http://schemas.microsoft.com/office/powerpoint/2010/main" val="2205566224"/>
              </p:ext>
            </p:extLst>
          </p:nvPr>
        </p:nvGraphicFramePr>
        <p:xfrm>
          <a:off x="322957" y="1565738"/>
          <a:ext cx="4016931" cy="922337"/>
        </p:xfrm>
        <a:graphic>
          <a:graphicData uri="http://schemas.openxmlformats.org/presentationml/2006/ole">
            <mc:AlternateContent xmlns:mc="http://schemas.openxmlformats.org/markup-compatibility/2006">
              <mc:Choice xmlns:v="urn:schemas-microsoft-com:vml" Requires="v">
                <p:oleObj spid="_x0000_s1669435" name="Visio" r:id="rId6" imgW="3364236" imgH="772470" progId="Visio.Drawing.11">
                  <p:embed/>
                </p:oleObj>
              </mc:Choice>
              <mc:Fallback>
                <p:oleObj name="Visio" r:id="rId6" imgW="3364236" imgH="772470" progId="Visio.Drawing.11">
                  <p:embed/>
                  <p:pic>
                    <p:nvPicPr>
                      <p:cNvPr id="0" name=""/>
                      <p:cNvPicPr/>
                      <p:nvPr/>
                    </p:nvPicPr>
                    <p:blipFill>
                      <a:blip r:embed="rId7"/>
                      <a:stretch>
                        <a:fillRect/>
                      </a:stretch>
                    </p:blipFill>
                    <p:spPr>
                      <a:xfrm>
                        <a:off x="322957" y="1565738"/>
                        <a:ext cx="4016931" cy="922337"/>
                      </a:xfrm>
                      <a:prstGeom prst="rect">
                        <a:avLst/>
                      </a:prstGeom>
                    </p:spPr>
                  </p:pic>
                </p:oleObj>
              </mc:Fallback>
            </mc:AlternateContent>
          </a:graphicData>
        </a:graphic>
      </p:graphicFrame>
      <p:pic>
        <p:nvPicPr>
          <p:cNvPr id="2" name="Imagen 1"/>
          <p:cNvPicPr>
            <a:picLocks noChangeAspect="1"/>
          </p:cNvPicPr>
          <p:nvPr/>
        </p:nvPicPr>
        <p:blipFill rotWithShape="1">
          <a:blip r:embed="rId8">
            <a:clrChange>
              <a:clrFrom>
                <a:srgbClr val="FFFFFF"/>
              </a:clrFrom>
              <a:clrTo>
                <a:srgbClr val="FFFFFF">
                  <a:alpha val="0"/>
                </a:srgbClr>
              </a:clrTo>
            </a:clrChange>
          </a:blip>
          <a:srcRect l="5913" t="2115" r="1342" b="3875"/>
          <a:stretch/>
        </p:blipFill>
        <p:spPr>
          <a:xfrm>
            <a:off x="133765" y="2655348"/>
            <a:ext cx="6640985" cy="4066727"/>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69122"/>
                                        </p:tgtEl>
                                        <p:attrNameLst>
                                          <p:attrName>style.visibility</p:attrName>
                                        </p:attrNameLst>
                                      </p:cBhvr>
                                      <p:to>
                                        <p:strVal val="visible"/>
                                      </p:to>
                                    </p:set>
                                    <p:anim calcmode="lin" valueType="num">
                                      <p:cBhvr additive="base">
                                        <p:cTn id="7" dur="500" fill="hold"/>
                                        <p:tgtEl>
                                          <p:spTgt spid="1669122"/>
                                        </p:tgtEl>
                                        <p:attrNameLst>
                                          <p:attrName>ppt_x</p:attrName>
                                        </p:attrNameLst>
                                      </p:cBhvr>
                                      <p:tavLst>
                                        <p:tav tm="0">
                                          <p:val>
                                            <p:strVal val="0-#ppt_w/2"/>
                                          </p:val>
                                        </p:tav>
                                        <p:tav tm="100000">
                                          <p:val>
                                            <p:strVal val="#ppt_x"/>
                                          </p:val>
                                        </p:tav>
                                      </p:tavLst>
                                    </p:anim>
                                    <p:anim calcmode="lin" valueType="num">
                                      <p:cBhvr additive="base">
                                        <p:cTn id="8" dur="500" fill="hold"/>
                                        <p:tgtEl>
                                          <p:spTgt spid="1669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2"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7" name="Text Box 3"/>
          <p:cNvSpPr txBox="1">
            <a:spLocks noChangeArrowheads="1"/>
          </p:cNvSpPr>
          <p:nvPr/>
        </p:nvSpPr>
        <p:spPr bwMode="auto">
          <a:xfrm>
            <a:off x="196853" y="131102"/>
            <a:ext cx="5965822" cy="522287"/>
          </a:xfrm>
          <a:prstGeom prst="rect">
            <a:avLst/>
          </a:prstGeom>
          <a:solidFill>
            <a:srgbClr val="FF3300"/>
          </a:solidFill>
          <a:ln w="15875">
            <a:solidFill>
              <a:srgbClr val="FF0000"/>
            </a:solidFill>
            <a:miter lim="800000"/>
            <a:headEnd/>
            <a:tailEnd/>
          </a:ln>
          <a:effectLst/>
          <a:extLst/>
        </p:spPr>
        <p:txBody>
          <a:bodyPr anchor="ctr"/>
          <a:lstStyle/>
          <a:p>
            <a:pPr algn="l">
              <a:spcBef>
                <a:spcPct val="50000"/>
              </a:spcBef>
            </a:pPr>
            <a:r>
              <a:rPr lang="es-AR" sz="2400" dirty="0">
                <a:solidFill>
                  <a:schemeClr val="bg1"/>
                </a:solidFill>
              </a:rPr>
              <a:t>Acción de Control </a:t>
            </a:r>
            <a:r>
              <a:rPr lang="es-AR" sz="2400" dirty="0" smtClean="0">
                <a:solidFill>
                  <a:schemeClr val="bg1"/>
                </a:solidFill>
              </a:rPr>
              <a:t>PID:  Observaciones</a:t>
            </a:r>
            <a:endParaRPr lang="es-AR" dirty="0">
              <a:solidFill>
                <a:schemeClr val="bg1"/>
              </a:solidFill>
            </a:endParaRPr>
          </a:p>
        </p:txBody>
      </p:sp>
      <p:sp>
        <p:nvSpPr>
          <p:cNvPr id="1721353" name="Text Box 9"/>
          <p:cNvSpPr txBox="1">
            <a:spLocks noChangeArrowheads="1"/>
          </p:cNvSpPr>
          <p:nvPr/>
        </p:nvSpPr>
        <p:spPr bwMode="auto">
          <a:xfrm>
            <a:off x="347662" y="839061"/>
            <a:ext cx="11630025" cy="3170099"/>
          </a:xfrm>
          <a:prstGeom prst="rect">
            <a:avLst/>
          </a:prstGeom>
          <a:noFill/>
          <a:ln w="1905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 typeface="Wingdings" pitchFamily="2" charset="2"/>
              <a:buChar char="J"/>
            </a:pPr>
            <a:r>
              <a:rPr lang="es-AR" sz="2500" b="0" dirty="0" smtClean="0">
                <a:solidFill>
                  <a:srgbClr val="FF3300"/>
                </a:solidFill>
                <a:latin typeface="Times New Roman" pitchFamily="18" charset="0"/>
              </a:rPr>
              <a:t>  Logra una </a:t>
            </a:r>
            <a:r>
              <a:rPr lang="es-AR" sz="2500" dirty="0" smtClean="0">
                <a:solidFill>
                  <a:srgbClr val="FF3300"/>
                </a:solidFill>
                <a:effectLst>
                  <a:outerShdw blurRad="38100" dist="38100" dir="2700000" algn="tl">
                    <a:srgbClr val="000000">
                      <a:alpha val="43137"/>
                    </a:srgbClr>
                  </a:outerShdw>
                </a:effectLst>
                <a:latin typeface="Times New Roman" pitchFamily="18" charset="0"/>
              </a:rPr>
              <a:t>muy buena ESTABILIDAD RELATIVA</a:t>
            </a:r>
          </a:p>
          <a:p>
            <a:pPr algn="l">
              <a:spcBef>
                <a:spcPct val="50000"/>
              </a:spcBef>
              <a:buFont typeface="Wingdings" pitchFamily="2" charset="2"/>
              <a:buChar char="J"/>
            </a:pPr>
            <a:r>
              <a:rPr lang="es-AR" sz="2500" dirty="0" smtClean="0">
                <a:solidFill>
                  <a:srgbClr val="FF3300"/>
                </a:solidFill>
                <a:latin typeface="Times New Roman" pitchFamily="18" charset="0"/>
              </a:rPr>
              <a:t>  </a:t>
            </a:r>
            <a:r>
              <a:rPr lang="es-AR" sz="2500" b="0" dirty="0">
                <a:solidFill>
                  <a:srgbClr val="FF3300"/>
                </a:solidFill>
                <a:latin typeface="Times New Roman" pitchFamily="18" charset="0"/>
              </a:rPr>
              <a:t>Respuesta transitoria con </a:t>
            </a:r>
            <a:r>
              <a:rPr lang="es-AR" sz="2500" dirty="0" smtClean="0">
                <a:solidFill>
                  <a:srgbClr val="FF3300"/>
                </a:solidFill>
                <a:effectLst>
                  <a:outerShdw blurRad="38100" dist="38100" dir="2700000" algn="tl">
                    <a:srgbClr val="000000">
                      <a:alpha val="43137"/>
                    </a:srgbClr>
                  </a:outerShdw>
                </a:effectLst>
                <a:latin typeface="Times New Roman" pitchFamily="18" charset="0"/>
              </a:rPr>
              <a:t>SOBREPASOS MUY REDUCIDOS</a:t>
            </a:r>
            <a:endParaRPr lang="es-AR" sz="2500" dirty="0">
              <a:solidFill>
                <a:srgbClr val="FF3300"/>
              </a:solidFill>
              <a:effectLst>
                <a:outerShdw blurRad="38100" dist="38100" dir="2700000" algn="tl">
                  <a:srgbClr val="000000">
                    <a:alpha val="43137"/>
                  </a:srgbClr>
                </a:outerShdw>
              </a:effectLst>
              <a:latin typeface="Times New Roman" pitchFamily="18" charset="0"/>
            </a:endParaRPr>
          </a:p>
          <a:p>
            <a:pPr algn="l">
              <a:spcBef>
                <a:spcPct val="50000"/>
              </a:spcBef>
              <a:buFont typeface="Wingdings" pitchFamily="2" charset="2"/>
              <a:buChar char="J"/>
            </a:pPr>
            <a:r>
              <a:rPr lang="es-AR" sz="2500" dirty="0">
                <a:solidFill>
                  <a:srgbClr val="FF3300"/>
                </a:solidFill>
                <a:latin typeface="Times New Roman" pitchFamily="18" charset="0"/>
              </a:rPr>
              <a:t>  </a:t>
            </a:r>
            <a:r>
              <a:rPr lang="es-AR" sz="2500" b="0" dirty="0">
                <a:solidFill>
                  <a:srgbClr val="FF3300"/>
                </a:solidFill>
                <a:latin typeface="Times New Roman" pitchFamily="18" charset="0"/>
              </a:rPr>
              <a:t>Permite </a:t>
            </a:r>
            <a:r>
              <a:rPr lang="es-AR" sz="2500" dirty="0">
                <a:solidFill>
                  <a:srgbClr val="FF3300"/>
                </a:solidFill>
                <a:effectLst>
                  <a:outerShdw blurRad="38100" dist="38100" dir="2700000" algn="tl">
                    <a:srgbClr val="000000">
                      <a:alpha val="43137"/>
                    </a:srgbClr>
                  </a:outerShdw>
                </a:effectLst>
                <a:latin typeface="Times New Roman" pitchFamily="18" charset="0"/>
              </a:rPr>
              <a:t>ELIMINAR</a:t>
            </a:r>
            <a:r>
              <a:rPr lang="es-AR" sz="2500" b="0" dirty="0">
                <a:solidFill>
                  <a:srgbClr val="FF3300"/>
                </a:solidFill>
                <a:effectLst>
                  <a:outerShdw blurRad="38100" dist="38100" dir="2700000" algn="tl">
                    <a:srgbClr val="000000">
                      <a:alpha val="43137"/>
                    </a:srgbClr>
                  </a:outerShdw>
                </a:effectLst>
                <a:latin typeface="Times New Roman" pitchFamily="18" charset="0"/>
              </a:rPr>
              <a:t> el </a:t>
            </a:r>
            <a:r>
              <a:rPr lang="es-AR" sz="2500" dirty="0">
                <a:solidFill>
                  <a:srgbClr val="FF3300"/>
                </a:solidFill>
                <a:effectLst>
                  <a:outerShdw blurRad="38100" dist="38100" dir="2700000" algn="tl">
                    <a:srgbClr val="000000">
                      <a:alpha val="43137"/>
                    </a:srgbClr>
                  </a:outerShdw>
                </a:effectLst>
                <a:latin typeface="Times New Roman" pitchFamily="18" charset="0"/>
              </a:rPr>
              <a:t>ERROR</a:t>
            </a:r>
            <a:r>
              <a:rPr lang="es-AR" sz="2500" b="0" dirty="0">
                <a:solidFill>
                  <a:srgbClr val="FF3300"/>
                </a:solidFill>
                <a:effectLst>
                  <a:outerShdw blurRad="38100" dist="38100" dir="2700000" algn="tl">
                    <a:srgbClr val="000000">
                      <a:alpha val="43137"/>
                    </a:srgbClr>
                  </a:outerShdw>
                </a:effectLst>
                <a:latin typeface="Times New Roman" pitchFamily="18" charset="0"/>
              </a:rPr>
              <a:t> </a:t>
            </a:r>
            <a:r>
              <a:rPr lang="es-AR" sz="2500" b="0" dirty="0">
                <a:solidFill>
                  <a:srgbClr val="FF3300"/>
                </a:solidFill>
                <a:latin typeface="Times New Roman" pitchFamily="18" charset="0"/>
              </a:rPr>
              <a:t>en </a:t>
            </a:r>
            <a:r>
              <a:rPr lang="es-AR" sz="2500" dirty="0">
                <a:solidFill>
                  <a:srgbClr val="FF3300"/>
                </a:solidFill>
                <a:latin typeface="Times New Roman" pitchFamily="18" charset="0"/>
              </a:rPr>
              <a:t>Estado Estacionario</a:t>
            </a:r>
            <a:r>
              <a:rPr lang="es-AR" sz="2500" b="0" dirty="0" smtClean="0">
                <a:solidFill>
                  <a:srgbClr val="FF3300"/>
                </a:solidFill>
                <a:latin typeface="Times New Roman" pitchFamily="18" charset="0"/>
              </a:rPr>
              <a:t>.</a:t>
            </a:r>
          </a:p>
          <a:p>
            <a:pPr algn="l">
              <a:spcBef>
                <a:spcPct val="50000"/>
              </a:spcBef>
              <a:buFont typeface="Wingdings" pitchFamily="2" charset="2"/>
              <a:buChar char="J"/>
            </a:pPr>
            <a:r>
              <a:rPr lang="en-US" sz="2500" b="0" dirty="0">
                <a:solidFill>
                  <a:srgbClr val="FF3300"/>
                </a:solidFill>
                <a:latin typeface="Times New Roman" pitchFamily="18" charset="0"/>
              </a:rPr>
              <a:t> </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Posee</a:t>
            </a:r>
            <a:r>
              <a:rPr lang="en-US" sz="2500" b="0" dirty="0" smtClean="0">
                <a:solidFill>
                  <a:srgbClr val="FF3300"/>
                </a:solidFill>
                <a:latin typeface="Times New Roman" pitchFamily="18" charset="0"/>
              </a:rPr>
              <a:t> dos </a:t>
            </a:r>
            <a:r>
              <a:rPr lang="en-US" sz="2500" b="0" dirty="0" err="1" smtClean="0">
                <a:solidFill>
                  <a:srgbClr val="FF3300"/>
                </a:solidFill>
                <a:latin typeface="Times New Roman" pitchFamily="18" charset="0"/>
              </a:rPr>
              <a:t>grados</a:t>
            </a:r>
            <a:r>
              <a:rPr lang="en-US" sz="2500" b="0" dirty="0" smtClean="0">
                <a:solidFill>
                  <a:srgbClr val="FF3300"/>
                </a:solidFill>
                <a:latin typeface="Times New Roman" pitchFamily="18" charset="0"/>
              </a:rPr>
              <a:t> de </a:t>
            </a:r>
            <a:r>
              <a:rPr lang="en-US" sz="2500" b="0" dirty="0" err="1" smtClean="0">
                <a:solidFill>
                  <a:srgbClr val="FF3300"/>
                </a:solidFill>
                <a:latin typeface="Times New Roman" pitchFamily="18" charset="0"/>
              </a:rPr>
              <a:t>libertad</a:t>
            </a:r>
            <a:r>
              <a:rPr lang="en-US" sz="2500" b="0" dirty="0" smtClean="0">
                <a:solidFill>
                  <a:srgbClr val="FF3300"/>
                </a:solidFill>
                <a:latin typeface="Times New Roman" pitchFamily="18" charset="0"/>
              </a:rPr>
              <a:t> para el </a:t>
            </a:r>
            <a:r>
              <a:rPr lang="en-US" sz="2500" b="0" dirty="0" err="1" smtClean="0">
                <a:solidFill>
                  <a:srgbClr val="FF3300"/>
                </a:solidFill>
                <a:latin typeface="Times New Roman" pitchFamily="18" charset="0"/>
              </a:rPr>
              <a:t>ajuste</a:t>
            </a:r>
            <a:r>
              <a:rPr lang="en-US" sz="2500" b="0" dirty="0" smtClean="0">
                <a:solidFill>
                  <a:srgbClr val="FF3300"/>
                </a:solidFill>
                <a:latin typeface="Times New Roman" pitchFamily="18" charset="0"/>
              </a:rPr>
              <a:t> de la </a:t>
            </a:r>
            <a:r>
              <a:rPr lang="en-US" sz="2500" b="0" dirty="0" err="1" smtClean="0">
                <a:solidFill>
                  <a:srgbClr val="FF3300"/>
                </a:solidFill>
                <a:latin typeface="Times New Roman" pitchFamily="18" charset="0"/>
              </a:rPr>
              <a:t>etapa</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transitoria</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por</a:t>
            </a:r>
            <a:r>
              <a:rPr lang="en-US" sz="2500" b="0" dirty="0" smtClean="0">
                <a:solidFill>
                  <a:srgbClr val="FF3300"/>
                </a:solidFill>
                <a:latin typeface="Times New Roman" pitchFamily="18" charset="0"/>
              </a:rPr>
              <a:t> la </a:t>
            </a:r>
            <a:r>
              <a:rPr lang="en-US" sz="2500" b="0" dirty="0" err="1" smtClean="0">
                <a:solidFill>
                  <a:srgbClr val="FF3300"/>
                </a:solidFill>
                <a:latin typeface="Times New Roman" pitchFamily="18" charset="0"/>
              </a:rPr>
              <a:t>presencia</a:t>
            </a:r>
            <a:r>
              <a:rPr lang="en-US" sz="2500" b="0" dirty="0" smtClean="0">
                <a:solidFill>
                  <a:srgbClr val="FF3300"/>
                </a:solidFill>
                <a:latin typeface="Times New Roman" pitchFamily="18" charset="0"/>
              </a:rPr>
              <a:t> de los dos ceros de </a:t>
            </a:r>
            <a:r>
              <a:rPr lang="en-US" sz="2500" b="0" dirty="0" err="1" smtClean="0">
                <a:solidFill>
                  <a:srgbClr val="FF3300"/>
                </a:solidFill>
                <a:latin typeface="Times New Roman" pitchFamily="18" charset="0"/>
              </a:rPr>
              <a:t>su</a:t>
            </a:r>
            <a:r>
              <a:rPr lang="en-US" sz="2500" b="0" dirty="0" smtClean="0">
                <a:solidFill>
                  <a:srgbClr val="FF3300"/>
                </a:solidFill>
                <a:latin typeface="Times New Roman" pitchFamily="18" charset="0"/>
              </a:rPr>
              <a:t> FT.</a:t>
            </a:r>
          </a:p>
          <a:p>
            <a:pPr algn="l">
              <a:spcBef>
                <a:spcPct val="50000"/>
              </a:spcBef>
              <a:buFont typeface="Wingdings" pitchFamily="2" charset="2"/>
              <a:buChar char="J"/>
            </a:pPr>
            <a:r>
              <a:rPr lang="en-US" sz="2500" b="0" dirty="0">
                <a:solidFill>
                  <a:srgbClr val="FF3300"/>
                </a:solidFill>
                <a:latin typeface="Times New Roman" pitchFamily="18" charset="0"/>
              </a:rPr>
              <a:t> </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Presenta</a:t>
            </a:r>
            <a:r>
              <a:rPr lang="en-US" sz="2500" b="0" dirty="0" smtClean="0">
                <a:solidFill>
                  <a:srgbClr val="FF3300"/>
                </a:solidFill>
                <a:latin typeface="Times New Roman" pitchFamily="18" charset="0"/>
              </a:rPr>
              <a:t> un </a:t>
            </a:r>
            <a:r>
              <a:rPr lang="en-US" sz="2500" b="0" dirty="0" err="1" smtClean="0">
                <a:solidFill>
                  <a:srgbClr val="FF3300"/>
                </a:solidFill>
                <a:latin typeface="Times New Roman" pitchFamily="18" charset="0"/>
              </a:rPr>
              <a:t>muy</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buen</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rechazo</a:t>
            </a:r>
            <a:r>
              <a:rPr lang="en-US" sz="2500" b="0" dirty="0" smtClean="0">
                <a:solidFill>
                  <a:srgbClr val="FF3300"/>
                </a:solidFill>
                <a:latin typeface="Times New Roman" pitchFamily="18" charset="0"/>
              </a:rPr>
              <a:t> a </a:t>
            </a:r>
            <a:r>
              <a:rPr lang="en-US" sz="2500" b="0" dirty="0" err="1" smtClean="0">
                <a:solidFill>
                  <a:srgbClr val="FF3300"/>
                </a:solidFill>
                <a:latin typeface="Times New Roman" pitchFamily="18" charset="0"/>
              </a:rPr>
              <a:t>las</a:t>
            </a:r>
            <a:r>
              <a:rPr lang="en-US" sz="2500" b="0" dirty="0" smtClean="0">
                <a:solidFill>
                  <a:srgbClr val="FF3300"/>
                </a:solidFill>
                <a:latin typeface="Times New Roman" pitchFamily="18" charset="0"/>
              </a:rPr>
              <a:t> </a:t>
            </a:r>
            <a:r>
              <a:rPr lang="en-US" sz="2500" b="0" dirty="0" err="1" smtClean="0">
                <a:solidFill>
                  <a:srgbClr val="FF3300"/>
                </a:solidFill>
                <a:latin typeface="Times New Roman" pitchFamily="18" charset="0"/>
              </a:rPr>
              <a:t>perturbaciones</a:t>
            </a:r>
            <a:r>
              <a:rPr lang="en-US" sz="2500" b="0" dirty="0" smtClean="0">
                <a:solidFill>
                  <a:srgbClr val="FF3300"/>
                </a:solidFill>
                <a:latin typeface="Times New Roman" pitchFamily="18" charset="0"/>
              </a:rPr>
              <a:t>.</a:t>
            </a:r>
            <a:endParaRPr lang="es-AR" sz="2500" dirty="0">
              <a:solidFill>
                <a:srgbClr val="FF3300"/>
              </a:solidFill>
              <a:latin typeface="Times New Roman" pitchFamily="18" charset="0"/>
            </a:endParaRPr>
          </a:p>
        </p:txBody>
      </p:sp>
      <p:sp>
        <p:nvSpPr>
          <p:cNvPr id="1721355" name="Text Box 11"/>
          <p:cNvSpPr txBox="1">
            <a:spLocks noChangeArrowheads="1"/>
          </p:cNvSpPr>
          <p:nvPr/>
        </p:nvSpPr>
        <p:spPr bwMode="auto">
          <a:xfrm>
            <a:off x="347662" y="4267792"/>
            <a:ext cx="11630025" cy="2046714"/>
          </a:xfrm>
          <a:prstGeom prst="rect">
            <a:avLst/>
          </a:prstGeom>
          <a:noFill/>
          <a:ln w="1905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s-AR" b="0" i="1" dirty="0" smtClean="0">
                <a:effectLst>
                  <a:outerShdw blurRad="38100" dist="38100" dir="2700000" algn="tl">
                    <a:srgbClr val="C0C0C0"/>
                  </a:outerShdw>
                </a:effectLst>
              </a:rPr>
              <a:t>Criterio </a:t>
            </a:r>
            <a:r>
              <a:rPr lang="es-AR" b="0" i="1" dirty="0">
                <a:effectLst>
                  <a:outerShdw blurRad="38100" dist="38100" dir="2700000" algn="tl">
                    <a:srgbClr val="C0C0C0"/>
                  </a:outerShdw>
                </a:effectLst>
              </a:rPr>
              <a:t>de </a:t>
            </a:r>
            <a:r>
              <a:rPr lang="es-AR" b="0" i="1" dirty="0" smtClean="0">
                <a:effectLst>
                  <a:outerShdw blurRad="38100" dist="38100" dir="2700000" algn="tl">
                    <a:srgbClr val="C0C0C0"/>
                  </a:outerShdw>
                </a:effectLst>
              </a:rPr>
              <a:t>Diseño: Es una de las formas de realizarlo</a:t>
            </a:r>
            <a:endParaRPr lang="es-AR" b="0" i="1" dirty="0">
              <a:effectLst>
                <a:outerShdw blurRad="38100" dist="38100" dir="2700000" algn="tl">
                  <a:srgbClr val="C0C0C0"/>
                </a:outerShdw>
              </a:effectLst>
            </a:endParaRPr>
          </a:p>
          <a:p>
            <a:pPr algn="just">
              <a:spcBef>
                <a:spcPct val="50000"/>
              </a:spcBef>
            </a:pPr>
            <a:r>
              <a:rPr lang="es-AR" sz="2200" b="0" dirty="0" smtClean="0">
                <a:solidFill>
                  <a:srgbClr val="FF3300"/>
                </a:solidFill>
              </a:rPr>
              <a:t>Diseñar </a:t>
            </a:r>
            <a:r>
              <a:rPr lang="es-AR" sz="2200" dirty="0">
                <a:solidFill>
                  <a:srgbClr val="FF3300"/>
                </a:solidFill>
                <a:effectLst>
                  <a:outerShdw blurRad="38100" dist="38100" dir="2700000" algn="tl">
                    <a:srgbClr val="000000">
                      <a:alpha val="43137"/>
                    </a:srgbClr>
                  </a:outerShdw>
                </a:effectLst>
              </a:rPr>
              <a:t>primero el PI </a:t>
            </a:r>
            <a:r>
              <a:rPr lang="es-AR" sz="2200" b="0" dirty="0">
                <a:solidFill>
                  <a:srgbClr val="FF3300"/>
                </a:solidFill>
              </a:rPr>
              <a:t>para que elimine el error en estado estacionario,</a:t>
            </a:r>
          </a:p>
          <a:p>
            <a:pPr algn="just">
              <a:spcBef>
                <a:spcPct val="50000"/>
              </a:spcBef>
            </a:pPr>
            <a:r>
              <a:rPr lang="es-AR" sz="2200" b="0" dirty="0" smtClean="0">
                <a:solidFill>
                  <a:srgbClr val="FF3300"/>
                </a:solidFill>
              </a:rPr>
              <a:t>Luego </a:t>
            </a:r>
            <a:r>
              <a:rPr lang="es-AR" sz="2200" b="0" dirty="0">
                <a:solidFill>
                  <a:srgbClr val="FF3300"/>
                </a:solidFill>
              </a:rPr>
              <a:t>se </a:t>
            </a:r>
            <a:r>
              <a:rPr lang="es-AR" sz="2200" dirty="0">
                <a:solidFill>
                  <a:srgbClr val="FF3300"/>
                </a:solidFill>
                <a:effectLst>
                  <a:outerShdw blurRad="38100" dist="38100" dir="2700000" algn="tl">
                    <a:srgbClr val="000000">
                      <a:alpha val="43137"/>
                    </a:srgbClr>
                  </a:outerShdw>
                </a:effectLst>
              </a:rPr>
              <a:t>añade el PD </a:t>
            </a:r>
            <a:r>
              <a:rPr lang="es-AR" sz="2200" b="0" dirty="0">
                <a:solidFill>
                  <a:srgbClr val="FF3300"/>
                </a:solidFill>
              </a:rPr>
              <a:t>para cumplir con las especificaciones de régimen transitorio</a:t>
            </a:r>
            <a:r>
              <a:rPr lang="es-AR" sz="2200" b="0" dirty="0" smtClean="0">
                <a:solidFill>
                  <a:srgbClr val="FF3300"/>
                </a:solidFill>
              </a:rPr>
              <a:t>.</a:t>
            </a:r>
          </a:p>
          <a:p>
            <a:pPr algn="just">
              <a:spcBef>
                <a:spcPct val="50000"/>
              </a:spcBef>
            </a:pPr>
            <a:r>
              <a:rPr lang="en-US" sz="2200" b="0" dirty="0" err="1" smtClean="0">
                <a:solidFill>
                  <a:srgbClr val="FF3300"/>
                </a:solidFill>
              </a:rPr>
              <a:t>Tambi</a:t>
            </a:r>
            <a:r>
              <a:rPr lang="es-AR" sz="2200" b="0" dirty="0" err="1" smtClean="0">
                <a:solidFill>
                  <a:srgbClr val="FF3300"/>
                </a:solidFill>
              </a:rPr>
              <a:t>én</a:t>
            </a:r>
            <a:r>
              <a:rPr lang="es-AR" sz="2200" b="0" dirty="0" smtClean="0">
                <a:solidFill>
                  <a:srgbClr val="FF3300"/>
                </a:solidFill>
              </a:rPr>
              <a:t> por cancelación polo-cero.</a:t>
            </a:r>
            <a:endParaRPr lang="es-AR" sz="2200" b="0" dirty="0">
              <a:solidFill>
                <a:srgbClr val="FF3300"/>
              </a:solidFill>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6" name="Text Box 3"/>
          <p:cNvSpPr txBox="1">
            <a:spLocks noChangeArrowheads="1"/>
          </p:cNvSpPr>
          <p:nvPr/>
        </p:nvSpPr>
        <p:spPr bwMode="auto">
          <a:xfrm>
            <a:off x="125416" y="887216"/>
            <a:ext cx="11692731" cy="80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 pesar de que estamos estudiando sistemas lineales, es importante analizar el efecto de las no linealidades que pueden aparecer en un sistema de control en lazo cerrado.</a:t>
            </a:r>
          </a:p>
        </p:txBody>
      </p:sp>
      <p:sp>
        <p:nvSpPr>
          <p:cNvPr id="7" name="Text Box 3"/>
          <p:cNvSpPr txBox="1">
            <a:spLocks noChangeArrowheads="1"/>
          </p:cNvSpPr>
          <p:nvPr/>
        </p:nvSpPr>
        <p:spPr bwMode="auto">
          <a:xfrm>
            <a:off x="125416" y="1765634"/>
            <a:ext cx="11692731" cy="345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Las no linealidades surgen de los límites físicos de los actuadores, los cuales manipulan la variable física de entrada al proceso: </a:t>
            </a:r>
          </a:p>
          <a:p>
            <a:pPr marL="800100" lvl="1" indent="-342900" algn="just">
              <a:spcBef>
                <a:spcPct val="50000"/>
              </a:spcBef>
              <a:buFont typeface="Wingdings" panose="05000000000000000000" pitchFamily="2" charset="2"/>
              <a:buChar char="Ø"/>
            </a:pPr>
            <a:r>
              <a:rPr lang="es-AR" sz="2000" b="0" dirty="0" smtClean="0">
                <a:solidFill>
                  <a:srgbClr val="FF0000"/>
                </a:solidFill>
                <a:latin typeface="Times New Roman" panose="02020603050405020304" pitchFamily="18" charset="0"/>
                <a:cs typeface="Times New Roman" panose="02020603050405020304" pitchFamily="18" charset="0"/>
              </a:rPr>
              <a:t>Una válvula puede estar totalmente abierta o totalmente cerrada;</a:t>
            </a:r>
          </a:p>
          <a:p>
            <a:pPr marL="800100" lvl="1" indent="-342900" algn="just">
              <a:spcBef>
                <a:spcPct val="50000"/>
              </a:spcBef>
              <a:buFont typeface="Wingdings" panose="05000000000000000000" pitchFamily="2" charset="2"/>
              <a:buChar char="Ø"/>
            </a:pPr>
            <a:r>
              <a:rPr lang="es-AR" sz="2000" b="0" dirty="0" smtClean="0">
                <a:solidFill>
                  <a:srgbClr val="FF0000"/>
                </a:solidFill>
                <a:latin typeface="Times New Roman" panose="02020603050405020304" pitchFamily="18" charset="0"/>
                <a:cs typeface="Times New Roman" panose="02020603050405020304" pitchFamily="18" charset="0"/>
              </a:rPr>
              <a:t>Un motor tiene una velocidad limite;</a:t>
            </a:r>
          </a:p>
          <a:p>
            <a:pPr marL="800100" lvl="1" indent="-342900" algn="just">
              <a:spcBef>
                <a:spcPct val="50000"/>
              </a:spcBef>
              <a:buFont typeface="Wingdings" panose="05000000000000000000" pitchFamily="2" charset="2"/>
              <a:buChar char="Ø"/>
            </a:pPr>
            <a:r>
              <a:rPr lang="es-AR" sz="2000" b="0" dirty="0" smtClean="0">
                <a:solidFill>
                  <a:srgbClr val="FF0000"/>
                </a:solidFill>
                <a:latin typeface="Times New Roman" panose="02020603050405020304" pitchFamily="18" charset="0"/>
                <a:cs typeface="Times New Roman" panose="02020603050405020304" pitchFamily="18" charset="0"/>
              </a:rPr>
              <a:t>El circuito magnético de una máquina eléctrica puede saturarse;</a:t>
            </a:r>
          </a:p>
          <a:p>
            <a:pPr marL="800100" lvl="1" indent="-342900" algn="just">
              <a:spcBef>
                <a:spcPct val="50000"/>
              </a:spcBef>
              <a:buFont typeface="Wingdings" panose="05000000000000000000" pitchFamily="2" charset="2"/>
              <a:buChar char="Ø"/>
            </a:pPr>
            <a:r>
              <a:rPr lang="es-AR" sz="2000" b="0" dirty="0" smtClean="0">
                <a:solidFill>
                  <a:srgbClr val="FF0000"/>
                </a:solidFill>
                <a:latin typeface="Times New Roman" panose="02020603050405020304" pitchFamily="18" charset="0"/>
                <a:cs typeface="Times New Roman" panose="02020603050405020304" pitchFamily="18" charset="0"/>
              </a:rPr>
              <a:t>Los convertidores electrónicos de potencia tienen limites de operación máximos de tensión y/o corriente;</a:t>
            </a:r>
          </a:p>
          <a:p>
            <a:pPr marL="800100" lvl="1" indent="-342900" algn="just">
              <a:spcBef>
                <a:spcPct val="50000"/>
              </a:spcBef>
              <a:buFont typeface="Wingdings" panose="05000000000000000000" pitchFamily="2" charset="2"/>
              <a:buChar char="Ø"/>
            </a:pPr>
            <a:r>
              <a:rPr lang="es-AR" sz="2000" b="0" dirty="0" smtClean="0">
                <a:solidFill>
                  <a:srgbClr val="FF0000"/>
                </a:solidFill>
                <a:latin typeface="Times New Roman" panose="02020603050405020304" pitchFamily="18" charset="0"/>
                <a:cs typeface="Times New Roman" panose="02020603050405020304" pitchFamily="18" charset="0"/>
              </a:rPr>
              <a:t>Los mismos amplificadores operacionales que producen la acción de control, tienen límites impuestos por sus tensiones de alimentación. </a:t>
            </a:r>
          </a:p>
        </p:txBody>
      </p:sp>
      <p:sp>
        <p:nvSpPr>
          <p:cNvPr id="8" name="Text Box 3"/>
          <p:cNvSpPr txBox="1">
            <a:spLocks noChangeArrowheads="1"/>
          </p:cNvSpPr>
          <p:nvPr/>
        </p:nvSpPr>
        <p:spPr bwMode="auto">
          <a:xfrm>
            <a:off x="125416" y="5097265"/>
            <a:ext cx="11692731" cy="159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Aunque el sistema de control posea un amplio rango de operación en condiciones lineales, puede darse alguna situación anormal en la cual la acción de control impuesta, alcance los límites físicos del actuador.</a:t>
            </a:r>
          </a:p>
          <a:p>
            <a:pPr algn="just">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Cuando esto sucede, el lazo de realimentación queda sin efecto y el sistema pasa a operar como si estuviera a lazo abierto.</a:t>
            </a:r>
          </a:p>
        </p:txBody>
      </p:sp>
    </p:spTree>
    <p:custDataLst>
      <p:tags r:id="rId1"/>
    </p:custDataLst>
    <p:extLst>
      <p:ext uri="{BB962C8B-B14F-4D97-AF65-F5344CB8AC3E}">
        <p14:creationId xmlns:p14="http://schemas.microsoft.com/office/powerpoint/2010/main" val="1973742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7" name="Text Box 3"/>
          <p:cNvSpPr txBox="1">
            <a:spLocks noChangeArrowheads="1"/>
          </p:cNvSpPr>
          <p:nvPr/>
        </p:nvSpPr>
        <p:spPr bwMode="auto">
          <a:xfrm>
            <a:off x="125416" y="815878"/>
            <a:ext cx="11692731" cy="89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Wingdings" panose="05000000000000000000" pitchFamily="2" charset="2"/>
              <a:buChar char="ü"/>
            </a:pPr>
            <a:r>
              <a:rPr lang="es-AR" sz="2000" dirty="0" smtClean="0">
                <a:solidFill>
                  <a:srgbClr val="FF0000"/>
                </a:solidFill>
                <a:latin typeface="Times New Roman" panose="02020603050405020304" pitchFamily="18" charset="0"/>
                <a:cs typeface="Times New Roman" panose="02020603050405020304" pitchFamily="18" charset="0"/>
              </a:rPr>
              <a:t> El problema mayor surge cuando existe una acción integral como parte de la acción de control:</a:t>
            </a:r>
          </a:p>
          <a:p>
            <a:pPr marL="914400" lvl="1" indent="-457200" algn="just">
              <a:spcBef>
                <a:spcPct val="50000"/>
              </a:spcBef>
              <a:buFont typeface="+mj-lt"/>
              <a:buAutoNum type="arabicPeriod"/>
            </a:pPr>
            <a:r>
              <a:rPr lang="es-AR" sz="2000" dirty="0" smtClean="0">
                <a:solidFill>
                  <a:srgbClr val="FF0000"/>
                </a:solidFill>
                <a:latin typeface="Times New Roman" panose="02020603050405020304" pitchFamily="18" charset="0"/>
                <a:cs typeface="Times New Roman" panose="02020603050405020304" pitchFamily="18" charset="0"/>
              </a:rPr>
              <a:t>El error continúa siendo integrado provocando un aumento de toda la acción de control</a:t>
            </a:r>
          </a:p>
        </p:txBody>
      </p:sp>
      <p:pic>
        <p:nvPicPr>
          <p:cNvPr id="4" name="Imagen 3"/>
          <p:cNvPicPr>
            <a:picLocks noChangeAspect="1"/>
          </p:cNvPicPr>
          <p:nvPr/>
        </p:nvPicPr>
        <p:blipFill>
          <a:blip r:embed="rId5"/>
          <a:stretch>
            <a:fillRect/>
          </a:stretch>
        </p:blipFill>
        <p:spPr>
          <a:xfrm>
            <a:off x="139215" y="1688825"/>
            <a:ext cx="4473104" cy="1168675"/>
          </a:xfrm>
          <a:prstGeom prst="rect">
            <a:avLst/>
          </a:prstGeom>
        </p:spPr>
      </p:pic>
      <p:pic>
        <p:nvPicPr>
          <p:cNvPr id="3" name="Imagen 2"/>
          <p:cNvPicPr>
            <a:picLocks noChangeAspect="1"/>
          </p:cNvPicPr>
          <p:nvPr/>
        </p:nvPicPr>
        <p:blipFill rotWithShape="1">
          <a:blip r:embed="rId6">
            <a:clrChange>
              <a:clrFrom>
                <a:srgbClr val="FFFFFF"/>
              </a:clrFrom>
              <a:clrTo>
                <a:srgbClr val="FFFFFF">
                  <a:alpha val="0"/>
                </a:srgbClr>
              </a:clrTo>
            </a:clrChange>
          </a:blip>
          <a:srcRect l="6593" t="1493" r="2462" b="4663"/>
          <a:stretch/>
        </p:blipFill>
        <p:spPr>
          <a:xfrm>
            <a:off x="3200400" y="2857500"/>
            <a:ext cx="8694544" cy="3819525"/>
          </a:xfrm>
          <a:prstGeom prst="rect">
            <a:avLst/>
          </a:prstGeom>
        </p:spPr>
      </p:pic>
      <p:graphicFrame>
        <p:nvGraphicFramePr>
          <p:cNvPr id="10" name="Object 5"/>
          <p:cNvGraphicFramePr>
            <a:graphicFrameLocks noChangeAspect="1"/>
          </p:cNvGraphicFramePr>
          <p:nvPr>
            <p:extLst>
              <p:ext uri="{D42A27DB-BD31-4B8C-83A1-F6EECF244321}">
                <p14:modId xmlns:p14="http://schemas.microsoft.com/office/powerpoint/2010/main" val="1513400852"/>
              </p:ext>
            </p:extLst>
          </p:nvPr>
        </p:nvGraphicFramePr>
        <p:xfrm>
          <a:off x="5687391" y="3278981"/>
          <a:ext cx="3159125" cy="836613"/>
        </p:xfrm>
        <a:graphic>
          <a:graphicData uri="http://schemas.openxmlformats.org/presentationml/2006/ole">
            <mc:AlternateContent xmlns:mc="http://schemas.openxmlformats.org/markup-compatibility/2006">
              <mc:Choice xmlns:v="urn:schemas-microsoft-com:vml" Requires="v">
                <p:oleObj spid="_x0000_s1873214" name="Equation" r:id="rId7" imgW="1269720" imgH="342720" progId="Equation.DSMT4">
                  <p:embed/>
                </p:oleObj>
              </mc:Choice>
              <mc:Fallback>
                <p:oleObj name="Equation" r:id="rId7" imgW="1269720" imgH="342720" progId="Equation.DSMT4">
                  <p:embed/>
                  <p:pic>
                    <p:nvPicPr>
                      <p:cNvPr id="0" name=""/>
                      <p:cNvPicPr>
                        <a:picLocks noChangeAspect="1" noChangeArrowheads="1"/>
                      </p:cNvPicPr>
                      <p:nvPr/>
                    </p:nvPicPr>
                    <p:blipFill>
                      <a:blip r:embed="rId8"/>
                      <a:srcRect/>
                      <a:stretch>
                        <a:fillRect/>
                      </a:stretch>
                    </p:blipFill>
                    <p:spPr bwMode="auto">
                      <a:xfrm>
                        <a:off x="5687391" y="3278981"/>
                        <a:ext cx="3159125" cy="836613"/>
                      </a:xfrm>
                      <a:prstGeom prst="rect">
                        <a:avLst/>
                      </a:prstGeom>
                      <a:solidFill>
                        <a:srgbClr val="99FF66"/>
                      </a:solidFill>
                      <a:ln w="38100" cmpd="dbl">
                        <a:noFill/>
                        <a:miter lim="800000"/>
                        <a:headEnd/>
                        <a:tailEnd/>
                      </a:ln>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2849446812"/>
              </p:ext>
            </p:extLst>
          </p:nvPr>
        </p:nvGraphicFramePr>
        <p:xfrm>
          <a:off x="465835" y="5407024"/>
          <a:ext cx="2224087" cy="815975"/>
        </p:xfrm>
        <a:graphic>
          <a:graphicData uri="http://schemas.openxmlformats.org/presentationml/2006/ole">
            <mc:AlternateContent xmlns:mc="http://schemas.openxmlformats.org/markup-compatibility/2006">
              <mc:Choice xmlns:v="urn:schemas-microsoft-com:vml" Requires="v">
                <p:oleObj spid="_x0000_s1873215" name="Equation" r:id="rId9" imgW="1143000" imgH="419040" progId="Equation.DSMT4">
                  <p:embed/>
                </p:oleObj>
              </mc:Choice>
              <mc:Fallback>
                <p:oleObj name="Equation" r:id="rId9" imgW="1143000" imgH="419040" progId="Equation.DSMT4">
                  <p:embed/>
                  <p:pic>
                    <p:nvPicPr>
                      <p:cNvPr id="0" name=""/>
                      <p:cNvPicPr>
                        <a:picLocks noChangeAspect="1" noChangeArrowheads="1"/>
                      </p:cNvPicPr>
                      <p:nvPr/>
                    </p:nvPicPr>
                    <p:blipFill>
                      <a:blip r:embed="rId10"/>
                      <a:srcRect/>
                      <a:stretch>
                        <a:fillRect/>
                      </a:stretch>
                    </p:blipFill>
                    <p:spPr bwMode="auto">
                      <a:xfrm>
                        <a:off x="465835" y="5407024"/>
                        <a:ext cx="2224087" cy="815975"/>
                      </a:xfrm>
                      <a:prstGeom prst="rect">
                        <a:avLst/>
                      </a:prstGeom>
                      <a:solidFill>
                        <a:srgbClr val="FFC000"/>
                      </a:solidFill>
                      <a:ln>
                        <a:noFill/>
                      </a:ln>
                      <a:effectLst/>
                      <a:extLst/>
                    </p:spPr>
                  </p:pic>
                </p:oleObj>
              </mc:Fallback>
            </mc:AlternateContent>
          </a:graphicData>
        </a:graphic>
      </p:graphicFrame>
      <p:graphicFrame>
        <p:nvGraphicFramePr>
          <p:cNvPr id="13" name="Object 9"/>
          <p:cNvGraphicFramePr>
            <a:graphicFrameLocks noChangeAspect="1"/>
          </p:cNvGraphicFramePr>
          <p:nvPr>
            <p:extLst>
              <p:ext uri="{D42A27DB-BD31-4B8C-83A1-F6EECF244321}">
                <p14:modId xmlns:p14="http://schemas.microsoft.com/office/powerpoint/2010/main" val="1245406689"/>
              </p:ext>
            </p:extLst>
          </p:nvPr>
        </p:nvGraphicFramePr>
        <p:xfrm>
          <a:off x="235916" y="3672681"/>
          <a:ext cx="2990850" cy="815975"/>
        </p:xfrm>
        <a:graphic>
          <a:graphicData uri="http://schemas.openxmlformats.org/presentationml/2006/ole">
            <mc:AlternateContent xmlns:mc="http://schemas.openxmlformats.org/markup-compatibility/2006">
              <mc:Choice xmlns:v="urn:schemas-microsoft-com:vml" Requires="v">
                <p:oleObj spid="_x0000_s1873216" name="Equation" r:id="rId11" imgW="1536480" imgH="419040" progId="Equation.DSMT4">
                  <p:embed/>
                </p:oleObj>
              </mc:Choice>
              <mc:Fallback>
                <p:oleObj name="Equation" r:id="rId11" imgW="1536480" imgH="419040" progId="Equation.DSMT4">
                  <p:embed/>
                  <p:pic>
                    <p:nvPicPr>
                      <p:cNvPr id="0" name=""/>
                      <p:cNvPicPr>
                        <a:picLocks noChangeAspect="1" noChangeArrowheads="1"/>
                      </p:cNvPicPr>
                      <p:nvPr/>
                    </p:nvPicPr>
                    <p:blipFill>
                      <a:blip r:embed="rId12"/>
                      <a:srcRect/>
                      <a:stretch>
                        <a:fillRect/>
                      </a:stretch>
                    </p:blipFill>
                    <p:spPr bwMode="auto">
                      <a:xfrm>
                        <a:off x="235916" y="3672681"/>
                        <a:ext cx="2990850" cy="815975"/>
                      </a:xfrm>
                      <a:prstGeom prst="rect">
                        <a:avLst/>
                      </a:prstGeom>
                      <a:solidFill>
                        <a:srgbClr val="FFC000"/>
                      </a:solidFill>
                      <a:ln>
                        <a:noFill/>
                      </a:ln>
                      <a:effectLst/>
                      <a:extLst/>
                    </p:spPr>
                  </p:pic>
                </p:oleObj>
              </mc:Fallback>
            </mc:AlternateContent>
          </a:graphicData>
        </a:graphic>
      </p:graphicFrame>
      <p:sp>
        <p:nvSpPr>
          <p:cNvPr id="14" name="Text Box 3"/>
          <p:cNvSpPr txBox="1">
            <a:spLocks noChangeArrowheads="1"/>
          </p:cNvSpPr>
          <p:nvPr/>
        </p:nvSpPr>
        <p:spPr bwMode="auto">
          <a:xfrm>
            <a:off x="290314" y="3150911"/>
            <a:ext cx="276026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s-AR" sz="2000" dirty="0" smtClean="0">
                <a:solidFill>
                  <a:srgbClr val="0000FF"/>
                </a:solidFill>
              </a:rPr>
              <a:t>Con lazo de control</a:t>
            </a:r>
            <a:endParaRPr lang="es-AR" sz="2000" dirty="0">
              <a:solidFill>
                <a:srgbClr val="FF3300"/>
              </a:solidFill>
            </a:endParaRPr>
          </a:p>
        </p:txBody>
      </p:sp>
      <p:sp>
        <p:nvSpPr>
          <p:cNvPr id="15" name="Text Box 3"/>
          <p:cNvSpPr txBox="1">
            <a:spLocks noChangeArrowheads="1"/>
          </p:cNvSpPr>
          <p:nvPr/>
        </p:nvSpPr>
        <p:spPr bwMode="auto">
          <a:xfrm>
            <a:off x="290314" y="4914623"/>
            <a:ext cx="276026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es-AR" sz="2000" dirty="0" smtClean="0">
                <a:solidFill>
                  <a:srgbClr val="0000FF"/>
                </a:solidFill>
              </a:rPr>
              <a:t>Sin lazo de control</a:t>
            </a:r>
            <a:endParaRPr lang="es-AR" sz="2000" dirty="0">
              <a:solidFill>
                <a:srgbClr val="FF3300"/>
              </a:solidFill>
            </a:endParaRPr>
          </a:p>
        </p:txBody>
      </p:sp>
      <p:sp>
        <p:nvSpPr>
          <p:cNvPr id="17" name="Text Box 3"/>
          <p:cNvSpPr txBox="1">
            <a:spLocks noChangeArrowheads="1"/>
          </p:cNvSpPr>
          <p:nvPr/>
        </p:nvSpPr>
        <p:spPr bwMode="auto">
          <a:xfrm>
            <a:off x="4687229" y="1871488"/>
            <a:ext cx="7357535" cy="9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gn="l">
              <a:spcBef>
                <a:spcPct val="50000"/>
              </a:spcBef>
            </a:pPr>
            <a:r>
              <a:rPr lang="es-AR" sz="2000" dirty="0" smtClean="0">
                <a:solidFill>
                  <a:srgbClr val="FF0000"/>
                </a:solidFill>
                <a:latin typeface="Times New Roman" panose="02020603050405020304" pitchFamily="18" charset="0"/>
                <a:cs typeface="Times New Roman" panose="02020603050405020304" pitchFamily="18" charset="0"/>
              </a:rPr>
              <a:t>2.  El término integral se hace muy grande, provocando una sobreelevación, lo que comúnmente se denomina en inglés </a:t>
            </a:r>
            <a:r>
              <a:rPr lang="es-AR" sz="2000" i="1" dirty="0" err="1" smtClean="0">
                <a:solidFill>
                  <a:srgbClr val="FF0000"/>
                </a:solidFill>
                <a:latin typeface="Times New Roman" panose="02020603050405020304" pitchFamily="18" charset="0"/>
                <a:cs typeface="Times New Roman" panose="02020603050405020304" pitchFamily="18" charset="0"/>
              </a:rPr>
              <a:t>windup</a:t>
            </a:r>
            <a:r>
              <a:rPr lang="es-AR" sz="2000" dirty="0" smtClean="0">
                <a:solidFill>
                  <a:srgbClr val="FF0000"/>
                </a:solidFill>
                <a:latin typeface="Times New Roman" panose="02020603050405020304" pitchFamily="18" charset="0"/>
                <a:cs typeface="Times New Roman" panose="02020603050405020304" pitchFamily="18" charset="0"/>
              </a:rPr>
              <a:t>.</a:t>
            </a:r>
          </a:p>
        </p:txBody>
      </p:sp>
    </p:spTree>
    <p:custDataLst>
      <p:tags r:id="rId2"/>
    </p:custDataLst>
    <p:extLst>
      <p:ext uri="{BB962C8B-B14F-4D97-AF65-F5344CB8AC3E}">
        <p14:creationId xmlns:p14="http://schemas.microsoft.com/office/powerpoint/2010/main" val="2790908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pic>
        <p:nvPicPr>
          <p:cNvPr id="2" name="Imagen 1"/>
          <p:cNvPicPr>
            <a:picLocks noChangeAspect="1"/>
          </p:cNvPicPr>
          <p:nvPr/>
        </p:nvPicPr>
        <p:blipFill>
          <a:blip r:embed="rId4"/>
          <a:stretch>
            <a:fillRect/>
          </a:stretch>
        </p:blipFill>
        <p:spPr>
          <a:xfrm>
            <a:off x="222898" y="1514038"/>
            <a:ext cx="6027525" cy="4832034"/>
          </a:xfrm>
          <a:prstGeom prst="rect">
            <a:avLst/>
          </a:prstGeom>
        </p:spPr>
      </p:pic>
      <p:sp>
        <p:nvSpPr>
          <p:cNvPr id="16" name="Text Box 3"/>
          <p:cNvSpPr txBox="1">
            <a:spLocks noChangeArrowheads="1"/>
          </p:cNvSpPr>
          <p:nvPr/>
        </p:nvSpPr>
        <p:spPr bwMode="auto">
          <a:xfrm>
            <a:off x="6250423" y="1348562"/>
            <a:ext cx="5741984" cy="516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Después del cambio de referencia, la acción de control aumenta hasta un valor límite, </a:t>
            </a:r>
            <a:r>
              <a:rPr lang="es-AR" sz="2000" b="0" i="1" dirty="0" err="1" smtClean="0">
                <a:solidFill>
                  <a:srgbClr val="009900"/>
                </a:solidFill>
                <a:latin typeface="Times New Roman" panose="02020603050405020304" pitchFamily="18" charset="0"/>
                <a:cs typeface="Times New Roman" panose="02020603050405020304" pitchFamily="18" charset="0"/>
              </a:rPr>
              <a:t>u</a:t>
            </a:r>
            <a:r>
              <a:rPr lang="es-AR" sz="2000" b="0" i="1" baseline="-25000" dirty="0" err="1" smtClean="0">
                <a:solidFill>
                  <a:srgbClr val="009900"/>
                </a:solidFill>
                <a:latin typeface="Times New Roman" panose="02020603050405020304" pitchFamily="18" charset="0"/>
                <a:cs typeface="Times New Roman" panose="02020603050405020304" pitchFamily="18" charset="0"/>
              </a:rPr>
              <a:t>max</a:t>
            </a:r>
            <a:r>
              <a:rPr lang="es-AR" sz="2000" b="0" dirty="0" smtClean="0">
                <a:solidFill>
                  <a:srgbClr val="009900"/>
                </a:solidFill>
                <a:latin typeface="Times New Roman" panose="02020603050405020304" pitchFamily="18" charset="0"/>
                <a:cs typeface="Times New Roman" panose="02020603050405020304" pitchFamily="18" charset="0"/>
              </a:rPr>
              <a:t>.</a:t>
            </a:r>
          </a:p>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Al limitarse la acción de control, la misma no es suficiente para reducir el error de control.</a:t>
            </a:r>
          </a:p>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Esto hace que la acción integral continúe aumentando para conseguir reducir aún más el error. Este aumento por encima del límite genera un error entre la acción de control que se desea imponer y la verdadera aplicada, </a:t>
            </a:r>
            <a:r>
              <a:rPr lang="es-AR" sz="2000" b="0" i="1" dirty="0" err="1" smtClean="0">
                <a:solidFill>
                  <a:srgbClr val="009900"/>
                </a:solidFill>
                <a:latin typeface="Times New Roman" panose="02020603050405020304" pitchFamily="18" charset="0"/>
                <a:cs typeface="Times New Roman" panose="02020603050405020304" pitchFamily="18" charset="0"/>
              </a:rPr>
              <a:t>u</a:t>
            </a:r>
            <a:r>
              <a:rPr lang="es-AR" sz="2000" b="0" i="1" baseline="-25000" dirty="0" err="1" smtClean="0">
                <a:solidFill>
                  <a:srgbClr val="009900"/>
                </a:solidFill>
                <a:latin typeface="Times New Roman" panose="02020603050405020304" pitchFamily="18" charset="0"/>
                <a:cs typeface="Times New Roman" panose="02020603050405020304" pitchFamily="18" charset="0"/>
              </a:rPr>
              <a:t>lim</a:t>
            </a:r>
            <a:r>
              <a:rPr lang="es-AR" sz="2000" b="0" dirty="0" smtClean="0">
                <a:solidFill>
                  <a:srgbClr val="009900"/>
                </a:solidFill>
                <a:latin typeface="Times New Roman" panose="02020603050405020304" pitchFamily="18" charset="0"/>
                <a:cs typeface="Times New Roman" panose="02020603050405020304" pitchFamily="18" charset="0"/>
              </a:rPr>
              <a:t>.</a:t>
            </a:r>
          </a:p>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Cuando </a:t>
            </a:r>
            <a:r>
              <a:rPr lang="es-AR" sz="2000" b="0" i="1" dirty="0" smtClean="0">
                <a:solidFill>
                  <a:srgbClr val="009900"/>
                </a:solidFill>
                <a:latin typeface="Times New Roman" panose="02020603050405020304" pitchFamily="18" charset="0"/>
                <a:cs typeface="Times New Roman" panose="02020603050405020304" pitchFamily="18" charset="0"/>
              </a:rPr>
              <a:t>r</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&lt; </a:t>
            </a:r>
            <a:r>
              <a:rPr lang="es-AR" sz="2000" b="0" i="1" dirty="0" smtClean="0">
                <a:solidFill>
                  <a:srgbClr val="009900"/>
                </a:solidFill>
                <a:latin typeface="Times New Roman" panose="02020603050405020304" pitchFamily="18" charset="0"/>
                <a:cs typeface="Times New Roman" panose="02020603050405020304" pitchFamily="18" charset="0"/>
              </a:rPr>
              <a:t>y</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el error es negativo y con esto, la acción de control empieza a disminuir, pero como aún está por encima del valor máximo, el valor limite </a:t>
            </a:r>
            <a:r>
              <a:rPr lang="es-AR" sz="2000" b="0" i="1" dirty="0" err="1" smtClean="0">
                <a:solidFill>
                  <a:srgbClr val="009900"/>
                </a:solidFill>
                <a:latin typeface="Times New Roman" panose="02020603050405020304" pitchFamily="18" charset="0"/>
                <a:cs typeface="Times New Roman" panose="02020603050405020304" pitchFamily="18" charset="0"/>
              </a:rPr>
              <a:t>u</a:t>
            </a:r>
            <a:r>
              <a:rPr lang="es-AR" sz="2000" b="0" i="1" baseline="-25000" dirty="0" err="1" smtClean="0">
                <a:solidFill>
                  <a:srgbClr val="009900"/>
                </a:solidFill>
                <a:latin typeface="Times New Roman" panose="02020603050405020304" pitchFamily="18" charset="0"/>
                <a:cs typeface="Times New Roman" panose="02020603050405020304" pitchFamily="18" charset="0"/>
              </a:rPr>
              <a:t>lim</a:t>
            </a:r>
            <a:r>
              <a:rPr lang="es-AR" sz="2000" b="0" dirty="0" smtClean="0">
                <a:solidFill>
                  <a:srgbClr val="009900"/>
                </a:solidFill>
                <a:latin typeface="Times New Roman" panose="02020603050405020304" pitchFamily="18" charset="0"/>
                <a:cs typeface="Times New Roman" panose="02020603050405020304" pitchFamily="18" charset="0"/>
              </a:rPr>
              <a:t>, se continua aplicando por un lapso de tiempo, provocando un retardo de la respuesta en un valor </a:t>
            </a:r>
            <a:r>
              <a:rPr lang="es-AR" sz="2000" b="0" dirty="0" err="1" smtClean="0">
                <a:solidFill>
                  <a:srgbClr val="009900"/>
                </a:solidFill>
                <a:latin typeface="Symbol" panose="05050102010706020507" pitchFamily="18" charset="2"/>
                <a:cs typeface="Times New Roman" panose="02020603050405020304" pitchFamily="18" charset="0"/>
              </a:rPr>
              <a:t>D</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a:t>
            </a:r>
          </a:p>
        </p:txBody>
      </p:sp>
      <p:sp>
        <p:nvSpPr>
          <p:cNvPr id="18" name="Text Box 3"/>
          <p:cNvSpPr txBox="1">
            <a:spLocks noChangeArrowheads="1"/>
          </p:cNvSpPr>
          <p:nvPr/>
        </p:nvSpPr>
        <p:spPr bwMode="auto">
          <a:xfrm>
            <a:off x="230623" y="805637"/>
            <a:ext cx="549390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spcBef>
                <a:spcPct val="50000"/>
              </a:spcBef>
            </a:pPr>
            <a:r>
              <a:rPr lang="es-AR" sz="1800" u="sng" dirty="0" smtClean="0">
                <a:solidFill>
                  <a:srgbClr val="0000FF"/>
                </a:solidFill>
              </a:rPr>
              <a:t>Análisis de la saturación de la acción de control</a:t>
            </a:r>
            <a:endParaRPr lang="es-AR" sz="1800" u="sng" dirty="0">
              <a:solidFill>
                <a:srgbClr val="FF3300"/>
              </a:solidFill>
            </a:endParaRPr>
          </a:p>
        </p:txBody>
      </p:sp>
    </p:spTree>
    <p:custDataLst>
      <p:tags r:id="rId1"/>
    </p:custDataLst>
    <p:extLst>
      <p:ext uri="{BB962C8B-B14F-4D97-AF65-F5344CB8AC3E}">
        <p14:creationId xmlns:p14="http://schemas.microsoft.com/office/powerpoint/2010/main" val="3298326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5"/>
          <a:stretch>
            <a:fillRect/>
          </a:stretch>
        </p:blipFill>
        <p:spPr>
          <a:xfrm>
            <a:off x="6715125" y="195262"/>
            <a:ext cx="5341379" cy="1202044"/>
          </a:xfrm>
          <a:prstGeom prst="rect">
            <a:avLst/>
          </a:prstGeom>
        </p:spPr>
      </p:pic>
      <p:sp>
        <p:nvSpPr>
          <p:cNvPr id="7" name="Text Box 3"/>
          <p:cNvSpPr txBox="1">
            <a:spLocks noChangeArrowheads="1"/>
          </p:cNvSpPr>
          <p:nvPr/>
        </p:nvSpPr>
        <p:spPr bwMode="auto">
          <a:xfrm>
            <a:off x="70052" y="164664"/>
            <a:ext cx="664507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spcBef>
                <a:spcPct val="50000"/>
              </a:spcBef>
            </a:pPr>
            <a:r>
              <a:rPr lang="es-AR" sz="1800" u="sng" dirty="0" smtClean="0">
                <a:solidFill>
                  <a:srgbClr val="0000FF"/>
                </a:solidFill>
              </a:rPr>
              <a:t>Análisis de la saturación de la acción de control con un PI</a:t>
            </a:r>
            <a:endParaRPr lang="es-AR" sz="1800" u="sng" dirty="0">
              <a:solidFill>
                <a:srgbClr val="FF3300"/>
              </a:solidFill>
            </a:endParaRPr>
          </a:p>
        </p:txBody>
      </p:sp>
      <p:grpSp>
        <p:nvGrpSpPr>
          <p:cNvPr id="14" name="Grupo 13"/>
          <p:cNvGrpSpPr/>
          <p:nvPr/>
        </p:nvGrpSpPr>
        <p:grpSpPr>
          <a:xfrm>
            <a:off x="428625" y="1508278"/>
            <a:ext cx="11153775" cy="4838701"/>
            <a:chOff x="428625" y="1601411"/>
            <a:chExt cx="11153775" cy="4838701"/>
          </a:xfrm>
        </p:grpSpPr>
        <p:pic>
          <p:nvPicPr>
            <p:cNvPr id="3" name="Imagen 2"/>
            <p:cNvPicPr>
              <a:picLocks noChangeAspect="1"/>
            </p:cNvPicPr>
            <p:nvPr/>
          </p:nvPicPr>
          <p:blipFill rotWithShape="1">
            <a:blip r:embed="rId6"/>
            <a:srcRect l="5203" t="1306" r="1787" b="3918"/>
            <a:stretch/>
          </p:blipFill>
          <p:spPr>
            <a:xfrm>
              <a:off x="428625" y="1601411"/>
              <a:ext cx="11153775" cy="4838701"/>
            </a:xfrm>
            <a:prstGeom prst="rect">
              <a:avLst/>
            </a:prstGeom>
          </p:spPr>
        </p:pic>
        <p:cxnSp>
          <p:nvCxnSpPr>
            <p:cNvPr id="10" name="2 Conector recto"/>
            <p:cNvCxnSpPr/>
            <p:nvPr/>
          </p:nvCxnSpPr>
          <p:spPr bwMode="auto">
            <a:xfrm>
              <a:off x="2028851" y="2407343"/>
              <a:ext cx="0" cy="2836335"/>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5 Conector recto"/>
            <p:cNvCxnSpPr/>
            <p:nvPr/>
          </p:nvCxnSpPr>
          <p:spPr bwMode="auto">
            <a:xfrm>
              <a:off x="1065380" y="2851765"/>
              <a:ext cx="0" cy="2753168"/>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7 Conector recto"/>
            <p:cNvCxnSpPr/>
            <p:nvPr/>
          </p:nvCxnSpPr>
          <p:spPr bwMode="auto">
            <a:xfrm>
              <a:off x="3034337" y="1785216"/>
              <a:ext cx="0" cy="4040754"/>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10 Conector recto"/>
            <p:cNvCxnSpPr/>
            <p:nvPr/>
          </p:nvCxnSpPr>
          <p:spPr bwMode="auto">
            <a:xfrm>
              <a:off x="3626000" y="2226346"/>
              <a:ext cx="0" cy="3776076"/>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Object 9"/>
            <p:cNvGraphicFramePr>
              <a:graphicFrameLocks noChangeAspect="1"/>
            </p:cNvGraphicFramePr>
            <p:nvPr>
              <p:extLst>
                <p:ext uri="{D42A27DB-BD31-4B8C-83A1-F6EECF244321}">
                  <p14:modId xmlns:p14="http://schemas.microsoft.com/office/powerpoint/2010/main" val="3017351391"/>
                </p:ext>
              </p:extLst>
            </p:nvPr>
          </p:nvGraphicFramePr>
          <p:xfrm>
            <a:off x="1065380" y="2407343"/>
            <a:ext cx="520700" cy="296862"/>
          </p:xfrm>
          <a:graphic>
            <a:graphicData uri="http://schemas.openxmlformats.org/presentationml/2006/ole">
              <mc:AlternateContent xmlns:mc="http://schemas.openxmlformats.org/markup-compatibility/2006">
                <mc:Choice xmlns:v="urn:schemas-microsoft-com:vml" Requires="v">
                  <p:oleObj spid="_x0000_s1874204" name="Equation" r:id="rId7" imgW="266400" imgH="152280" progId="Equation.DSMT4">
                    <p:embed/>
                  </p:oleObj>
                </mc:Choice>
                <mc:Fallback>
                  <p:oleObj name="Equation" r:id="rId7" imgW="266400" imgH="152280" progId="Equation.DSMT4">
                    <p:embed/>
                    <p:pic>
                      <p:nvPicPr>
                        <p:cNvPr id="0" name=""/>
                        <p:cNvPicPr>
                          <a:picLocks noChangeAspect="1" noChangeArrowheads="1"/>
                        </p:cNvPicPr>
                        <p:nvPr/>
                      </p:nvPicPr>
                      <p:blipFill>
                        <a:blip r:embed="rId8"/>
                        <a:srcRect/>
                        <a:stretch>
                          <a:fillRect/>
                        </a:stretch>
                      </p:blipFill>
                      <p:spPr bwMode="auto">
                        <a:xfrm>
                          <a:off x="1065380" y="2407343"/>
                          <a:ext cx="520700" cy="296862"/>
                        </a:xfrm>
                        <a:prstGeom prst="rect">
                          <a:avLst/>
                        </a:prstGeom>
                        <a:noFill/>
                        <a:ln>
                          <a:noFill/>
                        </a:ln>
                        <a:effectLs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2604834927"/>
                </p:ext>
              </p:extLst>
            </p:nvPr>
          </p:nvGraphicFramePr>
          <p:xfrm>
            <a:off x="2267448" y="1873176"/>
            <a:ext cx="520700" cy="296862"/>
          </p:xfrm>
          <a:graphic>
            <a:graphicData uri="http://schemas.openxmlformats.org/presentationml/2006/ole">
              <mc:AlternateContent xmlns:mc="http://schemas.openxmlformats.org/markup-compatibility/2006">
                <mc:Choice xmlns:v="urn:schemas-microsoft-com:vml" Requires="v">
                  <p:oleObj spid="_x0000_s1874205" name="Equation" r:id="rId9" imgW="266400" imgH="152280" progId="Equation.DSMT4">
                    <p:embed/>
                  </p:oleObj>
                </mc:Choice>
                <mc:Fallback>
                  <p:oleObj name="Equation" r:id="rId9" imgW="266400" imgH="152280" progId="Equation.DSMT4">
                    <p:embed/>
                    <p:pic>
                      <p:nvPicPr>
                        <p:cNvPr id="0" name=""/>
                        <p:cNvPicPr>
                          <a:picLocks noChangeAspect="1" noChangeArrowheads="1"/>
                        </p:cNvPicPr>
                        <p:nvPr/>
                      </p:nvPicPr>
                      <p:blipFill>
                        <a:blip r:embed="rId10"/>
                        <a:srcRect/>
                        <a:stretch>
                          <a:fillRect/>
                        </a:stretch>
                      </p:blipFill>
                      <p:spPr bwMode="auto">
                        <a:xfrm>
                          <a:off x="2267448" y="1873176"/>
                          <a:ext cx="520700" cy="296862"/>
                        </a:xfrm>
                        <a:prstGeom prst="rect">
                          <a:avLst/>
                        </a:prstGeom>
                        <a:noFill/>
                        <a:ln>
                          <a:noFill/>
                        </a:ln>
                        <a:effectLs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1151623622"/>
                </p:ext>
              </p:extLst>
            </p:nvPr>
          </p:nvGraphicFramePr>
          <p:xfrm>
            <a:off x="1746748" y="2106725"/>
            <a:ext cx="520700" cy="296862"/>
          </p:xfrm>
          <a:graphic>
            <a:graphicData uri="http://schemas.openxmlformats.org/presentationml/2006/ole">
              <mc:AlternateContent xmlns:mc="http://schemas.openxmlformats.org/markup-compatibility/2006">
                <mc:Choice xmlns:v="urn:schemas-microsoft-com:vml" Requires="v">
                  <p:oleObj spid="_x0000_s1874206" name="Equation" r:id="rId11" imgW="266400" imgH="152280" progId="Equation.DSMT4">
                    <p:embed/>
                  </p:oleObj>
                </mc:Choice>
                <mc:Fallback>
                  <p:oleObj name="Equation" r:id="rId11" imgW="266400" imgH="152280" progId="Equation.DSMT4">
                    <p:embed/>
                    <p:pic>
                      <p:nvPicPr>
                        <p:cNvPr id="0" name=""/>
                        <p:cNvPicPr>
                          <a:picLocks noChangeAspect="1" noChangeArrowheads="1"/>
                        </p:cNvPicPr>
                        <p:nvPr/>
                      </p:nvPicPr>
                      <p:blipFill>
                        <a:blip r:embed="rId12"/>
                        <a:srcRect/>
                        <a:stretch>
                          <a:fillRect/>
                        </a:stretch>
                      </p:blipFill>
                      <p:spPr bwMode="auto">
                        <a:xfrm>
                          <a:off x="1746748" y="2106725"/>
                          <a:ext cx="520700" cy="296862"/>
                        </a:xfrm>
                        <a:prstGeom prst="rect">
                          <a:avLst/>
                        </a:prstGeom>
                        <a:noFill/>
                        <a:ln>
                          <a:noFill/>
                        </a:ln>
                        <a:effectLst/>
                        <a:extLst/>
                      </p:spPr>
                    </p:pic>
                  </p:oleObj>
                </mc:Fallback>
              </mc:AlternateContent>
            </a:graphicData>
          </a:graphic>
        </p:graphicFrame>
      </p:grpSp>
    </p:spTree>
    <p:custDataLst>
      <p:tags r:id="rId2"/>
    </p:custDataLst>
    <p:extLst>
      <p:ext uri="{BB962C8B-B14F-4D97-AF65-F5344CB8AC3E}">
        <p14:creationId xmlns:p14="http://schemas.microsoft.com/office/powerpoint/2010/main" val="247266901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9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353" y="1447385"/>
            <a:ext cx="7371602" cy="280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125415" y="1174556"/>
            <a:ext cx="5027609" cy="391316"/>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000" dirty="0" err="1">
                <a:solidFill>
                  <a:srgbClr val="009900"/>
                </a:solidFill>
              </a:rPr>
              <a:t>Recálculo</a:t>
            </a:r>
            <a:r>
              <a:rPr lang="es-AR" sz="2000" dirty="0">
                <a:solidFill>
                  <a:srgbClr val="009900"/>
                </a:solidFill>
              </a:rPr>
              <a:t> y </a:t>
            </a:r>
            <a:r>
              <a:rPr lang="es-AR" sz="2000" dirty="0" smtClean="0">
                <a:solidFill>
                  <a:srgbClr val="009900"/>
                </a:solidFill>
              </a:rPr>
              <a:t>Seguimiento: Cómo opera</a:t>
            </a:r>
            <a:endParaRPr lang="es-AR" sz="2000" dirty="0">
              <a:solidFill>
                <a:srgbClr val="009900"/>
              </a:solidFill>
            </a:endParaRPr>
          </a:p>
        </p:txBody>
      </p:sp>
      <p:sp>
        <p:nvSpPr>
          <p:cNvPr id="5" name="Text Box 3"/>
          <p:cNvSpPr txBox="1">
            <a:spLocks noChangeArrowheads="1"/>
          </p:cNvSpPr>
          <p:nvPr/>
        </p:nvSpPr>
        <p:spPr bwMode="auto">
          <a:xfrm>
            <a:off x="125416" y="733826"/>
            <a:ext cx="8916858"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dirty="0">
                <a:solidFill>
                  <a:srgbClr val="FF3300"/>
                </a:solidFill>
              </a:rPr>
              <a:t>Alivio de la sobrecarga de la acción </a:t>
            </a:r>
            <a:r>
              <a:rPr lang="es-AR" sz="2200" dirty="0" smtClean="0">
                <a:solidFill>
                  <a:srgbClr val="FF3300"/>
                </a:solidFill>
              </a:rPr>
              <a:t>integral: Anti-</a:t>
            </a:r>
            <a:r>
              <a:rPr lang="es-AR" sz="2200" dirty="0" err="1" smtClean="0">
                <a:solidFill>
                  <a:srgbClr val="FF3300"/>
                </a:solidFill>
              </a:rPr>
              <a:t>Windup</a:t>
            </a:r>
            <a:endParaRPr lang="es-AR" sz="2200" dirty="0">
              <a:solidFill>
                <a:srgbClr val="FF3300"/>
              </a:solidFill>
            </a:endParaRPr>
          </a:p>
        </p:txBody>
      </p:sp>
      <p:sp>
        <p:nvSpPr>
          <p:cNvPr id="7" name="Rectangle 2"/>
          <p:cNvSpPr>
            <a:spLocks noGrp="1" noChangeArrowheads="1"/>
          </p:cNvSpPr>
          <p:nvPr>
            <p:ph type="title"/>
          </p:nvPr>
        </p:nvSpPr>
        <p:spPr bwMode="auto">
          <a:xfrm>
            <a:off x="125416" y="98825"/>
            <a:ext cx="11637959" cy="494904"/>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8" name="Text Box 3"/>
          <p:cNvSpPr txBox="1">
            <a:spLocks noChangeArrowheads="1"/>
          </p:cNvSpPr>
          <p:nvPr/>
        </p:nvSpPr>
        <p:spPr bwMode="auto">
          <a:xfrm>
            <a:off x="125415" y="1790108"/>
            <a:ext cx="4637085" cy="331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Cuando la salida se satura, se recalcula el término integral, reseteando de forma dinámica el integrador con una constante de tiempo </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a:t>
            </a:r>
          </a:p>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Aparece un camino extra de realimentación formado a partir del error de saturación </a:t>
            </a:r>
            <a:r>
              <a:rPr lang="es-AR" sz="2000" b="0" i="1" dirty="0" err="1" smtClean="0">
                <a:solidFill>
                  <a:srgbClr val="009900"/>
                </a:solidFill>
                <a:latin typeface="Times New Roman" panose="02020603050405020304" pitchFamily="18" charset="0"/>
                <a:cs typeface="Times New Roman" panose="02020603050405020304" pitchFamily="18" charset="0"/>
              </a:rPr>
              <a:t>e</a:t>
            </a:r>
            <a:r>
              <a:rPr lang="es-AR" sz="2000" b="0" i="1" baseline="-25000" dirty="0" err="1" smtClean="0">
                <a:solidFill>
                  <a:srgbClr val="009900"/>
                </a:solidFill>
                <a:latin typeface="Times New Roman" panose="02020603050405020304" pitchFamily="18" charset="0"/>
                <a:cs typeface="Times New Roman" panose="02020603050405020304" pitchFamily="18" charset="0"/>
              </a:rPr>
              <a:t>sat</a:t>
            </a:r>
            <a:r>
              <a:rPr lang="es-AR" sz="2000" b="0" dirty="0" smtClean="0">
                <a:solidFill>
                  <a:srgbClr val="009900"/>
                </a:solidFill>
                <a:latin typeface="Times New Roman" panose="02020603050405020304" pitchFamily="18" charset="0"/>
                <a:cs typeface="Times New Roman" panose="02020603050405020304" pitchFamily="18" charset="0"/>
              </a:rPr>
              <a:t>.</a:t>
            </a:r>
          </a:p>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Este error de saturación, se aplica a la entrada del integrador mediante una ganancia 1/</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a:t>
            </a:r>
          </a:p>
        </p:txBody>
      </p:sp>
      <p:sp>
        <p:nvSpPr>
          <p:cNvPr id="9" name="Text Box 3"/>
          <p:cNvSpPr txBox="1">
            <a:spLocks noChangeArrowheads="1"/>
          </p:cNvSpPr>
          <p:nvPr/>
        </p:nvSpPr>
        <p:spPr bwMode="auto">
          <a:xfrm>
            <a:off x="2443957" y="4958161"/>
            <a:ext cx="8965380" cy="13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Al producirse la saturación, como ya se dijo, se rompe el camino de realimentación normal. Entonces, por el nuevo camino de realimentación en torno al integrador, la salida de este se mueve a un valor tal, que la entrada del bloque I se hace cero, reseteándose su efecto. </a:t>
            </a:r>
          </a:p>
        </p:txBody>
      </p:sp>
    </p:spTree>
    <p:custDataLst>
      <p:tags r:id="rId1"/>
    </p:custDataLst>
    <p:extLst>
      <p:ext uri="{BB962C8B-B14F-4D97-AF65-F5344CB8AC3E}">
        <p14:creationId xmlns:p14="http://schemas.microsoft.com/office/powerpoint/2010/main" val="2996095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9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5" y="664571"/>
            <a:ext cx="7371602" cy="280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bwMode="auto">
          <a:xfrm>
            <a:off x="125417" y="98825"/>
            <a:ext cx="10504483" cy="494904"/>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Alivio de la sobrecarga de la acción integral</a:t>
            </a:r>
            <a:r>
              <a:rPr lang="es-AR" sz="2400" b="1" dirty="0" smtClean="0">
                <a:solidFill>
                  <a:schemeClr val="bg1"/>
                </a:solidFill>
                <a:effectLst>
                  <a:outerShdw blurRad="38100" dist="38100" dir="2700000" algn="tl">
                    <a:srgbClr val="000000"/>
                  </a:outerShdw>
                </a:effectLst>
              </a:rPr>
              <a:t>: </a:t>
            </a:r>
            <a:r>
              <a:rPr lang="es-AR" sz="2400" b="1" dirty="0" err="1" smtClean="0">
                <a:solidFill>
                  <a:schemeClr val="bg1"/>
                </a:solidFill>
                <a:effectLst>
                  <a:outerShdw blurRad="38100" dist="38100" dir="2700000" algn="tl">
                    <a:srgbClr val="000000"/>
                  </a:outerShdw>
                </a:effectLst>
              </a:rPr>
              <a:t>Recálculo</a:t>
            </a:r>
            <a:r>
              <a:rPr lang="es-AR" sz="2400" b="1" dirty="0" smtClean="0">
                <a:solidFill>
                  <a:schemeClr val="bg1"/>
                </a:solidFill>
                <a:effectLst>
                  <a:outerShdw blurRad="38100" dist="38100" dir="2700000" algn="tl">
                    <a:srgbClr val="000000"/>
                  </a:outerShdw>
                </a:effectLst>
              </a:rPr>
              <a:t> y Seguimiento</a:t>
            </a:r>
            <a:endParaRPr lang="es-AR" sz="2400" b="1" dirty="0">
              <a:solidFill>
                <a:schemeClr val="bg1"/>
              </a:solidFill>
              <a:effectLst>
                <a:outerShdw blurRad="38100" dist="38100" dir="2700000" algn="tl">
                  <a:srgbClr val="000000"/>
                </a:outerShdw>
              </a:effectLst>
            </a:endParaRPr>
          </a:p>
        </p:txBody>
      </p:sp>
      <p:sp>
        <p:nvSpPr>
          <p:cNvPr id="8" name="Text Box 3"/>
          <p:cNvSpPr txBox="1">
            <a:spLocks noChangeArrowheads="1"/>
          </p:cNvSpPr>
          <p:nvPr/>
        </p:nvSpPr>
        <p:spPr bwMode="auto">
          <a:xfrm>
            <a:off x="7926262" y="700907"/>
            <a:ext cx="2308224"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La entrada del I es:</a:t>
            </a:r>
          </a:p>
        </p:txBody>
      </p:sp>
      <p:graphicFrame>
        <p:nvGraphicFramePr>
          <p:cNvPr id="10" name="Object 9"/>
          <p:cNvGraphicFramePr>
            <a:graphicFrameLocks noChangeAspect="1"/>
          </p:cNvGraphicFramePr>
          <p:nvPr>
            <p:extLst>
              <p:ext uri="{D42A27DB-BD31-4B8C-83A1-F6EECF244321}">
                <p14:modId xmlns:p14="http://schemas.microsoft.com/office/powerpoint/2010/main" val="3962649748"/>
              </p:ext>
            </p:extLst>
          </p:nvPr>
        </p:nvGraphicFramePr>
        <p:xfrm>
          <a:off x="7926262" y="1210708"/>
          <a:ext cx="2249487" cy="766762"/>
        </p:xfrm>
        <a:graphic>
          <a:graphicData uri="http://schemas.openxmlformats.org/presentationml/2006/ole">
            <mc:AlternateContent xmlns:mc="http://schemas.openxmlformats.org/markup-compatibility/2006">
              <mc:Choice xmlns:v="urn:schemas-microsoft-com:vml" Requires="v">
                <p:oleObj spid="_x0000_s1875337" name="Equation" r:id="rId6" imgW="1155600" imgH="393480" progId="Equation.DSMT4">
                  <p:embed/>
                </p:oleObj>
              </mc:Choice>
              <mc:Fallback>
                <p:oleObj name="Equation" r:id="rId6" imgW="1155600" imgH="393480" progId="Equation.DSMT4">
                  <p:embed/>
                  <p:pic>
                    <p:nvPicPr>
                      <p:cNvPr id="0" name=""/>
                      <p:cNvPicPr>
                        <a:picLocks noChangeAspect="1" noChangeArrowheads="1"/>
                      </p:cNvPicPr>
                      <p:nvPr/>
                    </p:nvPicPr>
                    <p:blipFill>
                      <a:blip r:embed="rId7"/>
                      <a:srcRect/>
                      <a:stretch>
                        <a:fillRect/>
                      </a:stretch>
                    </p:blipFill>
                    <p:spPr bwMode="auto">
                      <a:xfrm>
                        <a:off x="7926262" y="1210708"/>
                        <a:ext cx="2249487" cy="766762"/>
                      </a:xfrm>
                      <a:prstGeom prst="rect">
                        <a:avLst/>
                      </a:prstGeom>
                      <a:noFill/>
                      <a:ln>
                        <a:noFill/>
                      </a:ln>
                      <a:effectLs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2765669080"/>
              </p:ext>
            </p:extLst>
          </p:nvPr>
        </p:nvGraphicFramePr>
        <p:xfrm>
          <a:off x="8037386" y="1977470"/>
          <a:ext cx="2027237" cy="766762"/>
        </p:xfrm>
        <a:graphic>
          <a:graphicData uri="http://schemas.openxmlformats.org/presentationml/2006/ole">
            <mc:AlternateContent xmlns:mc="http://schemas.openxmlformats.org/markup-compatibility/2006">
              <mc:Choice xmlns:v="urn:schemas-microsoft-com:vml" Requires="v">
                <p:oleObj spid="_x0000_s1875338" name="Equation" r:id="rId8" imgW="1041120" imgH="393480" progId="Equation.DSMT4">
                  <p:embed/>
                </p:oleObj>
              </mc:Choice>
              <mc:Fallback>
                <p:oleObj name="Equation" r:id="rId8" imgW="1041120" imgH="393480" progId="Equation.DSMT4">
                  <p:embed/>
                  <p:pic>
                    <p:nvPicPr>
                      <p:cNvPr id="0" name=""/>
                      <p:cNvPicPr>
                        <a:picLocks noChangeAspect="1" noChangeArrowheads="1"/>
                      </p:cNvPicPr>
                      <p:nvPr/>
                    </p:nvPicPr>
                    <p:blipFill>
                      <a:blip r:embed="rId9"/>
                      <a:srcRect/>
                      <a:stretch>
                        <a:fillRect/>
                      </a:stretch>
                    </p:blipFill>
                    <p:spPr bwMode="auto">
                      <a:xfrm>
                        <a:off x="8037386" y="1977470"/>
                        <a:ext cx="2027237" cy="766762"/>
                      </a:xfrm>
                      <a:prstGeom prst="rect">
                        <a:avLst/>
                      </a:prstGeom>
                      <a:noFill/>
                      <a:ln>
                        <a:noFill/>
                      </a:ln>
                      <a:effectLst/>
                      <a:extLst/>
                    </p:spPr>
                  </p:pic>
                </p:oleObj>
              </mc:Fallback>
            </mc:AlternateContent>
          </a:graphicData>
        </a:graphic>
      </p:graphicFrame>
      <p:sp>
        <p:nvSpPr>
          <p:cNvPr id="12" name="Text Box 3"/>
          <p:cNvSpPr txBox="1">
            <a:spLocks noChangeArrowheads="1"/>
          </p:cNvSpPr>
          <p:nvPr/>
        </p:nvSpPr>
        <p:spPr bwMode="auto">
          <a:xfrm>
            <a:off x="7926262" y="2744232"/>
            <a:ext cx="4018088" cy="47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Dado que el error de saturación es:</a:t>
            </a:r>
          </a:p>
        </p:txBody>
      </p:sp>
      <p:graphicFrame>
        <p:nvGraphicFramePr>
          <p:cNvPr id="13" name="Object 9"/>
          <p:cNvGraphicFramePr>
            <a:graphicFrameLocks noChangeAspect="1"/>
          </p:cNvGraphicFramePr>
          <p:nvPr>
            <p:extLst>
              <p:ext uri="{D42A27DB-BD31-4B8C-83A1-F6EECF244321}">
                <p14:modId xmlns:p14="http://schemas.microsoft.com/office/powerpoint/2010/main" val="650038306"/>
              </p:ext>
            </p:extLst>
          </p:nvPr>
        </p:nvGraphicFramePr>
        <p:xfrm>
          <a:off x="7315200" y="3286552"/>
          <a:ext cx="4078288" cy="369888"/>
        </p:xfrm>
        <a:graphic>
          <a:graphicData uri="http://schemas.openxmlformats.org/presentationml/2006/ole">
            <mc:AlternateContent xmlns:mc="http://schemas.openxmlformats.org/markup-compatibility/2006">
              <mc:Choice xmlns:v="urn:schemas-microsoft-com:vml" Requires="v">
                <p:oleObj spid="_x0000_s1875339" name="Equation" r:id="rId10" imgW="2095200" imgH="190440" progId="Equation.DSMT4">
                  <p:embed/>
                </p:oleObj>
              </mc:Choice>
              <mc:Fallback>
                <p:oleObj name="Equation" r:id="rId10" imgW="2095200" imgH="190440" progId="Equation.DSMT4">
                  <p:embed/>
                  <p:pic>
                    <p:nvPicPr>
                      <p:cNvPr id="0" name=""/>
                      <p:cNvPicPr>
                        <a:picLocks noChangeAspect="1" noChangeArrowheads="1"/>
                      </p:cNvPicPr>
                      <p:nvPr/>
                    </p:nvPicPr>
                    <p:blipFill>
                      <a:blip r:embed="rId11"/>
                      <a:srcRect/>
                      <a:stretch>
                        <a:fillRect/>
                      </a:stretch>
                    </p:blipFill>
                    <p:spPr bwMode="auto">
                      <a:xfrm>
                        <a:off x="7315200" y="3286552"/>
                        <a:ext cx="4078288" cy="369888"/>
                      </a:xfrm>
                      <a:prstGeom prst="rect">
                        <a:avLst/>
                      </a:prstGeom>
                      <a:noFill/>
                      <a:ln>
                        <a:noFill/>
                      </a:ln>
                      <a:effectLst/>
                      <a:extLst/>
                    </p:spPr>
                  </p:pic>
                </p:oleObj>
              </mc:Fallback>
            </mc:AlternateContent>
          </a:graphicData>
        </a:graphic>
      </p:graphicFrame>
      <p:sp>
        <p:nvSpPr>
          <p:cNvPr id="14" name="Text Box 3"/>
          <p:cNvSpPr txBox="1">
            <a:spLocks noChangeArrowheads="1"/>
          </p:cNvSpPr>
          <p:nvPr/>
        </p:nvSpPr>
        <p:spPr bwMode="auto">
          <a:xfrm>
            <a:off x="192090" y="3803289"/>
            <a:ext cx="4551488" cy="47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9900"/>
                </a:solidFill>
                <a:latin typeface="Times New Roman" panose="02020603050405020304" pitchFamily="18" charset="0"/>
                <a:cs typeface="Times New Roman" panose="02020603050405020304" pitchFamily="18" charset="0"/>
              </a:rPr>
              <a:t>Finalmente, la acción de control resulta:</a:t>
            </a:r>
          </a:p>
        </p:txBody>
      </p:sp>
      <p:graphicFrame>
        <p:nvGraphicFramePr>
          <p:cNvPr id="15" name="Object 9"/>
          <p:cNvGraphicFramePr>
            <a:graphicFrameLocks noChangeAspect="1"/>
          </p:cNvGraphicFramePr>
          <p:nvPr>
            <p:extLst>
              <p:ext uri="{D42A27DB-BD31-4B8C-83A1-F6EECF244321}">
                <p14:modId xmlns:p14="http://schemas.microsoft.com/office/powerpoint/2010/main" val="3462852042"/>
              </p:ext>
            </p:extLst>
          </p:nvPr>
        </p:nvGraphicFramePr>
        <p:xfrm>
          <a:off x="4650520" y="3656440"/>
          <a:ext cx="2249488" cy="765175"/>
        </p:xfrm>
        <a:graphic>
          <a:graphicData uri="http://schemas.openxmlformats.org/presentationml/2006/ole">
            <mc:AlternateContent xmlns:mc="http://schemas.openxmlformats.org/markup-compatibility/2006">
              <mc:Choice xmlns:v="urn:schemas-microsoft-com:vml" Requires="v">
                <p:oleObj spid="_x0000_s1875340" name="Equation" r:id="rId12" imgW="1155600" imgH="393480" progId="Equation.DSMT4">
                  <p:embed/>
                </p:oleObj>
              </mc:Choice>
              <mc:Fallback>
                <p:oleObj name="Equation" r:id="rId12" imgW="1155600" imgH="393480" progId="Equation.DSMT4">
                  <p:embed/>
                  <p:pic>
                    <p:nvPicPr>
                      <p:cNvPr id="0" name=""/>
                      <p:cNvPicPr>
                        <a:picLocks noChangeAspect="1" noChangeArrowheads="1"/>
                      </p:cNvPicPr>
                      <p:nvPr/>
                    </p:nvPicPr>
                    <p:blipFill>
                      <a:blip r:embed="rId13"/>
                      <a:srcRect/>
                      <a:stretch>
                        <a:fillRect/>
                      </a:stretch>
                    </p:blipFill>
                    <p:spPr bwMode="auto">
                      <a:xfrm>
                        <a:off x="4650520" y="3656440"/>
                        <a:ext cx="2249488" cy="765175"/>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192090" y="4376979"/>
            <a:ext cx="11752260" cy="71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Arial" panose="020B0604020202020204" pitchFamily="34" charset="0"/>
              <a:buChar char="•"/>
            </a:pPr>
            <a:r>
              <a:rPr lang="es-AR" sz="2000" b="0" dirty="0" smtClean="0">
                <a:solidFill>
                  <a:srgbClr val="009900"/>
                </a:solidFill>
                <a:latin typeface="Times New Roman" panose="02020603050405020304" pitchFamily="18" charset="0"/>
                <a:cs typeface="Times New Roman" panose="02020603050405020304" pitchFamily="18" charset="0"/>
              </a:rPr>
              <a:t>Como las señales </a:t>
            </a:r>
            <a:r>
              <a:rPr lang="es-AR" sz="2000" b="0" i="1" dirty="0" smtClean="0">
                <a:solidFill>
                  <a:srgbClr val="009900"/>
                </a:solidFill>
                <a:latin typeface="Times New Roman" panose="02020603050405020304" pitchFamily="18" charset="0"/>
                <a:cs typeface="Times New Roman" panose="02020603050405020304" pitchFamily="18" charset="0"/>
              </a:rPr>
              <a:t>e</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y </a:t>
            </a:r>
            <a:r>
              <a:rPr lang="es-AR" sz="2000" b="0" i="1" dirty="0" err="1">
                <a:solidFill>
                  <a:srgbClr val="009900"/>
                </a:solidFill>
                <a:latin typeface="Times New Roman" panose="02020603050405020304" pitchFamily="18" charset="0"/>
                <a:cs typeface="Times New Roman" panose="02020603050405020304" pitchFamily="18" charset="0"/>
              </a:rPr>
              <a:t>u</a:t>
            </a:r>
            <a:r>
              <a:rPr lang="es-AR" sz="2000" b="0" i="1" baseline="-25000" dirty="0" err="1">
                <a:solidFill>
                  <a:srgbClr val="009900"/>
                </a:solidFill>
                <a:latin typeface="Times New Roman" panose="02020603050405020304" pitchFamily="18" charset="0"/>
                <a:cs typeface="Times New Roman" panose="02020603050405020304" pitchFamily="18" charset="0"/>
              </a:rPr>
              <a:t>lim</a:t>
            </a:r>
            <a:r>
              <a:rPr lang="es-AR" sz="2000" b="0" dirty="0" smtClean="0">
                <a:solidFill>
                  <a:srgbClr val="009900"/>
                </a:solidFill>
                <a:latin typeface="Times New Roman" panose="02020603050405020304" pitchFamily="18" charset="0"/>
                <a:cs typeface="Times New Roman" panose="02020603050405020304" pitchFamily="18" charset="0"/>
              </a:rPr>
              <a:t> tienen el mismo signo, </a:t>
            </a:r>
            <a:r>
              <a:rPr lang="es-AR" sz="2000" b="0" i="1" dirty="0" smtClean="0">
                <a:solidFill>
                  <a:srgbClr val="009900"/>
                </a:solidFill>
                <a:latin typeface="Times New Roman" panose="02020603050405020304" pitchFamily="18" charset="0"/>
                <a:cs typeface="Times New Roman" panose="02020603050405020304" pitchFamily="18" charset="0"/>
              </a:rPr>
              <a:t>u</a:t>
            </a:r>
            <a:r>
              <a:rPr lang="es-AR" sz="2000" b="0" dirty="0" smtClean="0">
                <a:solidFill>
                  <a:srgbClr val="009900"/>
                </a:solidFill>
                <a:latin typeface="Times New Roman" panose="02020603050405020304" pitchFamily="18" charset="0"/>
                <a:cs typeface="Times New Roman" panose="02020603050405020304" pitchFamily="18" charset="0"/>
              </a:rPr>
              <a:t>(</a:t>
            </a:r>
            <a:r>
              <a:rPr lang="es-AR" sz="2000" b="0" i="1" dirty="0"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es siempre mayor que </a:t>
            </a:r>
            <a:r>
              <a:rPr lang="es-AR" sz="2000" b="0" i="1" dirty="0" err="1" smtClean="0">
                <a:solidFill>
                  <a:srgbClr val="009900"/>
                </a:solidFill>
                <a:latin typeface="Times New Roman" panose="02020603050405020304" pitchFamily="18" charset="0"/>
                <a:cs typeface="Times New Roman" panose="02020603050405020304" pitchFamily="18" charset="0"/>
              </a:rPr>
              <a:t>u</a:t>
            </a:r>
            <a:r>
              <a:rPr lang="es-AR" sz="2000" b="0" i="1" baseline="-25000" dirty="0" err="1" smtClean="0">
                <a:solidFill>
                  <a:srgbClr val="009900"/>
                </a:solidFill>
                <a:latin typeface="Times New Roman" panose="02020603050405020304" pitchFamily="18" charset="0"/>
                <a:cs typeface="Times New Roman" panose="02020603050405020304" pitchFamily="18" charset="0"/>
              </a:rPr>
              <a:t>lim</a:t>
            </a:r>
            <a:r>
              <a:rPr lang="es-AR" sz="2000" b="0" dirty="0" smtClean="0">
                <a:solidFill>
                  <a:srgbClr val="009900"/>
                </a:solidFill>
                <a:latin typeface="Times New Roman" panose="02020603050405020304" pitchFamily="18" charset="0"/>
                <a:cs typeface="Times New Roman" panose="02020603050405020304" pitchFamily="18" charset="0"/>
              </a:rPr>
              <a:t> en magnitud, lo que previene al integrador de sobrecargarse o que se produzca lo que se llama el </a:t>
            </a:r>
            <a:r>
              <a:rPr lang="es-AR" sz="2000" b="0" i="1" dirty="0" err="1" smtClean="0">
                <a:solidFill>
                  <a:srgbClr val="009900"/>
                </a:solidFill>
                <a:latin typeface="Times New Roman" panose="02020603050405020304" pitchFamily="18" charset="0"/>
                <a:cs typeface="Times New Roman" panose="02020603050405020304" pitchFamily="18" charset="0"/>
              </a:rPr>
              <a:t>windup</a:t>
            </a: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de la acción integral.</a:t>
            </a:r>
          </a:p>
        </p:txBody>
      </p:sp>
      <p:sp>
        <p:nvSpPr>
          <p:cNvPr id="17" name="Text Box 3"/>
          <p:cNvSpPr txBox="1">
            <a:spLocks noChangeArrowheads="1"/>
          </p:cNvSpPr>
          <p:nvPr/>
        </p:nvSpPr>
        <p:spPr bwMode="auto">
          <a:xfrm>
            <a:off x="192090" y="5118796"/>
            <a:ext cx="11752260" cy="131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Arial" panose="020B0604020202020204" pitchFamily="34" charset="0"/>
              <a:buChar char="•"/>
            </a:pPr>
            <a:r>
              <a:rPr lang="es-AR" sz="2000" b="0" dirty="0" smtClean="0">
                <a:solidFill>
                  <a:srgbClr val="009900"/>
                </a:solidFill>
                <a:latin typeface="Times New Roman" panose="02020603050405020304" pitchFamily="18" charset="0"/>
                <a:cs typeface="Times New Roman" panose="02020603050405020304" pitchFamily="18" charset="0"/>
              </a:rPr>
              <a:t>La velocidad con la que se resetea la acción integral, está dada por la ganancia 1/</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siendo </a:t>
            </a:r>
            <a:r>
              <a:rPr lang="es-AR" sz="2000" b="0" i="1" dirty="0" err="1">
                <a:solidFill>
                  <a:srgbClr val="009900"/>
                </a:solidFill>
                <a:latin typeface="Times New Roman" panose="02020603050405020304" pitchFamily="18" charset="0"/>
                <a:cs typeface="Times New Roman" panose="02020603050405020304" pitchFamily="18" charset="0"/>
              </a:rPr>
              <a:t>T</a:t>
            </a:r>
            <a:r>
              <a:rPr lang="es-AR" sz="2000" b="0" i="1" baseline="-25000" dirty="0" err="1">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la constante de tiempo de reseteo.</a:t>
            </a:r>
          </a:p>
          <a:p>
            <a:pPr marL="342900" indent="-342900" algn="just">
              <a:spcBef>
                <a:spcPct val="50000"/>
              </a:spcBef>
              <a:buFont typeface="Arial" panose="020B0604020202020204" pitchFamily="34" charset="0"/>
              <a:buChar char="•"/>
            </a:pPr>
            <a:r>
              <a:rPr lang="es-AR" sz="2000" b="0" dirty="0" smtClean="0">
                <a:solidFill>
                  <a:srgbClr val="009900"/>
                </a:solidFill>
                <a:latin typeface="Times New Roman" panose="02020603050405020304" pitchFamily="18" charset="0"/>
                <a:cs typeface="Times New Roman" panose="02020603050405020304" pitchFamily="18" charset="0"/>
              </a:rPr>
              <a:t>A </a:t>
            </a:r>
            <a:r>
              <a:rPr lang="es-AR" sz="2000" b="0" i="1" dirty="0" err="1">
                <a:solidFill>
                  <a:srgbClr val="009900"/>
                </a:solidFill>
                <a:latin typeface="Times New Roman" panose="02020603050405020304" pitchFamily="18" charset="0"/>
                <a:cs typeface="Times New Roman" panose="02020603050405020304" pitchFamily="18" charset="0"/>
              </a:rPr>
              <a:t>T</a:t>
            </a:r>
            <a:r>
              <a:rPr lang="es-AR" sz="2000" b="0" i="1" baseline="-25000" dirty="0" err="1">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se le llama constante de tiempo de seguimiento.</a:t>
            </a:r>
          </a:p>
        </p:txBody>
      </p:sp>
    </p:spTree>
    <p:custDataLst>
      <p:tags r:id="rId2"/>
    </p:custDataLst>
    <p:extLst>
      <p:ext uri="{BB962C8B-B14F-4D97-AF65-F5344CB8AC3E}">
        <p14:creationId xmlns:p14="http://schemas.microsoft.com/office/powerpoint/2010/main" val="3759199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78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99" t="1444" r="3066" b="8664"/>
          <a:stretch/>
        </p:blipFill>
        <p:spPr bwMode="auto">
          <a:xfrm>
            <a:off x="173040" y="1219200"/>
            <a:ext cx="97440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173040" y="584006"/>
            <a:ext cx="5027609" cy="391316"/>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000" dirty="0" err="1">
                <a:solidFill>
                  <a:srgbClr val="009900"/>
                </a:solidFill>
              </a:rPr>
              <a:t>Recálculo</a:t>
            </a:r>
            <a:r>
              <a:rPr lang="es-AR" sz="2000" dirty="0">
                <a:solidFill>
                  <a:srgbClr val="009900"/>
                </a:solidFill>
              </a:rPr>
              <a:t> y </a:t>
            </a:r>
            <a:r>
              <a:rPr lang="es-AR" sz="2000" dirty="0" smtClean="0">
                <a:solidFill>
                  <a:srgbClr val="009900"/>
                </a:solidFill>
              </a:rPr>
              <a:t>Seguimiento: Cómo opera</a:t>
            </a:r>
            <a:endParaRPr lang="es-AR" sz="2000" dirty="0">
              <a:solidFill>
                <a:srgbClr val="009900"/>
              </a:solidFill>
            </a:endParaRPr>
          </a:p>
        </p:txBody>
      </p:sp>
      <p:sp>
        <p:nvSpPr>
          <p:cNvPr id="7" name="Text Box 3"/>
          <p:cNvSpPr txBox="1">
            <a:spLocks noChangeArrowheads="1"/>
          </p:cNvSpPr>
          <p:nvPr/>
        </p:nvSpPr>
        <p:spPr bwMode="auto">
          <a:xfrm>
            <a:off x="173041" y="143276"/>
            <a:ext cx="8916858"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dirty="0">
                <a:solidFill>
                  <a:srgbClr val="FF3300"/>
                </a:solidFill>
              </a:rPr>
              <a:t>Alivio de la sobrecarga de la acción </a:t>
            </a:r>
            <a:r>
              <a:rPr lang="es-AR" sz="2200" dirty="0" smtClean="0">
                <a:solidFill>
                  <a:srgbClr val="FF3300"/>
                </a:solidFill>
              </a:rPr>
              <a:t>integral: Anti-</a:t>
            </a:r>
            <a:r>
              <a:rPr lang="es-AR" sz="2200" dirty="0" err="1" smtClean="0">
                <a:solidFill>
                  <a:srgbClr val="FF3300"/>
                </a:solidFill>
              </a:rPr>
              <a:t>Windup</a:t>
            </a:r>
            <a:endParaRPr lang="es-AR" sz="2200" dirty="0">
              <a:solidFill>
                <a:srgbClr val="FF3300"/>
              </a:solidFill>
            </a:endParaRPr>
          </a:p>
        </p:txBody>
      </p:sp>
      <p:sp>
        <p:nvSpPr>
          <p:cNvPr id="8" name="Text Box 3"/>
          <p:cNvSpPr txBox="1">
            <a:spLocks noChangeArrowheads="1"/>
          </p:cNvSpPr>
          <p:nvPr/>
        </p:nvSpPr>
        <p:spPr bwMode="auto">
          <a:xfrm>
            <a:off x="7297740" y="1942508"/>
            <a:ext cx="4637085" cy="2315167"/>
          </a:xfrm>
          <a:prstGeom prst="rect">
            <a:avLst/>
          </a:prstGeom>
          <a:solidFill>
            <a:schemeClr val="bg1"/>
          </a:solidFill>
          <a:ln>
            <a:noFill/>
          </a:ln>
          <a:effectLst/>
          <a:extLst/>
        </p:spPr>
        <p:txBody>
          <a:bodyPr/>
          <a:lstStyle/>
          <a:p>
            <a:pPr marL="342900" indent="-342900" algn="just">
              <a:spcBef>
                <a:spcPct val="50000"/>
              </a:spcBef>
              <a:buFont typeface="Wingdings" panose="05000000000000000000" pitchFamily="2" charset="2"/>
              <a:buChar char="Ø"/>
            </a:pPr>
            <a:r>
              <a:rPr lang="es-AR" sz="2000" b="0" dirty="0" smtClean="0">
                <a:solidFill>
                  <a:srgbClr val="009900"/>
                </a:solidFill>
                <a:latin typeface="Times New Roman" panose="02020603050405020304" pitchFamily="18" charset="0"/>
                <a:cs typeface="Times New Roman" panose="02020603050405020304" pitchFamily="18" charset="0"/>
              </a:rPr>
              <a:t>La salida del integrador se resetea rápidamente.</a:t>
            </a:r>
          </a:p>
          <a:p>
            <a:pPr marL="342900" indent="-342900" algn="just">
              <a:spcBef>
                <a:spcPct val="50000"/>
              </a:spcBef>
              <a:buFont typeface="Wingdings" panose="05000000000000000000" pitchFamily="2" charset="2"/>
              <a:buChar char="Ø"/>
            </a:pPr>
            <a:r>
              <a:rPr lang="es-AR" sz="2000" b="0" dirty="0" smtClean="0">
                <a:solidFill>
                  <a:srgbClr val="009900"/>
                </a:solidFill>
                <a:latin typeface="Times New Roman" panose="02020603050405020304" pitchFamily="18" charset="0"/>
                <a:cs typeface="Times New Roman" panose="02020603050405020304" pitchFamily="18" charset="0"/>
              </a:rPr>
              <a:t>La acción integral presenta ahora una magnitud decreciente durante la limitación, en contraste con el caso sin AW, la cual es positiva. </a:t>
            </a:r>
          </a:p>
        </p:txBody>
      </p:sp>
    </p:spTree>
    <p:custDataLst>
      <p:tags r:id="rId1"/>
    </p:custDataLst>
    <p:extLst>
      <p:ext uri="{BB962C8B-B14F-4D97-AF65-F5344CB8AC3E}">
        <p14:creationId xmlns:p14="http://schemas.microsoft.com/office/powerpoint/2010/main" val="318515485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88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50" t="1887" r="2462" b="3615"/>
          <a:stretch/>
        </p:blipFill>
        <p:spPr bwMode="auto">
          <a:xfrm>
            <a:off x="1026057" y="1273176"/>
            <a:ext cx="10112843" cy="524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173040" y="584006"/>
            <a:ext cx="5027609" cy="391316"/>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000" dirty="0" err="1">
                <a:solidFill>
                  <a:srgbClr val="009900"/>
                </a:solidFill>
              </a:rPr>
              <a:t>Recálculo</a:t>
            </a:r>
            <a:r>
              <a:rPr lang="es-AR" sz="2000" dirty="0">
                <a:solidFill>
                  <a:srgbClr val="009900"/>
                </a:solidFill>
              </a:rPr>
              <a:t> y </a:t>
            </a:r>
            <a:r>
              <a:rPr lang="es-AR" sz="2000" dirty="0" smtClean="0">
                <a:solidFill>
                  <a:srgbClr val="009900"/>
                </a:solidFill>
              </a:rPr>
              <a:t>Seguimiento: Cómo opera</a:t>
            </a:r>
            <a:endParaRPr lang="es-AR" sz="2000" dirty="0">
              <a:solidFill>
                <a:srgbClr val="009900"/>
              </a:solidFill>
            </a:endParaRPr>
          </a:p>
        </p:txBody>
      </p:sp>
      <p:sp>
        <p:nvSpPr>
          <p:cNvPr id="7" name="Text Box 3"/>
          <p:cNvSpPr txBox="1">
            <a:spLocks noChangeArrowheads="1"/>
          </p:cNvSpPr>
          <p:nvPr/>
        </p:nvSpPr>
        <p:spPr bwMode="auto">
          <a:xfrm>
            <a:off x="173041" y="143276"/>
            <a:ext cx="8916858"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dirty="0">
                <a:solidFill>
                  <a:srgbClr val="FF3300"/>
                </a:solidFill>
              </a:rPr>
              <a:t>Alivio de la sobrecarga de la acción </a:t>
            </a:r>
            <a:r>
              <a:rPr lang="es-AR" sz="2200" dirty="0" smtClean="0">
                <a:solidFill>
                  <a:srgbClr val="FF3300"/>
                </a:solidFill>
              </a:rPr>
              <a:t>integral: Anti-</a:t>
            </a:r>
            <a:r>
              <a:rPr lang="es-AR" sz="2200" dirty="0" err="1" smtClean="0">
                <a:solidFill>
                  <a:srgbClr val="FF3300"/>
                </a:solidFill>
              </a:rPr>
              <a:t>Windup</a:t>
            </a:r>
            <a:endParaRPr lang="es-AR" sz="2200" dirty="0">
              <a:solidFill>
                <a:srgbClr val="FF3300"/>
              </a:solidFill>
            </a:endParaRPr>
          </a:p>
        </p:txBody>
      </p:sp>
    </p:spTree>
    <p:custDataLst>
      <p:tags r:id="rId1"/>
    </p:custDataLst>
    <p:extLst>
      <p:ext uri="{BB962C8B-B14F-4D97-AF65-F5344CB8AC3E}">
        <p14:creationId xmlns:p14="http://schemas.microsoft.com/office/powerpoint/2010/main" val="155889533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73039" y="114701"/>
            <a:ext cx="8916858"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dirty="0">
                <a:solidFill>
                  <a:srgbClr val="FF3300"/>
                </a:solidFill>
              </a:rPr>
              <a:t>Alivio de la sobrecarga de la acción </a:t>
            </a:r>
            <a:r>
              <a:rPr lang="es-AR" sz="2200" dirty="0" smtClean="0">
                <a:solidFill>
                  <a:srgbClr val="FF3300"/>
                </a:solidFill>
              </a:rPr>
              <a:t>integral: Anti-</a:t>
            </a:r>
            <a:r>
              <a:rPr lang="es-AR" sz="2200" dirty="0" err="1" smtClean="0">
                <a:solidFill>
                  <a:srgbClr val="FF3300"/>
                </a:solidFill>
              </a:rPr>
              <a:t>Windup</a:t>
            </a:r>
            <a:endParaRPr lang="es-AR" sz="2200" dirty="0">
              <a:solidFill>
                <a:srgbClr val="FF3300"/>
              </a:solidFill>
            </a:endParaRPr>
          </a:p>
        </p:txBody>
      </p:sp>
      <p:sp>
        <p:nvSpPr>
          <p:cNvPr id="5" name="Text Box 3"/>
          <p:cNvSpPr txBox="1">
            <a:spLocks noChangeArrowheads="1"/>
          </p:cNvSpPr>
          <p:nvPr/>
        </p:nvSpPr>
        <p:spPr bwMode="auto">
          <a:xfrm>
            <a:off x="173039" y="590156"/>
            <a:ext cx="11837985" cy="189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Respecto a la </a:t>
            </a:r>
            <a:r>
              <a:rPr lang="es-AR" sz="2000" b="0" dirty="0">
                <a:solidFill>
                  <a:srgbClr val="009900"/>
                </a:solidFill>
                <a:latin typeface="Times New Roman" panose="02020603050405020304" pitchFamily="18" charset="0"/>
                <a:cs typeface="Times New Roman" panose="02020603050405020304" pitchFamily="18" charset="0"/>
              </a:rPr>
              <a:t>constante de tiempo de seguimiento </a:t>
            </a:r>
            <a:r>
              <a:rPr lang="es-AR" sz="2000" b="0" i="1" dirty="0" err="1" smtClean="0">
                <a:solidFill>
                  <a:srgbClr val="009900"/>
                </a:solidFill>
                <a:latin typeface="Times New Roman" panose="02020603050405020304" pitchFamily="18" charset="0"/>
                <a:cs typeface="Times New Roman" panose="02020603050405020304" pitchFamily="18" charset="0"/>
              </a:rPr>
              <a:t>T</a:t>
            </a:r>
            <a:r>
              <a:rPr lang="es-AR" sz="2000" b="0" i="1" baseline="-25000" dirty="0" err="1" smtClean="0">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 intuitivamente parece que debe ser pequeña, para resetear lo más rápido posible el efecto desmedido del bloque I.</a:t>
            </a:r>
          </a:p>
          <a:p>
            <a:pPr marL="457200" indent="-457200" algn="just">
              <a:spcBef>
                <a:spcPct val="50000"/>
              </a:spcBef>
              <a:buFont typeface="+mj-lt"/>
              <a:buAutoNum type="arabicPeriod"/>
            </a:pPr>
            <a:r>
              <a:rPr lang="es-AR" sz="2000" b="0" dirty="0" smtClean="0">
                <a:solidFill>
                  <a:srgbClr val="009900"/>
                </a:solidFill>
                <a:latin typeface="Times New Roman" panose="02020603050405020304" pitchFamily="18" charset="0"/>
                <a:cs typeface="Times New Roman" panose="02020603050405020304" pitchFamily="18" charset="0"/>
              </a:rPr>
              <a:t>Pero, deben tomarse recaudos cuando se introduce una acción </a:t>
            </a:r>
            <a:r>
              <a:rPr lang="es-AR" sz="2000" b="0" i="1" dirty="0" err="1">
                <a:solidFill>
                  <a:srgbClr val="009900"/>
                </a:solidFill>
                <a:latin typeface="Times New Roman" panose="02020603050405020304" pitchFamily="18" charset="0"/>
                <a:cs typeface="Times New Roman" panose="02020603050405020304" pitchFamily="18" charset="0"/>
              </a:rPr>
              <a:t>a</a:t>
            </a:r>
            <a:r>
              <a:rPr lang="es-AR" sz="2000" b="0" i="1" dirty="0" err="1" smtClean="0">
                <a:solidFill>
                  <a:srgbClr val="009900"/>
                </a:solidFill>
                <a:latin typeface="Times New Roman" panose="02020603050405020304" pitchFamily="18" charset="0"/>
                <a:cs typeface="Times New Roman" panose="02020603050405020304" pitchFamily="18" charset="0"/>
              </a:rPr>
              <a:t>ntiwindup</a:t>
            </a:r>
            <a:r>
              <a:rPr lang="es-AR" sz="2000" b="0" dirty="0" smtClean="0">
                <a:solidFill>
                  <a:srgbClr val="009900"/>
                </a:solidFill>
                <a:latin typeface="Times New Roman" panose="02020603050405020304" pitchFamily="18" charset="0"/>
                <a:cs typeface="Times New Roman" panose="02020603050405020304" pitchFamily="18" charset="0"/>
              </a:rPr>
              <a:t> cuando el sistema de control posee una acción derivativa. Si </a:t>
            </a:r>
            <a:r>
              <a:rPr lang="es-AR" sz="2000" b="0" i="1" dirty="0" err="1">
                <a:solidFill>
                  <a:srgbClr val="009900"/>
                </a:solidFill>
                <a:latin typeface="Times New Roman" panose="02020603050405020304" pitchFamily="18" charset="0"/>
                <a:cs typeface="Times New Roman" panose="02020603050405020304" pitchFamily="18" charset="0"/>
              </a:rPr>
              <a:t>T</a:t>
            </a:r>
            <a:r>
              <a:rPr lang="es-AR" sz="2000" b="0" i="1" baseline="-25000" dirty="0" err="1">
                <a:solidFill>
                  <a:srgbClr val="009900"/>
                </a:solidFill>
                <a:latin typeface="Times New Roman" panose="02020603050405020304" pitchFamily="18" charset="0"/>
                <a:cs typeface="Times New Roman" panose="02020603050405020304" pitchFamily="18" charset="0"/>
              </a:rPr>
              <a:t>t</a:t>
            </a:r>
            <a:r>
              <a:rPr lang="es-AR" sz="2000" b="0" dirty="0" smtClean="0">
                <a:solidFill>
                  <a:srgbClr val="009900"/>
                </a:solidFill>
                <a:latin typeface="Times New Roman" panose="02020603050405020304" pitchFamily="18" charset="0"/>
                <a:cs typeface="Times New Roman" panose="02020603050405020304" pitchFamily="18" charset="0"/>
              </a:rPr>
              <a:t> es muy pequeña, errores espurios pueden causar fácilmente la saturación de la acción de control y provoca reseteos accidentales de la acción I.</a:t>
            </a:r>
          </a:p>
        </p:txBody>
      </p:sp>
      <p:pic>
        <p:nvPicPr>
          <p:cNvPr id="2" name="Imagen 1"/>
          <p:cNvPicPr>
            <a:picLocks noChangeAspect="1"/>
          </p:cNvPicPr>
          <p:nvPr/>
        </p:nvPicPr>
        <p:blipFill rotWithShape="1">
          <a:blip r:embed="rId5">
            <a:clrChange>
              <a:clrFrom>
                <a:srgbClr val="FFFFFF"/>
              </a:clrFrom>
              <a:clrTo>
                <a:srgbClr val="FFFFFF">
                  <a:alpha val="0"/>
                </a:srgbClr>
              </a:clrTo>
            </a:clrChange>
          </a:blip>
          <a:srcRect l="4884" t="1494" r="2027" b="6343"/>
          <a:stretch/>
        </p:blipFill>
        <p:spPr>
          <a:xfrm>
            <a:off x="495299" y="2485627"/>
            <a:ext cx="10034356" cy="4229498"/>
          </a:xfrm>
          <a:prstGeom prst="rect">
            <a:avLst/>
          </a:prstGeom>
        </p:spPr>
      </p:pic>
      <p:graphicFrame>
        <p:nvGraphicFramePr>
          <p:cNvPr id="8" name="Object 9"/>
          <p:cNvGraphicFramePr>
            <a:graphicFrameLocks noChangeAspect="1"/>
          </p:cNvGraphicFramePr>
          <p:nvPr>
            <p:extLst>
              <p:ext uri="{D42A27DB-BD31-4B8C-83A1-F6EECF244321}">
                <p14:modId xmlns:p14="http://schemas.microsoft.com/office/powerpoint/2010/main" val="215883031"/>
              </p:ext>
            </p:extLst>
          </p:nvPr>
        </p:nvGraphicFramePr>
        <p:xfrm>
          <a:off x="6632575" y="3237310"/>
          <a:ext cx="5240338" cy="468313"/>
        </p:xfrm>
        <a:graphic>
          <a:graphicData uri="http://schemas.openxmlformats.org/presentationml/2006/ole">
            <mc:AlternateContent xmlns:mc="http://schemas.openxmlformats.org/markup-compatibility/2006">
              <mc:Choice xmlns:v="urn:schemas-microsoft-com:vml" Requires="v">
                <p:oleObj spid="_x0000_s1876343" name="Equation" r:id="rId6" imgW="2692080" imgH="241200" progId="Equation.DSMT4">
                  <p:embed/>
                </p:oleObj>
              </mc:Choice>
              <mc:Fallback>
                <p:oleObj name="Equation" r:id="rId6" imgW="2692080" imgH="241200" progId="Equation.DSMT4">
                  <p:embed/>
                  <p:pic>
                    <p:nvPicPr>
                      <p:cNvPr id="0" name=""/>
                      <p:cNvPicPr>
                        <a:picLocks noChangeAspect="1" noChangeArrowheads="1"/>
                      </p:cNvPicPr>
                      <p:nvPr/>
                    </p:nvPicPr>
                    <p:blipFill>
                      <a:blip r:embed="rId7"/>
                      <a:srcRect/>
                      <a:stretch>
                        <a:fillRect/>
                      </a:stretch>
                    </p:blipFill>
                    <p:spPr bwMode="auto">
                      <a:xfrm>
                        <a:off x="6632575" y="3237310"/>
                        <a:ext cx="5240338" cy="468313"/>
                      </a:xfrm>
                      <a:prstGeom prst="rect">
                        <a:avLst/>
                      </a:prstGeom>
                      <a:solidFill>
                        <a:srgbClr val="99FF66"/>
                      </a:solidFill>
                      <a:ln>
                        <a:noFill/>
                      </a:ln>
                      <a:effectLst/>
                      <a:extLst/>
                    </p:spPr>
                  </p:pic>
                </p:oleObj>
              </mc:Fallback>
            </mc:AlternateContent>
          </a:graphicData>
        </a:graphic>
      </p:graphicFrame>
      <p:sp>
        <p:nvSpPr>
          <p:cNvPr id="3" name="Flecha abajo 2"/>
          <p:cNvSpPr/>
          <p:nvPr/>
        </p:nvSpPr>
        <p:spPr bwMode="auto">
          <a:xfrm>
            <a:off x="4673251" y="4333478"/>
            <a:ext cx="266700" cy="45978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3557341446"/>
              </p:ext>
            </p:extLst>
          </p:nvPr>
        </p:nvGraphicFramePr>
        <p:xfrm>
          <a:off x="5050398" y="4333477"/>
          <a:ext cx="1260475" cy="395287"/>
        </p:xfrm>
        <a:graphic>
          <a:graphicData uri="http://schemas.openxmlformats.org/presentationml/2006/ole">
            <mc:AlternateContent xmlns:mc="http://schemas.openxmlformats.org/markup-compatibility/2006">
              <mc:Choice xmlns:v="urn:schemas-microsoft-com:vml" Requires="v">
                <p:oleObj spid="_x0000_s1876344" name="Equation" r:id="rId8" imgW="647640" imgH="203040" progId="Equation.DSMT4">
                  <p:embed/>
                </p:oleObj>
              </mc:Choice>
              <mc:Fallback>
                <p:oleObj name="Equation" r:id="rId8" imgW="647640" imgH="203040" progId="Equation.DSMT4">
                  <p:embed/>
                  <p:pic>
                    <p:nvPicPr>
                      <p:cNvPr id="0" name=""/>
                      <p:cNvPicPr>
                        <a:picLocks noChangeAspect="1" noChangeArrowheads="1"/>
                      </p:cNvPicPr>
                      <p:nvPr/>
                    </p:nvPicPr>
                    <p:blipFill>
                      <a:blip r:embed="rId9"/>
                      <a:srcRect/>
                      <a:stretch>
                        <a:fillRect/>
                      </a:stretch>
                    </p:blipFill>
                    <p:spPr bwMode="auto">
                      <a:xfrm>
                        <a:off x="5050398" y="4333477"/>
                        <a:ext cx="1260475" cy="395287"/>
                      </a:xfrm>
                      <a:prstGeom prst="rect">
                        <a:avLst/>
                      </a:prstGeom>
                      <a:solidFill>
                        <a:srgbClr val="FFC000"/>
                      </a:solidFill>
                      <a:ln>
                        <a:noFill/>
                      </a:ln>
                      <a:effectLst/>
                      <a:extLst/>
                    </p:spPr>
                  </p:pic>
                </p:oleObj>
              </mc:Fallback>
            </mc:AlternateContent>
          </a:graphicData>
        </a:graphic>
      </p:graphicFrame>
      <p:sp>
        <p:nvSpPr>
          <p:cNvPr id="10" name="Flecha abajo 9"/>
          <p:cNvSpPr/>
          <p:nvPr/>
        </p:nvSpPr>
        <p:spPr bwMode="auto">
          <a:xfrm flipV="1">
            <a:off x="4884506" y="3150095"/>
            <a:ext cx="266700" cy="438249"/>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13" name="Object 9"/>
          <p:cNvGraphicFramePr>
            <a:graphicFrameLocks noChangeAspect="1"/>
          </p:cNvGraphicFramePr>
          <p:nvPr>
            <p:extLst>
              <p:ext uri="{D42A27DB-BD31-4B8C-83A1-F6EECF244321}">
                <p14:modId xmlns:p14="http://schemas.microsoft.com/office/powerpoint/2010/main" val="164439563"/>
              </p:ext>
            </p:extLst>
          </p:nvPr>
        </p:nvGraphicFramePr>
        <p:xfrm>
          <a:off x="3546126" y="3193058"/>
          <a:ext cx="1260475" cy="395287"/>
        </p:xfrm>
        <a:graphic>
          <a:graphicData uri="http://schemas.openxmlformats.org/presentationml/2006/ole">
            <mc:AlternateContent xmlns:mc="http://schemas.openxmlformats.org/markup-compatibility/2006">
              <mc:Choice xmlns:v="urn:schemas-microsoft-com:vml" Requires="v">
                <p:oleObj spid="_x0000_s1876345" name="Equation" r:id="rId10" imgW="647640" imgH="203040" progId="Equation.DSMT4">
                  <p:embed/>
                </p:oleObj>
              </mc:Choice>
              <mc:Fallback>
                <p:oleObj name="Equation" r:id="rId10" imgW="647640" imgH="203040" progId="Equation.DSMT4">
                  <p:embed/>
                  <p:pic>
                    <p:nvPicPr>
                      <p:cNvPr id="0" name=""/>
                      <p:cNvPicPr>
                        <a:picLocks noChangeAspect="1" noChangeArrowheads="1"/>
                      </p:cNvPicPr>
                      <p:nvPr/>
                    </p:nvPicPr>
                    <p:blipFill>
                      <a:blip r:embed="rId9"/>
                      <a:srcRect/>
                      <a:stretch>
                        <a:fillRect/>
                      </a:stretch>
                    </p:blipFill>
                    <p:spPr bwMode="auto">
                      <a:xfrm>
                        <a:off x="3546126" y="3193058"/>
                        <a:ext cx="1260475" cy="395287"/>
                      </a:xfrm>
                      <a:prstGeom prst="rect">
                        <a:avLst/>
                      </a:prstGeom>
                      <a:solidFill>
                        <a:srgbClr val="FFC000"/>
                      </a:solidFill>
                      <a:ln>
                        <a:noFill/>
                      </a:ln>
                      <a:effectLst/>
                      <a:extLst/>
                    </p:spPr>
                  </p:pic>
                </p:oleObj>
              </mc:Fallback>
            </mc:AlternateContent>
          </a:graphicData>
        </a:graphic>
      </p:graphicFrame>
      <p:sp>
        <p:nvSpPr>
          <p:cNvPr id="14" name="Flecha abajo 13"/>
          <p:cNvSpPr/>
          <p:nvPr/>
        </p:nvSpPr>
        <p:spPr bwMode="auto">
          <a:xfrm>
            <a:off x="5825331" y="5553473"/>
            <a:ext cx="266700" cy="459780"/>
          </a:xfrm>
          <a:prstGeom prst="downArrow">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graphicFrame>
        <p:nvGraphicFramePr>
          <p:cNvPr id="15" name="Object 9"/>
          <p:cNvGraphicFramePr>
            <a:graphicFrameLocks noChangeAspect="1"/>
          </p:cNvGraphicFramePr>
          <p:nvPr>
            <p:extLst>
              <p:ext uri="{D42A27DB-BD31-4B8C-83A1-F6EECF244321}">
                <p14:modId xmlns:p14="http://schemas.microsoft.com/office/powerpoint/2010/main" val="3991423662"/>
              </p:ext>
            </p:extLst>
          </p:nvPr>
        </p:nvGraphicFramePr>
        <p:xfrm>
          <a:off x="6159209" y="5553472"/>
          <a:ext cx="1260475" cy="395287"/>
        </p:xfrm>
        <a:graphic>
          <a:graphicData uri="http://schemas.openxmlformats.org/presentationml/2006/ole">
            <mc:AlternateContent xmlns:mc="http://schemas.openxmlformats.org/markup-compatibility/2006">
              <mc:Choice xmlns:v="urn:schemas-microsoft-com:vml" Requires="v">
                <p:oleObj spid="_x0000_s1876346" name="Equation" r:id="rId11" imgW="647640" imgH="203040" progId="Equation.DSMT4">
                  <p:embed/>
                </p:oleObj>
              </mc:Choice>
              <mc:Fallback>
                <p:oleObj name="Equation" r:id="rId11" imgW="647640" imgH="203040" progId="Equation.DSMT4">
                  <p:embed/>
                  <p:pic>
                    <p:nvPicPr>
                      <p:cNvPr id="0" name=""/>
                      <p:cNvPicPr>
                        <a:picLocks noChangeAspect="1" noChangeArrowheads="1"/>
                      </p:cNvPicPr>
                      <p:nvPr/>
                    </p:nvPicPr>
                    <p:blipFill>
                      <a:blip r:embed="rId9"/>
                      <a:srcRect/>
                      <a:stretch>
                        <a:fillRect/>
                      </a:stretch>
                    </p:blipFill>
                    <p:spPr bwMode="auto">
                      <a:xfrm>
                        <a:off x="6159209" y="5553472"/>
                        <a:ext cx="1260475" cy="395287"/>
                      </a:xfrm>
                      <a:prstGeom prst="rect">
                        <a:avLst/>
                      </a:prstGeom>
                      <a:solidFill>
                        <a:srgbClr val="FFC000"/>
                      </a:solid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13001387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0387" name="Text Box 3"/>
          <p:cNvSpPr txBox="1">
            <a:spLocks noChangeArrowheads="1"/>
          </p:cNvSpPr>
          <p:nvPr/>
        </p:nvSpPr>
        <p:spPr bwMode="auto">
          <a:xfrm>
            <a:off x="1809750" y="254000"/>
            <a:ext cx="6419850" cy="5222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dirty="0">
                <a:solidFill>
                  <a:srgbClr val="FF3300"/>
                </a:solidFill>
              </a:rPr>
              <a:t>Control ON-OFF o de dos </a:t>
            </a:r>
            <a:r>
              <a:rPr lang="es-AR" sz="2400" dirty="0" smtClean="0">
                <a:solidFill>
                  <a:srgbClr val="FF3300"/>
                </a:solidFill>
              </a:rPr>
              <a:t>posiciones </a:t>
            </a:r>
            <a:r>
              <a:rPr lang="es-AR" sz="2400" dirty="0">
                <a:solidFill>
                  <a:srgbClr val="FF3300"/>
                </a:solidFill>
              </a:rPr>
              <a:t>ideal</a:t>
            </a:r>
            <a:endParaRPr lang="es-AR" dirty="0">
              <a:solidFill>
                <a:srgbClr val="FF3300"/>
              </a:solidFill>
            </a:endParaRPr>
          </a:p>
        </p:txBody>
      </p:sp>
      <p:pic>
        <p:nvPicPr>
          <p:cNvPr id="1680390" name="Picture 6" descr="Imagem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3" y="481015"/>
            <a:ext cx="1439863" cy="12541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5">
            <a:clrChange>
              <a:clrFrom>
                <a:srgbClr val="FFFFFF"/>
              </a:clrFrom>
              <a:clrTo>
                <a:srgbClr val="FFFFFF">
                  <a:alpha val="0"/>
                </a:srgbClr>
              </a:clrTo>
            </a:clrChange>
          </a:blip>
          <a:srcRect l="5913" t="2115" r="1342" b="3875"/>
          <a:stretch/>
        </p:blipFill>
        <p:spPr>
          <a:xfrm>
            <a:off x="291450" y="776288"/>
            <a:ext cx="5616246" cy="3439210"/>
          </a:xfrm>
          <a:prstGeom prst="rect">
            <a:avLst/>
          </a:prstGeom>
        </p:spPr>
      </p:pic>
      <p:sp>
        <p:nvSpPr>
          <p:cNvPr id="1680395" name="Rectangle 11"/>
          <p:cNvSpPr>
            <a:spLocks noChangeArrowheads="1"/>
          </p:cNvSpPr>
          <p:nvPr/>
        </p:nvSpPr>
        <p:spPr bwMode="auto">
          <a:xfrm>
            <a:off x="2702740" y="1235868"/>
            <a:ext cx="450850" cy="227013"/>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680399" name="Text Box 15"/>
          <p:cNvSpPr txBox="1">
            <a:spLocks noChangeArrowheads="1"/>
          </p:cNvSpPr>
          <p:nvPr/>
        </p:nvSpPr>
        <p:spPr bwMode="auto">
          <a:xfrm>
            <a:off x="2783729" y="6164841"/>
            <a:ext cx="913503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265113" algn="l">
              <a:spcBef>
                <a:spcPct val="0"/>
              </a:spcBef>
              <a:defRPr sz="2400">
                <a:solidFill>
                  <a:schemeClr val="tx1"/>
                </a:solidFill>
                <a:latin typeface="Times New Roman" pitchFamily="18" charset="0"/>
              </a:defRPr>
            </a:lvl1pPr>
            <a:lvl2pPr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r>
              <a:rPr lang="es-AR" sz="2200" dirty="0">
                <a:solidFill>
                  <a:srgbClr val="FF3300"/>
                </a:solidFill>
                <a:latin typeface="Arial" charset="0"/>
              </a:rPr>
              <a:t>Fenómeno de </a:t>
            </a:r>
            <a:r>
              <a:rPr lang="es-AR" sz="2200" i="1" dirty="0" err="1" smtClean="0">
                <a:solidFill>
                  <a:srgbClr val="FF3300"/>
                </a:solidFill>
                <a:latin typeface="Arial" charset="0"/>
              </a:rPr>
              <a:t>Chattering</a:t>
            </a:r>
            <a:r>
              <a:rPr lang="es-AR" sz="2200" dirty="0" smtClean="0">
                <a:solidFill>
                  <a:srgbClr val="FF3300"/>
                </a:solidFill>
                <a:latin typeface="Arial" charset="0"/>
              </a:rPr>
              <a:t>: Alta frecuencia de la acción de control</a:t>
            </a:r>
            <a:endParaRPr lang="es-AR" sz="2200" dirty="0">
              <a:solidFill>
                <a:srgbClr val="FF3300"/>
              </a:solidFill>
              <a:latin typeface="Arial" charset="0"/>
            </a:endParaRPr>
          </a:p>
        </p:txBody>
      </p:sp>
      <p:pic>
        <p:nvPicPr>
          <p:cNvPr id="3" name="Imagen 2"/>
          <p:cNvPicPr>
            <a:picLocks noChangeAspect="1"/>
          </p:cNvPicPr>
          <p:nvPr/>
        </p:nvPicPr>
        <p:blipFill rotWithShape="1">
          <a:blip r:embed="rId6"/>
          <a:srcRect l="6036" t="1714" r="2120" b="3570"/>
          <a:stretch/>
        </p:blipFill>
        <p:spPr>
          <a:xfrm>
            <a:off x="3765574" y="2585243"/>
            <a:ext cx="8153188" cy="3579598"/>
          </a:xfrm>
          <a:prstGeom prst="rect">
            <a:avLst/>
          </a:prstGeom>
        </p:spPr>
      </p:pic>
      <p:sp>
        <p:nvSpPr>
          <p:cNvPr id="1680396" name="Line 12"/>
          <p:cNvSpPr>
            <a:spLocks noChangeShapeType="1"/>
          </p:cNvSpPr>
          <p:nvPr/>
        </p:nvSpPr>
        <p:spPr bwMode="auto">
          <a:xfrm>
            <a:off x="3150415" y="1234280"/>
            <a:ext cx="8687358" cy="19455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680397" name="Line 13"/>
          <p:cNvSpPr>
            <a:spLocks noChangeShapeType="1"/>
          </p:cNvSpPr>
          <p:nvPr/>
        </p:nvSpPr>
        <p:spPr bwMode="auto">
          <a:xfrm>
            <a:off x="2702740" y="1462880"/>
            <a:ext cx="1358514" cy="433655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Tree>
    <p:custDataLst>
      <p:tags r:id="rId1"/>
    </p:custData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7" name="Text Box 3"/>
          <p:cNvSpPr txBox="1">
            <a:spLocks noChangeArrowheads="1"/>
          </p:cNvSpPr>
          <p:nvPr/>
        </p:nvSpPr>
        <p:spPr bwMode="auto">
          <a:xfrm>
            <a:off x="125416" y="1327485"/>
            <a:ext cx="11692731" cy="160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La desventaja práctica que presenta la acción derivativa ideal, como ya se vio, es que presenta una ganancia alta para las señales de frecuencias elevadas.</a:t>
            </a:r>
          </a:p>
          <a:p>
            <a:pPr algn="just">
              <a:spcBef>
                <a:spcPct val="50000"/>
              </a:spcBef>
              <a:buFontTx/>
              <a:buChar char="•"/>
            </a:pPr>
            <a:r>
              <a:rPr lang="es-AR" sz="2000" b="0" dirty="0">
                <a:solidFill>
                  <a:srgbClr val="009900"/>
                </a:solidFill>
                <a:latin typeface="Times New Roman" panose="02020603050405020304" pitchFamily="18" charset="0"/>
                <a:cs typeface="Times New Roman" panose="02020603050405020304" pitchFamily="18" charset="0"/>
              </a:rPr>
              <a:t> </a:t>
            </a:r>
            <a:r>
              <a:rPr lang="es-AR" sz="2000" b="0" dirty="0" smtClean="0">
                <a:solidFill>
                  <a:srgbClr val="009900"/>
                </a:solidFill>
                <a:latin typeface="Times New Roman" panose="02020603050405020304" pitchFamily="18" charset="0"/>
                <a:cs typeface="Times New Roman" panose="02020603050405020304" pitchFamily="18" charset="0"/>
              </a:rPr>
              <a:t>Este inconvenientes implica que si la señal medida presenta un ruido de alta frecuencia, según sea la amplitud del mismo, puede provocar variaciones importantes de la señal de control. </a:t>
            </a:r>
            <a:r>
              <a:rPr lang="es-AR" sz="2000" b="0" dirty="0" smtClean="0">
                <a:solidFill>
                  <a:srgbClr val="FF0000"/>
                </a:solidFill>
                <a:latin typeface="Times New Roman" panose="02020603050405020304" pitchFamily="18" charset="0"/>
                <a:cs typeface="Times New Roman" panose="02020603050405020304" pitchFamily="18" charset="0"/>
              </a:rPr>
              <a:t> </a:t>
            </a:r>
          </a:p>
        </p:txBody>
      </p:sp>
      <p:sp>
        <p:nvSpPr>
          <p:cNvPr id="9" name="Text Box 3"/>
          <p:cNvSpPr txBox="1">
            <a:spLocks noChangeArrowheads="1"/>
          </p:cNvSpPr>
          <p:nvPr/>
        </p:nvSpPr>
        <p:spPr bwMode="auto">
          <a:xfrm>
            <a:off x="125416" y="713984"/>
            <a:ext cx="4389434"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u="sng" dirty="0" smtClean="0">
                <a:solidFill>
                  <a:srgbClr val="FF3300"/>
                </a:solidFill>
              </a:rPr>
              <a:t>Filtrado de la acción derivativa</a:t>
            </a:r>
            <a:endParaRPr lang="es-AR" sz="2200" u="sng" dirty="0">
              <a:solidFill>
                <a:srgbClr val="FF3300"/>
              </a:solidFill>
            </a:endParaRPr>
          </a:p>
        </p:txBody>
      </p:sp>
      <p:sp>
        <p:nvSpPr>
          <p:cNvPr id="10" name="Text Box 3"/>
          <p:cNvSpPr txBox="1">
            <a:spLocks noChangeArrowheads="1"/>
          </p:cNvSpPr>
          <p:nvPr/>
        </p:nvSpPr>
        <p:spPr bwMode="auto">
          <a:xfrm>
            <a:off x="201486" y="2933701"/>
            <a:ext cx="3551363"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Sea la señal medida dada por:</a:t>
            </a:r>
          </a:p>
        </p:txBody>
      </p:sp>
      <p:graphicFrame>
        <p:nvGraphicFramePr>
          <p:cNvPr id="11" name="Object 9"/>
          <p:cNvGraphicFramePr>
            <a:graphicFrameLocks noChangeAspect="1"/>
          </p:cNvGraphicFramePr>
          <p:nvPr>
            <p:extLst>
              <p:ext uri="{D42A27DB-BD31-4B8C-83A1-F6EECF244321}">
                <p14:modId xmlns:p14="http://schemas.microsoft.com/office/powerpoint/2010/main" val="543320285"/>
              </p:ext>
            </p:extLst>
          </p:nvPr>
        </p:nvGraphicFramePr>
        <p:xfrm>
          <a:off x="3438525" y="2987675"/>
          <a:ext cx="2593975" cy="371475"/>
        </p:xfrm>
        <a:graphic>
          <a:graphicData uri="http://schemas.openxmlformats.org/presentationml/2006/ole">
            <mc:AlternateContent xmlns:mc="http://schemas.openxmlformats.org/markup-compatibility/2006">
              <mc:Choice xmlns:v="urn:schemas-microsoft-com:vml" Requires="v">
                <p:oleObj spid="_x0000_s1879984" name="Equation" r:id="rId5" imgW="1333440" imgH="190440" progId="Equation.DSMT4">
                  <p:embed/>
                </p:oleObj>
              </mc:Choice>
              <mc:Fallback>
                <p:oleObj name="Equation" r:id="rId5" imgW="1333440" imgH="190440" progId="Equation.DSMT4">
                  <p:embed/>
                  <p:pic>
                    <p:nvPicPr>
                      <p:cNvPr id="0" name=""/>
                      <p:cNvPicPr>
                        <a:picLocks noChangeAspect="1" noChangeArrowheads="1"/>
                      </p:cNvPicPr>
                      <p:nvPr/>
                    </p:nvPicPr>
                    <p:blipFill>
                      <a:blip r:embed="rId6"/>
                      <a:srcRect/>
                      <a:stretch>
                        <a:fillRect/>
                      </a:stretch>
                    </p:blipFill>
                    <p:spPr bwMode="auto">
                      <a:xfrm>
                        <a:off x="3438525" y="2987675"/>
                        <a:ext cx="2593975" cy="371475"/>
                      </a:xfrm>
                      <a:prstGeom prst="rect">
                        <a:avLst/>
                      </a:prstGeom>
                      <a:noFill/>
                      <a:ln>
                        <a:noFill/>
                      </a:ln>
                      <a:effectLst/>
                      <a:extLst/>
                    </p:spPr>
                  </p:pic>
                </p:oleObj>
              </mc:Fallback>
            </mc:AlternateContent>
          </a:graphicData>
        </a:graphic>
      </p:graphicFrame>
      <p:sp>
        <p:nvSpPr>
          <p:cNvPr id="12" name="Text Box 3"/>
          <p:cNvSpPr txBox="1">
            <a:spLocks noChangeArrowheads="1"/>
          </p:cNvSpPr>
          <p:nvPr/>
        </p:nvSpPr>
        <p:spPr bwMode="auto">
          <a:xfrm>
            <a:off x="6164137" y="2933701"/>
            <a:ext cx="1493964"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Señal útil:</a:t>
            </a:r>
          </a:p>
        </p:txBody>
      </p:sp>
      <p:graphicFrame>
        <p:nvGraphicFramePr>
          <p:cNvPr id="13" name="Object 9"/>
          <p:cNvGraphicFramePr>
            <a:graphicFrameLocks noChangeAspect="1"/>
          </p:cNvGraphicFramePr>
          <p:nvPr>
            <p:extLst>
              <p:ext uri="{D42A27DB-BD31-4B8C-83A1-F6EECF244321}">
                <p14:modId xmlns:p14="http://schemas.microsoft.com/office/powerpoint/2010/main" val="2558899481"/>
              </p:ext>
            </p:extLst>
          </p:nvPr>
        </p:nvGraphicFramePr>
        <p:xfrm>
          <a:off x="7410450" y="2982913"/>
          <a:ext cx="1136650" cy="371475"/>
        </p:xfrm>
        <a:graphic>
          <a:graphicData uri="http://schemas.openxmlformats.org/presentationml/2006/ole">
            <mc:AlternateContent xmlns:mc="http://schemas.openxmlformats.org/markup-compatibility/2006">
              <mc:Choice xmlns:v="urn:schemas-microsoft-com:vml" Requires="v">
                <p:oleObj spid="_x0000_s1879985" name="Equation" r:id="rId7" imgW="583920" imgH="190440" progId="Equation.DSMT4">
                  <p:embed/>
                </p:oleObj>
              </mc:Choice>
              <mc:Fallback>
                <p:oleObj name="Equation" r:id="rId7" imgW="583920" imgH="190440" progId="Equation.DSMT4">
                  <p:embed/>
                  <p:pic>
                    <p:nvPicPr>
                      <p:cNvPr id="0" name=""/>
                      <p:cNvPicPr>
                        <a:picLocks noChangeAspect="1" noChangeArrowheads="1"/>
                      </p:cNvPicPr>
                      <p:nvPr/>
                    </p:nvPicPr>
                    <p:blipFill>
                      <a:blip r:embed="rId8"/>
                      <a:srcRect/>
                      <a:stretch>
                        <a:fillRect/>
                      </a:stretch>
                    </p:blipFill>
                    <p:spPr bwMode="auto">
                      <a:xfrm>
                        <a:off x="7410450" y="2982913"/>
                        <a:ext cx="1136650" cy="371475"/>
                      </a:xfrm>
                      <a:prstGeom prst="rect">
                        <a:avLst/>
                      </a:prstGeom>
                      <a:noFill/>
                      <a:ln>
                        <a:noFill/>
                      </a:ln>
                      <a:effectLst/>
                      <a:extLst/>
                    </p:spPr>
                  </p:pic>
                </p:oleObj>
              </mc:Fallback>
            </mc:AlternateContent>
          </a:graphicData>
        </a:graphic>
      </p:graphicFrame>
      <p:sp>
        <p:nvSpPr>
          <p:cNvPr id="14" name="Text Box 3"/>
          <p:cNvSpPr txBox="1">
            <a:spLocks noChangeArrowheads="1"/>
          </p:cNvSpPr>
          <p:nvPr/>
        </p:nvSpPr>
        <p:spPr bwMode="auto">
          <a:xfrm>
            <a:off x="8716379" y="2928728"/>
            <a:ext cx="903871"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Ruido:</a:t>
            </a:r>
          </a:p>
        </p:txBody>
      </p:sp>
      <p:graphicFrame>
        <p:nvGraphicFramePr>
          <p:cNvPr id="15" name="Object 9"/>
          <p:cNvGraphicFramePr>
            <a:graphicFrameLocks noChangeAspect="1"/>
          </p:cNvGraphicFramePr>
          <p:nvPr>
            <p:extLst>
              <p:ext uri="{D42A27DB-BD31-4B8C-83A1-F6EECF244321}">
                <p14:modId xmlns:p14="http://schemas.microsoft.com/office/powerpoint/2010/main" val="2027167294"/>
              </p:ext>
            </p:extLst>
          </p:nvPr>
        </p:nvGraphicFramePr>
        <p:xfrm>
          <a:off x="9558338" y="2967038"/>
          <a:ext cx="1581150" cy="371475"/>
        </p:xfrm>
        <a:graphic>
          <a:graphicData uri="http://schemas.openxmlformats.org/presentationml/2006/ole">
            <mc:AlternateContent xmlns:mc="http://schemas.openxmlformats.org/markup-compatibility/2006">
              <mc:Choice xmlns:v="urn:schemas-microsoft-com:vml" Requires="v">
                <p:oleObj spid="_x0000_s1879986" name="Equation" r:id="rId9" imgW="812520" imgH="190440" progId="Equation.DSMT4">
                  <p:embed/>
                </p:oleObj>
              </mc:Choice>
              <mc:Fallback>
                <p:oleObj name="Equation" r:id="rId9" imgW="812520" imgH="190440" progId="Equation.DSMT4">
                  <p:embed/>
                  <p:pic>
                    <p:nvPicPr>
                      <p:cNvPr id="0" name=""/>
                      <p:cNvPicPr>
                        <a:picLocks noChangeAspect="1" noChangeArrowheads="1"/>
                      </p:cNvPicPr>
                      <p:nvPr/>
                    </p:nvPicPr>
                    <p:blipFill>
                      <a:blip r:embed="rId10"/>
                      <a:srcRect/>
                      <a:stretch>
                        <a:fillRect/>
                      </a:stretch>
                    </p:blipFill>
                    <p:spPr bwMode="auto">
                      <a:xfrm>
                        <a:off x="9558338" y="2967038"/>
                        <a:ext cx="1581150" cy="371475"/>
                      </a:xfrm>
                      <a:prstGeom prst="rect">
                        <a:avLst/>
                      </a:prstGeom>
                      <a:noFill/>
                      <a:ln>
                        <a:noFill/>
                      </a:ln>
                      <a:effectLst/>
                      <a:extLst/>
                    </p:spPr>
                  </p:pic>
                </p:oleObj>
              </mc:Fallback>
            </mc:AlternateContent>
          </a:graphicData>
        </a:graphic>
      </p:graphicFrame>
      <p:sp>
        <p:nvSpPr>
          <p:cNvPr id="16" name="Text Box 3"/>
          <p:cNvSpPr txBox="1">
            <a:spLocks noChangeArrowheads="1"/>
          </p:cNvSpPr>
          <p:nvPr/>
        </p:nvSpPr>
        <p:spPr bwMode="auto">
          <a:xfrm>
            <a:off x="201486" y="3408572"/>
            <a:ext cx="3551363"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relación señal/ruido </a:t>
            </a:r>
            <a:r>
              <a:rPr lang="es-AR" sz="2000" b="0" i="1" dirty="0" smtClean="0">
                <a:solidFill>
                  <a:srgbClr val="0033CC"/>
                </a:solidFill>
                <a:latin typeface="Times New Roman" panose="02020603050405020304" pitchFamily="18" charset="0"/>
                <a:cs typeface="Times New Roman" panose="02020603050405020304" pitchFamily="18" charset="0"/>
              </a:rPr>
              <a:t>S</a:t>
            </a:r>
            <a:r>
              <a:rPr lang="es-AR" sz="2000" b="0" dirty="0" smtClean="0">
                <a:solidFill>
                  <a:srgbClr val="0033CC"/>
                </a:solidFill>
                <a:latin typeface="Times New Roman" panose="02020603050405020304" pitchFamily="18" charset="0"/>
                <a:cs typeface="Times New Roman" panose="02020603050405020304" pitchFamily="18" charset="0"/>
              </a:rPr>
              <a:t>/</a:t>
            </a:r>
            <a:r>
              <a:rPr lang="es-AR" sz="2000" b="0" i="1" dirty="0" smtClean="0">
                <a:solidFill>
                  <a:srgbClr val="0033CC"/>
                </a:solidFill>
                <a:latin typeface="Times New Roman" panose="02020603050405020304" pitchFamily="18" charset="0"/>
                <a:cs typeface="Times New Roman" panose="02020603050405020304" pitchFamily="18" charset="0"/>
              </a:rPr>
              <a:t>R</a:t>
            </a:r>
            <a:r>
              <a:rPr lang="es-AR" sz="2000" b="0" dirty="0" smtClean="0">
                <a:solidFill>
                  <a:srgbClr val="0033CC"/>
                </a:solidFill>
                <a:latin typeface="Times New Roman" panose="02020603050405020304" pitchFamily="18" charset="0"/>
                <a:cs typeface="Times New Roman" panose="02020603050405020304" pitchFamily="18" charset="0"/>
              </a:rPr>
              <a:t> = </a:t>
            </a:r>
          </a:p>
        </p:txBody>
      </p:sp>
      <p:graphicFrame>
        <p:nvGraphicFramePr>
          <p:cNvPr id="17" name="Object 9"/>
          <p:cNvGraphicFramePr>
            <a:graphicFrameLocks noChangeAspect="1"/>
          </p:cNvGraphicFramePr>
          <p:nvPr>
            <p:extLst>
              <p:ext uri="{D42A27DB-BD31-4B8C-83A1-F6EECF244321}">
                <p14:modId xmlns:p14="http://schemas.microsoft.com/office/powerpoint/2010/main" val="258598538"/>
              </p:ext>
            </p:extLst>
          </p:nvPr>
        </p:nvGraphicFramePr>
        <p:xfrm>
          <a:off x="3284407" y="3338303"/>
          <a:ext cx="544512" cy="569912"/>
        </p:xfrm>
        <a:graphic>
          <a:graphicData uri="http://schemas.openxmlformats.org/presentationml/2006/ole">
            <mc:AlternateContent xmlns:mc="http://schemas.openxmlformats.org/markup-compatibility/2006">
              <mc:Choice xmlns:v="urn:schemas-microsoft-com:vml" Requires="v">
                <p:oleObj spid="_x0000_s1879987" name="Equation" r:id="rId11" imgW="279360" imgH="291960" progId="Equation.DSMT4">
                  <p:embed/>
                </p:oleObj>
              </mc:Choice>
              <mc:Fallback>
                <p:oleObj name="Equation" r:id="rId11" imgW="279360" imgH="291960" progId="Equation.DSMT4">
                  <p:embed/>
                  <p:pic>
                    <p:nvPicPr>
                      <p:cNvPr id="0" name=""/>
                      <p:cNvPicPr>
                        <a:picLocks noChangeAspect="1" noChangeArrowheads="1"/>
                      </p:cNvPicPr>
                      <p:nvPr/>
                    </p:nvPicPr>
                    <p:blipFill>
                      <a:blip r:embed="rId12"/>
                      <a:srcRect/>
                      <a:stretch>
                        <a:fillRect/>
                      </a:stretch>
                    </p:blipFill>
                    <p:spPr bwMode="auto">
                      <a:xfrm>
                        <a:off x="3284407" y="3338303"/>
                        <a:ext cx="544512" cy="569912"/>
                      </a:xfrm>
                      <a:prstGeom prst="rect">
                        <a:avLst/>
                      </a:prstGeom>
                      <a:noFill/>
                      <a:ln>
                        <a:noFill/>
                      </a:ln>
                      <a:effectLst/>
                      <a:extLst/>
                    </p:spPr>
                  </p:pic>
                </p:oleObj>
              </mc:Fallback>
            </mc:AlternateContent>
          </a:graphicData>
        </a:graphic>
      </p:graphicFrame>
      <p:sp>
        <p:nvSpPr>
          <p:cNvPr id="18" name="Text Box 3"/>
          <p:cNvSpPr txBox="1">
            <a:spLocks noChangeArrowheads="1"/>
          </p:cNvSpPr>
          <p:nvPr/>
        </p:nvSpPr>
        <p:spPr bwMode="auto">
          <a:xfrm>
            <a:off x="201486" y="3957427"/>
            <a:ext cx="5113464"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derivada primera de la señal medida resulta:</a:t>
            </a:r>
          </a:p>
        </p:txBody>
      </p:sp>
      <p:graphicFrame>
        <p:nvGraphicFramePr>
          <p:cNvPr id="19" name="Object 9"/>
          <p:cNvGraphicFramePr>
            <a:graphicFrameLocks noChangeAspect="1"/>
          </p:cNvGraphicFramePr>
          <p:nvPr>
            <p:extLst>
              <p:ext uri="{D42A27DB-BD31-4B8C-83A1-F6EECF244321}">
                <p14:modId xmlns:p14="http://schemas.microsoft.com/office/powerpoint/2010/main" val="472740224"/>
              </p:ext>
            </p:extLst>
          </p:nvPr>
        </p:nvGraphicFramePr>
        <p:xfrm>
          <a:off x="5168900" y="3850480"/>
          <a:ext cx="3063875" cy="693737"/>
        </p:xfrm>
        <a:graphic>
          <a:graphicData uri="http://schemas.openxmlformats.org/presentationml/2006/ole">
            <mc:AlternateContent xmlns:mc="http://schemas.openxmlformats.org/markup-compatibility/2006">
              <mc:Choice xmlns:v="urn:schemas-microsoft-com:vml" Requires="v">
                <p:oleObj spid="_x0000_s1879988" name="Equation" r:id="rId13" imgW="1574640" imgH="355320" progId="Equation.DSMT4">
                  <p:embed/>
                </p:oleObj>
              </mc:Choice>
              <mc:Fallback>
                <p:oleObj name="Equation" r:id="rId13" imgW="1574640" imgH="355320" progId="Equation.DSMT4">
                  <p:embed/>
                  <p:pic>
                    <p:nvPicPr>
                      <p:cNvPr id="0" name=""/>
                      <p:cNvPicPr>
                        <a:picLocks noChangeAspect="1" noChangeArrowheads="1"/>
                      </p:cNvPicPr>
                      <p:nvPr/>
                    </p:nvPicPr>
                    <p:blipFill>
                      <a:blip r:embed="rId14"/>
                      <a:srcRect/>
                      <a:stretch>
                        <a:fillRect/>
                      </a:stretch>
                    </p:blipFill>
                    <p:spPr bwMode="auto">
                      <a:xfrm>
                        <a:off x="5168900" y="3850480"/>
                        <a:ext cx="3063875" cy="693737"/>
                      </a:xfrm>
                      <a:prstGeom prst="rect">
                        <a:avLst/>
                      </a:prstGeom>
                      <a:noFill/>
                      <a:ln>
                        <a:noFill/>
                      </a:ln>
                      <a:effectLst/>
                      <a:extLst/>
                    </p:spPr>
                  </p:pic>
                </p:oleObj>
              </mc:Fallback>
            </mc:AlternateContent>
          </a:graphicData>
        </a:graphic>
      </p:graphicFrame>
      <p:sp>
        <p:nvSpPr>
          <p:cNvPr id="20" name="Text Box 3"/>
          <p:cNvSpPr txBox="1">
            <a:spLocks noChangeArrowheads="1"/>
          </p:cNvSpPr>
          <p:nvPr/>
        </p:nvSpPr>
        <p:spPr bwMode="auto">
          <a:xfrm>
            <a:off x="169009" y="4688257"/>
            <a:ext cx="3799014"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acción derivativa ideal resulta:</a:t>
            </a:r>
          </a:p>
        </p:txBody>
      </p:sp>
      <p:graphicFrame>
        <p:nvGraphicFramePr>
          <p:cNvPr id="21" name="Object 9"/>
          <p:cNvGraphicFramePr>
            <a:graphicFrameLocks noChangeAspect="1"/>
          </p:cNvGraphicFramePr>
          <p:nvPr>
            <p:extLst>
              <p:ext uri="{D42A27DB-BD31-4B8C-83A1-F6EECF244321}">
                <p14:modId xmlns:p14="http://schemas.microsoft.com/office/powerpoint/2010/main" val="3677274029"/>
              </p:ext>
            </p:extLst>
          </p:nvPr>
        </p:nvGraphicFramePr>
        <p:xfrm>
          <a:off x="3857494" y="4544217"/>
          <a:ext cx="4991100" cy="693738"/>
        </p:xfrm>
        <a:graphic>
          <a:graphicData uri="http://schemas.openxmlformats.org/presentationml/2006/ole">
            <mc:AlternateContent xmlns:mc="http://schemas.openxmlformats.org/markup-compatibility/2006">
              <mc:Choice xmlns:v="urn:schemas-microsoft-com:vml" Requires="v">
                <p:oleObj spid="_x0000_s1879989" name="Equation" r:id="rId15" imgW="2565360" imgH="355320" progId="Equation.DSMT4">
                  <p:embed/>
                </p:oleObj>
              </mc:Choice>
              <mc:Fallback>
                <p:oleObj name="Equation" r:id="rId15" imgW="2565360" imgH="355320" progId="Equation.DSMT4">
                  <p:embed/>
                  <p:pic>
                    <p:nvPicPr>
                      <p:cNvPr id="0" name=""/>
                      <p:cNvPicPr>
                        <a:picLocks noChangeAspect="1" noChangeArrowheads="1"/>
                      </p:cNvPicPr>
                      <p:nvPr/>
                    </p:nvPicPr>
                    <p:blipFill>
                      <a:blip r:embed="rId16"/>
                      <a:srcRect/>
                      <a:stretch>
                        <a:fillRect/>
                      </a:stretch>
                    </p:blipFill>
                    <p:spPr bwMode="auto">
                      <a:xfrm>
                        <a:off x="3857494" y="4544217"/>
                        <a:ext cx="4991100" cy="693738"/>
                      </a:xfrm>
                      <a:prstGeom prst="rect">
                        <a:avLst/>
                      </a:prstGeom>
                      <a:noFill/>
                      <a:ln>
                        <a:noFill/>
                      </a:ln>
                      <a:effectLst/>
                      <a:extLst/>
                    </p:spPr>
                  </p:pic>
                </p:oleObj>
              </mc:Fallback>
            </mc:AlternateContent>
          </a:graphicData>
        </a:graphic>
      </p:graphicFrame>
      <p:sp>
        <p:nvSpPr>
          <p:cNvPr id="22" name="Text Box 3"/>
          <p:cNvSpPr txBox="1">
            <a:spLocks noChangeArrowheads="1"/>
          </p:cNvSpPr>
          <p:nvPr/>
        </p:nvSpPr>
        <p:spPr bwMode="auto">
          <a:xfrm>
            <a:off x="169009" y="5258003"/>
            <a:ext cx="3799014"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amplitud de la acción útil es:</a:t>
            </a:r>
          </a:p>
        </p:txBody>
      </p:sp>
      <p:graphicFrame>
        <p:nvGraphicFramePr>
          <p:cNvPr id="23" name="Object 9"/>
          <p:cNvGraphicFramePr>
            <a:graphicFrameLocks noChangeAspect="1"/>
          </p:cNvGraphicFramePr>
          <p:nvPr>
            <p:extLst>
              <p:ext uri="{D42A27DB-BD31-4B8C-83A1-F6EECF244321}">
                <p14:modId xmlns:p14="http://schemas.microsoft.com/office/powerpoint/2010/main" val="2470951407"/>
              </p:ext>
            </p:extLst>
          </p:nvPr>
        </p:nvGraphicFramePr>
        <p:xfrm>
          <a:off x="3553618" y="5308546"/>
          <a:ext cx="592138" cy="396875"/>
        </p:xfrm>
        <a:graphic>
          <a:graphicData uri="http://schemas.openxmlformats.org/presentationml/2006/ole">
            <mc:AlternateContent xmlns:mc="http://schemas.openxmlformats.org/markup-compatibility/2006">
              <mc:Choice xmlns:v="urn:schemas-microsoft-com:vml" Requires="v">
                <p:oleObj spid="_x0000_s1879990"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srcRect/>
                      <a:stretch>
                        <a:fillRect/>
                      </a:stretch>
                    </p:blipFill>
                    <p:spPr bwMode="auto">
                      <a:xfrm>
                        <a:off x="3553618" y="5308546"/>
                        <a:ext cx="592138" cy="396875"/>
                      </a:xfrm>
                      <a:prstGeom prst="rect">
                        <a:avLst/>
                      </a:prstGeom>
                      <a:noFill/>
                      <a:ln>
                        <a:noFill/>
                      </a:ln>
                      <a:effectLst/>
                      <a:extLst/>
                    </p:spPr>
                  </p:pic>
                </p:oleObj>
              </mc:Fallback>
            </mc:AlternateContent>
          </a:graphicData>
        </a:graphic>
      </p:graphicFrame>
      <p:sp>
        <p:nvSpPr>
          <p:cNvPr id="24" name="Text Box 3"/>
          <p:cNvSpPr txBox="1">
            <a:spLocks noChangeArrowheads="1"/>
          </p:cNvSpPr>
          <p:nvPr/>
        </p:nvSpPr>
        <p:spPr bwMode="auto">
          <a:xfrm>
            <a:off x="4356465" y="5258003"/>
            <a:ext cx="6107970"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Y la amplitud del ruido acoplado a la acción de control es:</a:t>
            </a:r>
          </a:p>
        </p:txBody>
      </p:sp>
      <p:graphicFrame>
        <p:nvGraphicFramePr>
          <p:cNvPr id="25" name="Object 9"/>
          <p:cNvGraphicFramePr>
            <a:graphicFrameLocks noChangeAspect="1"/>
          </p:cNvGraphicFramePr>
          <p:nvPr>
            <p:extLst>
              <p:ext uri="{D42A27DB-BD31-4B8C-83A1-F6EECF244321}">
                <p14:modId xmlns:p14="http://schemas.microsoft.com/office/powerpoint/2010/main" val="752479492"/>
              </p:ext>
            </p:extLst>
          </p:nvPr>
        </p:nvGraphicFramePr>
        <p:xfrm>
          <a:off x="10539413" y="5299075"/>
          <a:ext cx="1062037" cy="396875"/>
        </p:xfrm>
        <a:graphic>
          <a:graphicData uri="http://schemas.openxmlformats.org/presentationml/2006/ole">
            <mc:AlternateContent xmlns:mc="http://schemas.openxmlformats.org/markup-compatibility/2006">
              <mc:Choice xmlns:v="urn:schemas-microsoft-com:vml" Requires="v">
                <p:oleObj spid="_x0000_s1879991"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srcRect/>
                      <a:stretch>
                        <a:fillRect/>
                      </a:stretch>
                    </p:blipFill>
                    <p:spPr bwMode="auto">
                      <a:xfrm>
                        <a:off x="10539413" y="5299075"/>
                        <a:ext cx="1062037" cy="396875"/>
                      </a:xfrm>
                      <a:prstGeom prst="rect">
                        <a:avLst/>
                      </a:prstGeom>
                      <a:noFill/>
                      <a:ln>
                        <a:noFill/>
                      </a:ln>
                      <a:effectLst/>
                      <a:extLst/>
                    </p:spPr>
                  </p:pic>
                </p:oleObj>
              </mc:Fallback>
            </mc:AlternateContent>
          </a:graphicData>
        </a:graphic>
      </p:graphicFrame>
      <p:sp>
        <p:nvSpPr>
          <p:cNvPr id="26" name="Text Box 3"/>
          <p:cNvSpPr txBox="1">
            <a:spLocks noChangeArrowheads="1"/>
          </p:cNvSpPr>
          <p:nvPr/>
        </p:nvSpPr>
        <p:spPr bwMode="auto">
          <a:xfrm>
            <a:off x="201486" y="5828124"/>
            <a:ext cx="3551363"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relación señal/ruido </a:t>
            </a:r>
            <a:r>
              <a:rPr lang="es-AR" sz="2000" b="0" i="1" dirty="0" smtClean="0">
                <a:solidFill>
                  <a:srgbClr val="0033CC"/>
                </a:solidFill>
                <a:latin typeface="Times New Roman" panose="02020603050405020304" pitchFamily="18" charset="0"/>
                <a:cs typeface="Times New Roman" panose="02020603050405020304" pitchFamily="18" charset="0"/>
              </a:rPr>
              <a:t>S</a:t>
            </a:r>
            <a:r>
              <a:rPr lang="es-AR" sz="2000" b="0" dirty="0" smtClean="0">
                <a:solidFill>
                  <a:srgbClr val="0033CC"/>
                </a:solidFill>
                <a:latin typeface="Times New Roman" panose="02020603050405020304" pitchFamily="18" charset="0"/>
                <a:cs typeface="Times New Roman" panose="02020603050405020304" pitchFamily="18" charset="0"/>
              </a:rPr>
              <a:t>/</a:t>
            </a:r>
            <a:r>
              <a:rPr lang="es-AR" sz="2000" b="0" i="1" dirty="0" smtClean="0">
                <a:solidFill>
                  <a:srgbClr val="0033CC"/>
                </a:solidFill>
                <a:latin typeface="Times New Roman" panose="02020603050405020304" pitchFamily="18" charset="0"/>
                <a:cs typeface="Times New Roman" panose="02020603050405020304" pitchFamily="18" charset="0"/>
              </a:rPr>
              <a:t>R</a:t>
            </a:r>
            <a:r>
              <a:rPr lang="es-AR" sz="2000" b="0" dirty="0" smtClean="0">
                <a:solidFill>
                  <a:srgbClr val="0033CC"/>
                </a:solidFill>
                <a:latin typeface="Times New Roman" panose="02020603050405020304" pitchFamily="18" charset="0"/>
                <a:cs typeface="Times New Roman" panose="02020603050405020304" pitchFamily="18" charset="0"/>
              </a:rPr>
              <a:t> = </a:t>
            </a:r>
          </a:p>
        </p:txBody>
      </p:sp>
      <p:graphicFrame>
        <p:nvGraphicFramePr>
          <p:cNvPr id="29" name="Object 9"/>
          <p:cNvGraphicFramePr>
            <a:graphicFrameLocks noChangeAspect="1"/>
          </p:cNvGraphicFramePr>
          <p:nvPr>
            <p:extLst>
              <p:ext uri="{D42A27DB-BD31-4B8C-83A1-F6EECF244321}">
                <p14:modId xmlns:p14="http://schemas.microsoft.com/office/powerpoint/2010/main" val="1283560522"/>
              </p:ext>
            </p:extLst>
          </p:nvPr>
        </p:nvGraphicFramePr>
        <p:xfrm>
          <a:off x="3324804" y="5710973"/>
          <a:ext cx="617538" cy="742950"/>
        </p:xfrm>
        <a:graphic>
          <a:graphicData uri="http://schemas.openxmlformats.org/presentationml/2006/ole">
            <mc:AlternateContent xmlns:mc="http://schemas.openxmlformats.org/markup-compatibility/2006">
              <mc:Choice xmlns:v="urn:schemas-microsoft-com:vml" Requires="v">
                <p:oleObj spid="_x0000_s1879992" name="Equation" r:id="rId21" imgW="317160" imgH="380880" progId="Equation.DSMT4">
                  <p:embed/>
                </p:oleObj>
              </mc:Choice>
              <mc:Fallback>
                <p:oleObj name="Equation" r:id="rId21" imgW="317160" imgH="380880" progId="Equation.DSMT4">
                  <p:embed/>
                  <p:pic>
                    <p:nvPicPr>
                      <p:cNvPr id="0" name=""/>
                      <p:cNvPicPr>
                        <a:picLocks noChangeAspect="1" noChangeArrowheads="1"/>
                      </p:cNvPicPr>
                      <p:nvPr/>
                    </p:nvPicPr>
                    <p:blipFill>
                      <a:blip r:embed="rId22"/>
                      <a:srcRect/>
                      <a:stretch>
                        <a:fillRect/>
                      </a:stretch>
                    </p:blipFill>
                    <p:spPr bwMode="auto">
                      <a:xfrm>
                        <a:off x="3324804" y="5710973"/>
                        <a:ext cx="617538" cy="742950"/>
                      </a:xfrm>
                      <a:prstGeom prst="rect">
                        <a:avLst/>
                      </a:prstGeom>
                      <a:noFill/>
                      <a:ln>
                        <a:noFill/>
                      </a:ln>
                      <a:effectLst/>
                      <a:extLst/>
                    </p:spPr>
                  </p:pic>
                </p:oleObj>
              </mc:Fallback>
            </mc:AlternateContent>
          </a:graphicData>
        </a:graphic>
      </p:graphicFrame>
      <p:sp>
        <p:nvSpPr>
          <p:cNvPr id="30" name="Text Box 3"/>
          <p:cNvSpPr txBox="1">
            <a:spLocks noChangeArrowheads="1"/>
          </p:cNvSpPr>
          <p:nvPr/>
        </p:nvSpPr>
        <p:spPr bwMode="auto">
          <a:xfrm>
            <a:off x="4356465" y="5828124"/>
            <a:ext cx="3053985" cy="4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a:t>
            </a:r>
            <a:r>
              <a:rPr lang="es-AR" sz="2000" b="0" dirty="0">
                <a:solidFill>
                  <a:srgbClr val="0033CC"/>
                </a:solidFill>
                <a:latin typeface="Times New Roman" panose="02020603050405020304" pitchFamily="18" charset="0"/>
                <a:cs typeface="Times New Roman" panose="02020603050405020304" pitchFamily="18" charset="0"/>
              </a:rPr>
              <a:t>relación ruido/señal</a:t>
            </a:r>
            <a:r>
              <a:rPr lang="es-AR" sz="2000" b="0" i="1" dirty="0">
                <a:solidFill>
                  <a:srgbClr val="0033CC"/>
                </a:solidFill>
                <a:latin typeface="Times New Roman" panose="02020603050405020304" pitchFamily="18" charset="0"/>
                <a:cs typeface="Times New Roman" panose="02020603050405020304" pitchFamily="18" charset="0"/>
              </a:rPr>
              <a:t> </a:t>
            </a:r>
            <a:r>
              <a:rPr lang="es-AR" sz="2000" b="0" dirty="0" smtClean="0">
                <a:solidFill>
                  <a:srgbClr val="0033CC"/>
                </a:solidFill>
                <a:latin typeface="Times New Roman" panose="02020603050405020304" pitchFamily="18" charset="0"/>
                <a:cs typeface="Times New Roman" panose="02020603050405020304" pitchFamily="18" charset="0"/>
              </a:rPr>
              <a:t>será </a:t>
            </a:r>
          </a:p>
        </p:txBody>
      </p:sp>
      <p:graphicFrame>
        <p:nvGraphicFramePr>
          <p:cNvPr id="31" name="Object 9"/>
          <p:cNvGraphicFramePr>
            <a:graphicFrameLocks noChangeAspect="1"/>
          </p:cNvGraphicFramePr>
          <p:nvPr>
            <p:extLst>
              <p:ext uri="{D42A27DB-BD31-4B8C-83A1-F6EECF244321}">
                <p14:modId xmlns:p14="http://schemas.microsoft.com/office/powerpoint/2010/main" val="2595710301"/>
              </p:ext>
            </p:extLst>
          </p:nvPr>
        </p:nvGraphicFramePr>
        <p:xfrm>
          <a:off x="7410450" y="5882308"/>
          <a:ext cx="542925" cy="371475"/>
        </p:xfrm>
        <a:graphic>
          <a:graphicData uri="http://schemas.openxmlformats.org/presentationml/2006/ole">
            <mc:AlternateContent xmlns:mc="http://schemas.openxmlformats.org/markup-compatibility/2006">
              <mc:Choice xmlns:v="urn:schemas-microsoft-com:vml" Requires="v">
                <p:oleObj spid="_x0000_s1879993" name="Equation" r:id="rId23" imgW="279360" imgH="190440" progId="Equation.DSMT4">
                  <p:embed/>
                </p:oleObj>
              </mc:Choice>
              <mc:Fallback>
                <p:oleObj name="Equation" r:id="rId23" imgW="279360" imgH="190440" progId="Equation.DSMT4">
                  <p:embed/>
                  <p:pic>
                    <p:nvPicPr>
                      <p:cNvPr id="0" name=""/>
                      <p:cNvPicPr>
                        <a:picLocks noChangeAspect="1" noChangeArrowheads="1"/>
                      </p:cNvPicPr>
                      <p:nvPr/>
                    </p:nvPicPr>
                    <p:blipFill>
                      <a:blip r:embed="rId24"/>
                      <a:srcRect/>
                      <a:stretch>
                        <a:fillRect/>
                      </a:stretch>
                    </p:blipFill>
                    <p:spPr bwMode="auto">
                      <a:xfrm>
                        <a:off x="7410450" y="5882308"/>
                        <a:ext cx="542925" cy="371475"/>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530925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7" name="Text Box 3"/>
          <p:cNvSpPr txBox="1">
            <a:spLocks noChangeArrowheads="1"/>
          </p:cNvSpPr>
          <p:nvPr/>
        </p:nvSpPr>
        <p:spPr bwMode="auto">
          <a:xfrm>
            <a:off x="125416" y="1327485"/>
            <a:ext cx="11692731" cy="81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El efecto del ruido de medida puede reducirse, como se vio en la implementación clásica, mediante un efecto de filtrado:</a:t>
            </a:r>
          </a:p>
        </p:txBody>
      </p:sp>
      <p:sp>
        <p:nvSpPr>
          <p:cNvPr id="9" name="Text Box 3"/>
          <p:cNvSpPr txBox="1">
            <a:spLocks noChangeArrowheads="1"/>
          </p:cNvSpPr>
          <p:nvPr/>
        </p:nvSpPr>
        <p:spPr bwMode="auto">
          <a:xfrm>
            <a:off x="125416" y="713984"/>
            <a:ext cx="4389434"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u="sng" dirty="0" smtClean="0">
                <a:solidFill>
                  <a:srgbClr val="FF3300"/>
                </a:solidFill>
              </a:rPr>
              <a:t>Filtrado de la acción derivativa</a:t>
            </a:r>
            <a:endParaRPr lang="es-AR" sz="2200" u="sng" dirty="0">
              <a:solidFill>
                <a:srgbClr val="FF3300"/>
              </a:solidFill>
            </a:endParaRPr>
          </a:p>
        </p:txBody>
      </p:sp>
      <p:graphicFrame>
        <p:nvGraphicFramePr>
          <p:cNvPr id="11" name="Object 9"/>
          <p:cNvGraphicFramePr>
            <a:graphicFrameLocks noChangeAspect="1"/>
          </p:cNvGraphicFramePr>
          <p:nvPr>
            <p:extLst>
              <p:ext uri="{D42A27DB-BD31-4B8C-83A1-F6EECF244321}">
                <p14:modId xmlns:p14="http://schemas.microsoft.com/office/powerpoint/2010/main" val="2611222983"/>
              </p:ext>
            </p:extLst>
          </p:nvPr>
        </p:nvGraphicFramePr>
        <p:xfrm>
          <a:off x="346872" y="2058238"/>
          <a:ext cx="2716213" cy="1189037"/>
        </p:xfrm>
        <a:graphic>
          <a:graphicData uri="http://schemas.openxmlformats.org/presentationml/2006/ole">
            <mc:AlternateContent xmlns:mc="http://schemas.openxmlformats.org/markup-compatibility/2006">
              <mc:Choice xmlns:v="urn:schemas-microsoft-com:vml" Requires="v">
                <p:oleObj spid="_x0000_s1880285" name="Equation" r:id="rId5" imgW="1396800" imgH="609480" progId="Equation.DSMT4">
                  <p:embed/>
                </p:oleObj>
              </mc:Choice>
              <mc:Fallback>
                <p:oleObj name="Equation" r:id="rId5" imgW="1396800" imgH="609480" progId="Equation.DSMT4">
                  <p:embed/>
                  <p:pic>
                    <p:nvPicPr>
                      <p:cNvPr id="0" name=""/>
                      <p:cNvPicPr>
                        <a:picLocks noChangeAspect="1" noChangeArrowheads="1"/>
                      </p:cNvPicPr>
                      <p:nvPr/>
                    </p:nvPicPr>
                    <p:blipFill>
                      <a:blip r:embed="rId6"/>
                      <a:srcRect/>
                      <a:stretch>
                        <a:fillRect/>
                      </a:stretch>
                    </p:blipFill>
                    <p:spPr bwMode="auto">
                      <a:xfrm>
                        <a:off x="346872" y="2058238"/>
                        <a:ext cx="2716213" cy="1189037"/>
                      </a:xfrm>
                      <a:prstGeom prst="rect">
                        <a:avLst/>
                      </a:prstGeom>
                      <a:solidFill>
                        <a:srgbClr val="FFC000"/>
                      </a:solidFill>
                      <a:ln>
                        <a:noFill/>
                      </a:ln>
                      <a:effectLst/>
                      <a:extLst/>
                    </p:spPr>
                  </p:pic>
                </p:oleObj>
              </mc:Fallback>
            </mc:AlternateContent>
          </a:graphicData>
        </a:graphic>
      </p:graphicFrame>
      <p:sp>
        <p:nvSpPr>
          <p:cNvPr id="24" name="Text Box 3"/>
          <p:cNvSpPr txBox="1">
            <a:spLocks noChangeArrowheads="1"/>
          </p:cNvSpPr>
          <p:nvPr/>
        </p:nvSpPr>
        <p:spPr bwMode="auto">
          <a:xfrm>
            <a:off x="3446068" y="2049398"/>
            <a:ext cx="7883919" cy="76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Para </a:t>
            </a:r>
            <a:r>
              <a:rPr lang="es-AR" sz="2000" b="0" i="1" dirty="0" smtClean="0">
                <a:solidFill>
                  <a:srgbClr val="0033CC"/>
                </a:solidFill>
                <a:latin typeface="Times New Roman" panose="02020603050405020304" pitchFamily="18" charset="0"/>
                <a:cs typeface="Times New Roman" panose="02020603050405020304" pitchFamily="18" charset="0"/>
              </a:rPr>
              <a:t>N</a:t>
            </a:r>
            <a:r>
              <a:rPr lang="es-AR" sz="2000" b="0" dirty="0" smtClean="0">
                <a:solidFill>
                  <a:srgbClr val="0033CC"/>
                </a:solidFill>
                <a:latin typeface="Times New Roman" panose="02020603050405020304" pitchFamily="18" charset="0"/>
                <a:cs typeface="Times New Roman" panose="02020603050405020304" pitchFamily="18" charset="0"/>
              </a:rPr>
              <a:t> = 1 y </a:t>
            </a:r>
            <a:r>
              <a:rPr lang="es-AR" sz="2000" b="0" i="1" dirty="0" err="1" smtClean="0">
                <a:solidFill>
                  <a:srgbClr val="0033CC"/>
                </a:solidFill>
                <a:latin typeface="Times New Roman" panose="02020603050405020304" pitchFamily="18" charset="0"/>
                <a:cs typeface="Times New Roman" panose="02020603050405020304" pitchFamily="18" charset="0"/>
              </a:rPr>
              <a:t>K</a:t>
            </a:r>
            <a:r>
              <a:rPr lang="es-AR" sz="2000" b="0" i="1" baseline="-25000" dirty="0" err="1" smtClean="0">
                <a:solidFill>
                  <a:srgbClr val="0033CC"/>
                </a:solidFill>
                <a:latin typeface="Times New Roman" panose="02020603050405020304" pitchFamily="18" charset="0"/>
                <a:cs typeface="Times New Roman" panose="02020603050405020304" pitchFamily="18" charset="0"/>
              </a:rPr>
              <a:t>p</a:t>
            </a:r>
            <a:r>
              <a:rPr lang="es-AR" sz="2000" b="0" dirty="0" smtClean="0">
                <a:solidFill>
                  <a:srgbClr val="0033CC"/>
                </a:solidFill>
                <a:latin typeface="Times New Roman" panose="02020603050405020304" pitchFamily="18" charset="0"/>
                <a:cs typeface="Times New Roman" panose="02020603050405020304" pitchFamily="18" charset="0"/>
              </a:rPr>
              <a:t> = 1, la expresión se convierte en la expresión clásica, con la diferencia de que la señal de entrada es la señal de error.</a:t>
            </a:r>
          </a:p>
        </p:txBody>
      </p:sp>
      <p:sp>
        <p:nvSpPr>
          <p:cNvPr id="27" name="Text Box 3"/>
          <p:cNvSpPr txBox="1">
            <a:spLocks noChangeArrowheads="1"/>
          </p:cNvSpPr>
          <p:nvPr/>
        </p:nvSpPr>
        <p:spPr bwMode="auto">
          <a:xfrm>
            <a:off x="346872" y="3324957"/>
            <a:ext cx="11471275" cy="130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Wingdings" panose="05000000000000000000" pitchFamily="2" charset="2"/>
              <a:buChar char="ü"/>
            </a:pPr>
            <a:r>
              <a:rPr lang="es-AR" sz="2000" b="0" dirty="0" smtClean="0">
                <a:solidFill>
                  <a:srgbClr val="0033CC"/>
                </a:solidFill>
                <a:latin typeface="Times New Roman" panose="02020603050405020304" pitchFamily="18" charset="0"/>
                <a:cs typeface="Times New Roman" panose="02020603050405020304" pitchFamily="18" charset="0"/>
              </a:rPr>
              <a:t>Esta expresión es una acción derivativa ideal que se filtra con un sistema de primer orden con constante de tiempo </a:t>
            </a:r>
            <a:r>
              <a:rPr lang="es-AR" sz="2000" b="0" i="1" dirty="0" err="1" smtClean="0">
                <a:solidFill>
                  <a:srgbClr val="0033CC"/>
                </a:solidFill>
                <a:latin typeface="Times New Roman" panose="02020603050405020304" pitchFamily="18" charset="0"/>
                <a:cs typeface="Times New Roman" panose="02020603050405020304" pitchFamily="18" charset="0"/>
              </a:rPr>
              <a:t>T</a:t>
            </a:r>
            <a:r>
              <a:rPr lang="es-AR" sz="2000" b="0" i="1" baseline="-25000" dirty="0" err="1" smtClean="0">
                <a:solidFill>
                  <a:srgbClr val="0033CC"/>
                </a:solidFill>
                <a:latin typeface="Times New Roman" panose="02020603050405020304" pitchFamily="18" charset="0"/>
                <a:cs typeface="Times New Roman" panose="02020603050405020304" pitchFamily="18" charset="0"/>
              </a:rPr>
              <a:t>d</a:t>
            </a:r>
            <a:r>
              <a:rPr lang="es-AR" sz="2000" b="0" dirty="0" smtClean="0">
                <a:solidFill>
                  <a:srgbClr val="0033CC"/>
                </a:solidFill>
                <a:latin typeface="Times New Roman" panose="02020603050405020304" pitchFamily="18" charset="0"/>
                <a:cs typeface="Times New Roman" panose="02020603050405020304" pitchFamily="18" charset="0"/>
              </a:rPr>
              <a:t>/</a:t>
            </a:r>
            <a:r>
              <a:rPr lang="es-AR" sz="2000" b="0" i="1" dirty="0" smtClean="0">
                <a:solidFill>
                  <a:srgbClr val="0033CC"/>
                </a:solidFill>
                <a:latin typeface="Times New Roman" panose="02020603050405020304" pitchFamily="18" charset="0"/>
                <a:cs typeface="Times New Roman" panose="02020603050405020304" pitchFamily="18" charset="0"/>
              </a:rPr>
              <a:t>N.</a:t>
            </a:r>
          </a:p>
          <a:p>
            <a:pPr marL="342900" indent="-342900" algn="just">
              <a:spcBef>
                <a:spcPct val="50000"/>
              </a:spcBef>
              <a:buFont typeface="Wingdings" panose="05000000000000000000" pitchFamily="2" charset="2"/>
              <a:buChar char="ü"/>
            </a:pPr>
            <a:r>
              <a:rPr lang="es-AR" sz="2000" b="0" dirty="0" smtClean="0">
                <a:solidFill>
                  <a:srgbClr val="0033CC"/>
                </a:solidFill>
                <a:latin typeface="Times New Roman" panose="02020603050405020304" pitchFamily="18" charset="0"/>
                <a:cs typeface="Times New Roman" panose="02020603050405020304" pitchFamily="18" charset="0"/>
              </a:rPr>
              <a:t>Para bajas frecuencias, </a:t>
            </a:r>
            <a:r>
              <a:rPr lang="es-AR" sz="2000" b="0" i="1" dirty="0" err="1" smtClean="0">
                <a:solidFill>
                  <a:srgbClr val="0033CC"/>
                </a:solidFill>
                <a:latin typeface="Times New Roman" panose="02020603050405020304" pitchFamily="18" charset="0"/>
                <a:cs typeface="Times New Roman" panose="02020603050405020304" pitchFamily="18" charset="0"/>
              </a:rPr>
              <a:t>U</a:t>
            </a:r>
            <a:r>
              <a:rPr lang="es-AR" sz="2000" b="0" i="1" baseline="-25000" dirty="0" err="1" smtClean="0">
                <a:solidFill>
                  <a:srgbClr val="0033CC"/>
                </a:solidFill>
                <a:latin typeface="Times New Roman" panose="02020603050405020304" pitchFamily="18" charset="0"/>
                <a:cs typeface="Times New Roman" panose="02020603050405020304" pitchFamily="18" charset="0"/>
              </a:rPr>
              <a:t>d</a:t>
            </a:r>
            <a:r>
              <a:rPr lang="es-AR" sz="2000" b="0" dirty="0" smtClean="0">
                <a:solidFill>
                  <a:srgbClr val="0033CC"/>
                </a:solidFill>
                <a:latin typeface="Times New Roman" panose="02020603050405020304" pitchFamily="18" charset="0"/>
                <a:cs typeface="Times New Roman" panose="02020603050405020304" pitchFamily="18" charset="0"/>
              </a:rPr>
              <a:t>(</a:t>
            </a:r>
            <a:r>
              <a:rPr lang="es-AR" sz="2000" b="0" i="1" dirty="0" smtClean="0">
                <a:solidFill>
                  <a:srgbClr val="0033CC"/>
                </a:solidFill>
                <a:latin typeface="Times New Roman" panose="02020603050405020304" pitchFamily="18" charset="0"/>
                <a:cs typeface="Times New Roman" panose="02020603050405020304" pitchFamily="18" charset="0"/>
              </a:rPr>
              <a:t>s</a:t>
            </a:r>
            <a:r>
              <a:rPr lang="es-AR" sz="2000" b="0" dirty="0" smtClean="0">
                <a:solidFill>
                  <a:srgbClr val="0033CC"/>
                </a:solidFill>
                <a:latin typeface="Times New Roman" panose="02020603050405020304" pitchFamily="18" charset="0"/>
                <a:cs typeface="Times New Roman" panose="02020603050405020304" pitchFamily="18" charset="0"/>
              </a:rPr>
              <a:t>) ≈ -</a:t>
            </a:r>
            <a:r>
              <a:rPr lang="es-AR" sz="2000" b="0" i="1" dirty="0" err="1" smtClean="0">
                <a:solidFill>
                  <a:srgbClr val="0033CC"/>
                </a:solidFill>
                <a:latin typeface="Times New Roman" panose="02020603050405020304" pitchFamily="18" charset="0"/>
                <a:cs typeface="Times New Roman" panose="02020603050405020304" pitchFamily="18" charset="0"/>
              </a:rPr>
              <a:t>sK</a:t>
            </a:r>
            <a:r>
              <a:rPr lang="es-AR" sz="2000" b="0" i="1" baseline="-25000" dirty="0" err="1" smtClean="0">
                <a:solidFill>
                  <a:srgbClr val="0033CC"/>
                </a:solidFill>
                <a:latin typeface="Times New Roman" panose="02020603050405020304" pitchFamily="18" charset="0"/>
                <a:cs typeface="Times New Roman" panose="02020603050405020304" pitchFamily="18" charset="0"/>
              </a:rPr>
              <a:t>p</a:t>
            </a:r>
            <a:r>
              <a:rPr lang="es-AR" sz="2000" b="0" i="1" dirty="0" err="1" smtClean="0">
                <a:solidFill>
                  <a:srgbClr val="0033CC"/>
                </a:solidFill>
                <a:latin typeface="Times New Roman" panose="02020603050405020304" pitchFamily="18" charset="0"/>
                <a:cs typeface="Times New Roman" panose="02020603050405020304" pitchFamily="18" charset="0"/>
              </a:rPr>
              <a:t>T</a:t>
            </a:r>
            <a:r>
              <a:rPr lang="es-AR" sz="2000" b="0" i="1" baseline="-25000" dirty="0" err="1" smtClean="0">
                <a:solidFill>
                  <a:srgbClr val="0033CC"/>
                </a:solidFill>
                <a:latin typeface="Times New Roman" panose="02020603050405020304" pitchFamily="18" charset="0"/>
                <a:cs typeface="Times New Roman" panose="02020603050405020304" pitchFamily="18" charset="0"/>
              </a:rPr>
              <a:t>d</a:t>
            </a:r>
            <a:r>
              <a:rPr lang="es-AR" sz="2000" b="0" dirty="0" smtClean="0">
                <a:solidFill>
                  <a:srgbClr val="0033CC"/>
                </a:solidFill>
                <a:latin typeface="Times New Roman" panose="02020603050405020304" pitchFamily="18" charset="0"/>
                <a:cs typeface="Times New Roman" panose="02020603050405020304" pitchFamily="18" charset="0"/>
              </a:rPr>
              <a:t>.  Para frecuencias elevadas, </a:t>
            </a:r>
            <a:r>
              <a:rPr lang="es-AR" sz="2000" b="0" i="1" dirty="0" err="1">
                <a:solidFill>
                  <a:srgbClr val="0033CC"/>
                </a:solidFill>
                <a:latin typeface="Times New Roman" panose="02020603050405020304" pitchFamily="18" charset="0"/>
                <a:cs typeface="Times New Roman" panose="02020603050405020304" pitchFamily="18" charset="0"/>
              </a:rPr>
              <a:t>U</a:t>
            </a:r>
            <a:r>
              <a:rPr lang="es-AR" sz="2000" b="0" i="1" baseline="-25000" dirty="0" err="1">
                <a:solidFill>
                  <a:srgbClr val="0033CC"/>
                </a:solidFill>
                <a:latin typeface="Times New Roman" panose="02020603050405020304" pitchFamily="18" charset="0"/>
                <a:cs typeface="Times New Roman" panose="02020603050405020304" pitchFamily="18" charset="0"/>
              </a:rPr>
              <a:t>d</a:t>
            </a:r>
            <a:r>
              <a:rPr lang="es-AR" sz="2000" b="0" dirty="0">
                <a:solidFill>
                  <a:srgbClr val="0033CC"/>
                </a:solidFill>
                <a:latin typeface="Times New Roman" panose="02020603050405020304" pitchFamily="18" charset="0"/>
                <a:cs typeface="Times New Roman" panose="02020603050405020304" pitchFamily="18" charset="0"/>
              </a:rPr>
              <a:t>(</a:t>
            </a:r>
            <a:r>
              <a:rPr lang="es-AR" sz="2000" b="0" i="1" dirty="0">
                <a:solidFill>
                  <a:srgbClr val="0033CC"/>
                </a:solidFill>
                <a:latin typeface="Times New Roman" panose="02020603050405020304" pitchFamily="18" charset="0"/>
                <a:cs typeface="Times New Roman" panose="02020603050405020304" pitchFamily="18" charset="0"/>
              </a:rPr>
              <a:t>s</a:t>
            </a:r>
            <a:r>
              <a:rPr lang="es-AR" sz="2000" b="0" dirty="0">
                <a:solidFill>
                  <a:srgbClr val="0033CC"/>
                </a:solidFill>
                <a:latin typeface="Times New Roman" panose="02020603050405020304" pitchFamily="18" charset="0"/>
                <a:cs typeface="Times New Roman" panose="02020603050405020304" pitchFamily="18" charset="0"/>
              </a:rPr>
              <a:t>) ≈ </a:t>
            </a:r>
            <a:r>
              <a:rPr lang="es-AR" sz="2000" b="0" i="1" dirty="0" err="1" smtClean="0">
                <a:solidFill>
                  <a:srgbClr val="0033CC"/>
                </a:solidFill>
                <a:latin typeface="Times New Roman" panose="02020603050405020304" pitchFamily="18" charset="0"/>
                <a:cs typeface="Times New Roman" panose="02020603050405020304" pitchFamily="18" charset="0"/>
              </a:rPr>
              <a:t>K</a:t>
            </a:r>
            <a:r>
              <a:rPr lang="es-AR" sz="2000" b="0" i="1" baseline="-25000" dirty="0" err="1" smtClean="0">
                <a:solidFill>
                  <a:srgbClr val="0033CC"/>
                </a:solidFill>
                <a:latin typeface="Times New Roman" panose="02020603050405020304" pitchFamily="18" charset="0"/>
                <a:cs typeface="Times New Roman" panose="02020603050405020304" pitchFamily="18" charset="0"/>
              </a:rPr>
              <a:t>p</a:t>
            </a:r>
            <a:r>
              <a:rPr lang="es-AR" sz="2000" b="0" i="1" dirty="0" err="1" smtClean="0">
                <a:solidFill>
                  <a:srgbClr val="0033CC"/>
                </a:solidFill>
                <a:latin typeface="Times New Roman" panose="02020603050405020304" pitchFamily="18" charset="0"/>
                <a:cs typeface="Times New Roman" panose="02020603050405020304" pitchFamily="18" charset="0"/>
              </a:rPr>
              <a:t>N</a:t>
            </a:r>
            <a:r>
              <a:rPr lang="es-AR" sz="2000" b="0" dirty="0" smtClean="0">
                <a:solidFill>
                  <a:srgbClr val="0033CC"/>
                </a:solidFill>
                <a:latin typeface="Times New Roman" panose="02020603050405020304" pitchFamily="18" charset="0"/>
                <a:cs typeface="Times New Roman" panose="02020603050405020304" pitchFamily="18" charset="0"/>
              </a:rPr>
              <a:t>.</a:t>
            </a:r>
          </a:p>
          <a:p>
            <a:pPr marL="342900" indent="-342900" algn="just">
              <a:spcBef>
                <a:spcPct val="50000"/>
              </a:spcBef>
              <a:buFont typeface="Wingdings" panose="05000000000000000000" pitchFamily="2" charset="2"/>
              <a:buChar char="ü"/>
            </a:pPr>
            <a:r>
              <a:rPr lang="es-AR" sz="2000" b="0" dirty="0" smtClean="0">
                <a:solidFill>
                  <a:srgbClr val="0033CC"/>
                </a:solidFill>
                <a:latin typeface="Times New Roman" panose="02020603050405020304" pitchFamily="18" charset="0"/>
                <a:cs typeface="Times New Roman" panose="02020603050405020304" pitchFamily="18" charset="0"/>
              </a:rPr>
              <a:t>En resumen: esta aproximación se comporta como una derivada para las señales de baja frecuencia y la ganancia de alta frecuencia queda limitada a </a:t>
            </a:r>
            <a:r>
              <a:rPr lang="es-AR" sz="2000" b="0" i="1" dirty="0" err="1">
                <a:solidFill>
                  <a:srgbClr val="0033CC"/>
                </a:solidFill>
                <a:latin typeface="Times New Roman" panose="02020603050405020304" pitchFamily="18" charset="0"/>
                <a:cs typeface="Times New Roman" panose="02020603050405020304" pitchFamily="18" charset="0"/>
              </a:rPr>
              <a:t>K</a:t>
            </a:r>
            <a:r>
              <a:rPr lang="es-AR" sz="2000" b="0" i="1" baseline="-25000" dirty="0" err="1">
                <a:solidFill>
                  <a:srgbClr val="0033CC"/>
                </a:solidFill>
                <a:latin typeface="Times New Roman" panose="02020603050405020304" pitchFamily="18" charset="0"/>
                <a:cs typeface="Times New Roman" panose="02020603050405020304" pitchFamily="18" charset="0"/>
              </a:rPr>
              <a:t>p</a:t>
            </a:r>
            <a:r>
              <a:rPr lang="es-AR" sz="2000" b="0" i="1" dirty="0" err="1">
                <a:solidFill>
                  <a:srgbClr val="0033CC"/>
                </a:solidFill>
                <a:latin typeface="Times New Roman" panose="02020603050405020304" pitchFamily="18" charset="0"/>
                <a:cs typeface="Times New Roman" panose="02020603050405020304" pitchFamily="18" charset="0"/>
              </a:rPr>
              <a:t>N</a:t>
            </a:r>
            <a:r>
              <a:rPr lang="es-AR" sz="2000" b="0" dirty="0" smtClean="0">
                <a:solidFill>
                  <a:srgbClr val="0033CC"/>
                </a:solidFill>
                <a:latin typeface="Times New Roman" panose="02020603050405020304" pitchFamily="18" charset="0"/>
                <a:cs typeface="Times New Roman" panose="02020603050405020304" pitchFamily="18" charset="0"/>
              </a:rPr>
              <a:t>.</a:t>
            </a:r>
          </a:p>
          <a:p>
            <a:pPr marL="342900" indent="-342900" algn="just">
              <a:spcBef>
                <a:spcPct val="50000"/>
              </a:spcBef>
              <a:buFont typeface="Wingdings" panose="05000000000000000000" pitchFamily="2" charset="2"/>
              <a:buChar char="ü"/>
            </a:pPr>
            <a:r>
              <a:rPr lang="es-AR" sz="2000" b="0" dirty="0" smtClean="0">
                <a:solidFill>
                  <a:srgbClr val="0033CC"/>
                </a:solidFill>
                <a:latin typeface="Times New Roman" panose="02020603050405020304" pitchFamily="18" charset="0"/>
                <a:cs typeface="Times New Roman" panose="02020603050405020304" pitchFamily="18" charset="0"/>
              </a:rPr>
              <a:t>Valores típicos de </a:t>
            </a:r>
            <a:r>
              <a:rPr lang="es-AR" sz="2000" b="0" i="1" dirty="0" smtClean="0">
                <a:solidFill>
                  <a:srgbClr val="0033CC"/>
                </a:solidFill>
                <a:latin typeface="Times New Roman" panose="02020603050405020304" pitchFamily="18" charset="0"/>
                <a:cs typeface="Times New Roman" panose="02020603050405020304" pitchFamily="18" charset="0"/>
              </a:rPr>
              <a:t>N,</a:t>
            </a:r>
            <a:r>
              <a:rPr lang="es-AR" sz="2000" b="0" dirty="0" smtClean="0">
                <a:solidFill>
                  <a:srgbClr val="0033CC"/>
                </a:solidFill>
                <a:latin typeface="Times New Roman" panose="02020603050405020304" pitchFamily="18" charset="0"/>
                <a:cs typeface="Times New Roman" panose="02020603050405020304" pitchFamily="18" charset="0"/>
              </a:rPr>
              <a:t> de 2 a 20.</a:t>
            </a:r>
            <a:endParaRPr lang="es-AR" sz="2000" b="0" dirty="0">
              <a:solidFill>
                <a:srgbClr val="0033CC"/>
              </a:solidFill>
              <a:latin typeface="Times New Roman" panose="02020603050405020304" pitchFamily="18" charset="0"/>
              <a:cs typeface="Times New Roman" panose="02020603050405020304" pitchFamily="18" charset="0"/>
            </a:endParaRPr>
          </a:p>
          <a:p>
            <a:pPr algn="just">
              <a:spcBef>
                <a:spcPct val="50000"/>
              </a:spcBef>
            </a:pPr>
            <a:endParaRPr lang="es-AR" sz="2000" b="0" dirty="0" smtClean="0">
              <a:solidFill>
                <a:srgbClr val="0033CC"/>
              </a:solidFill>
              <a:latin typeface="Times New Roman" panose="02020603050405020304" pitchFamily="18" charset="0"/>
              <a:cs typeface="Times New Roman" panose="02020603050405020304" pitchFamily="18" charset="0"/>
            </a:endParaRPr>
          </a:p>
        </p:txBody>
      </p:sp>
      <p:graphicFrame>
        <p:nvGraphicFramePr>
          <p:cNvPr id="32" name="Object 9"/>
          <p:cNvGraphicFramePr>
            <a:graphicFrameLocks noChangeAspect="1"/>
          </p:cNvGraphicFramePr>
          <p:nvPr>
            <p:extLst>
              <p:ext uri="{D42A27DB-BD31-4B8C-83A1-F6EECF244321}">
                <p14:modId xmlns:p14="http://schemas.microsoft.com/office/powerpoint/2010/main" val="1371732476"/>
              </p:ext>
            </p:extLst>
          </p:nvPr>
        </p:nvGraphicFramePr>
        <p:xfrm>
          <a:off x="4173065" y="5383790"/>
          <a:ext cx="7827962" cy="1312862"/>
        </p:xfrm>
        <a:graphic>
          <a:graphicData uri="http://schemas.openxmlformats.org/presentationml/2006/ole">
            <mc:AlternateContent xmlns:mc="http://schemas.openxmlformats.org/markup-compatibility/2006">
              <mc:Choice xmlns:v="urn:schemas-microsoft-com:vml" Requires="v">
                <p:oleObj spid="_x0000_s1880286" name="Equation" r:id="rId7" imgW="4025880" imgH="672840" progId="Equation.DSMT4">
                  <p:embed/>
                </p:oleObj>
              </mc:Choice>
              <mc:Fallback>
                <p:oleObj name="Equation" r:id="rId7" imgW="4025880" imgH="672840" progId="Equation.DSMT4">
                  <p:embed/>
                  <p:pic>
                    <p:nvPicPr>
                      <p:cNvPr id="0" name=""/>
                      <p:cNvPicPr>
                        <a:picLocks noChangeAspect="1" noChangeArrowheads="1"/>
                      </p:cNvPicPr>
                      <p:nvPr/>
                    </p:nvPicPr>
                    <p:blipFill>
                      <a:blip r:embed="rId8"/>
                      <a:srcRect/>
                      <a:stretch>
                        <a:fillRect/>
                      </a:stretch>
                    </p:blipFill>
                    <p:spPr bwMode="auto">
                      <a:xfrm>
                        <a:off x="4173065" y="5383790"/>
                        <a:ext cx="7827962" cy="1312862"/>
                      </a:xfrm>
                      <a:prstGeom prst="rect">
                        <a:avLst/>
                      </a:prstGeom>
                      <a:solidFill>
                        <a:srgbClr val="FFC000"/>
                      </a:solid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39159754"/>
              </p:ext>
            </p:extLst>
          </p:nvPr>
        </p:nvGraphicFramePr>
        <p:xfrm>
          <a:off x="9675244" y="2433970"/>
          <a:ext cx="2325783" cy="794206"/>
        </p:xfrm>
        <a:graphic>
          <a:graphicData uri="http://schemas.openxmlformats.org/presentationml/2006/ole">
            <mc:AlternateContent xmlns:mc="http://schemas.openxmlformats.org/markup-compatibility/2006">
              <mc:Choice xmlns:v="urn:schemas-microsoft-com:vml" Requires="v">
                <p:oleObj spid="_x0000_s1880287" name="Equation" r:id="rId9" imgW="1269720" imgH="431640" progId="Equation.DSMT4">
                  <p:embed/>
                </p:oleObj>
              </mc:Choice>
              <mc:Fallback>
                <p:oleObj name="Equation" r:id="rId9" imgW="1269720" imgH="431640" progId="Equation.DSMT4">
                  <p:embed/>
                  <p:pic>
                    <p:nvPicPr>
                      <p:cNvPr id="11" name="Object 9"/>
                      <p:cNvPicPr>
                        <a:picLocks noChangeAspect="1" noChangeArrowheads="1"/>
                      </p:cNvPicPr>
                      <p:nvPr/>
                    </p:nvPicPr>
                    <p:blipFill>
                      <a:blip r:embed="rId10"/>
                      <a:srcRect/>
                      <a:stretch>
                        <a:fillRect/>
                      </a:stretch>
                    </p:blipFill>
                    <p:spPr bwMode="auto">
                      <a:xfrm>
                        <a:off x="9675244" y="2433970"/>
                        <a:ext cx="2325783" cy="794206"/>
                      </a:xfrm>
                      <a:prstGeom prst="rect">
                        <a:avLst/>
                      </a:prstGeom>
                      <a:solidFill>
                        <a:srgbClr val="FFC000"/>
                      </a:solid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501181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9" name="Text Box 3"/>
          <p:cNvSpPr txBox="1">
            <a:spLocks noChangeArrowheads="1"/>
          </p:cNvSpPr>
          <p:nvPr/>
        </p:nvSpPr>
        <p:spPr bwMode="auto">
          <a:xfrm>
            <a:off x="125416" y="713984"/>
            <a:ext cx="4389434" cy="475455"/>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ts val="600"/>
              </a:spcBef>
            </a:pPr>
            <a:r>
              <a:rPr lang="es-AR" sz="2200" u="sng" dirty="0" smtClean="0">
                <a:solidFill>
                  <a:srgbClr val="FF3300"/>
                </a:solidFill>
              </a:rPr>
              <a:t>Filtrado de la acción derivativa</a:t>
            </a:r>
            <a:endParaRPr lang="es-AR" sz="2200" u="sng" dirty="0">
              <a:solidFill>
                <a:srgbClr val="FF3300"/>
              </a:solidFill>
            </a:endParaRPr>
          </a:p>
        </p:txBody>
      </p:sp>
      <p:graphicFrame>
        <p:nvGraphicFramePr>
          <p:cNvPr id="11" name="Object 9"/>
          <p:cNvGraphicFramePr>
            <a:graphicFrameLocks noChangeAspect="1"/>
          </p:cNvGraphicFramePr>
          <p:nvPr>
            <p:extLst>
              <p:ext uri="{D42A27DB-BD31-4B8C-83A1-F6EECF244321}">
                <p14:modId xmlns:p14="http://schemas.microsoft.com/office/powerpoint/2010/main" val="2107979095"/>
              </p:ext>
            </p:extLst>
          </p:nvPr>
        </p:nvGraphicFramePr>
        <p:xfrm>
          <a:off x="823913" y="1790543"/>
          <a:ext cx="2197100" cy="1016000"/>
        </p:xfrm>
        <a:graphic>
          <a:graphicData uri="http://schemas.openxmlformats.org/presentationml/2006/ole">
            <mc:AlternateContent xmlns:mc="http://schemas.openxmlformats.org/markup-compatibility/2006">
              <mc:Choice xmlns:v="urn:schemas-microsoft-com:vml" Requires="v">
                <p:oleObj spid="_x0000_s1881363" name="Equation" r:id="rId5" imgW="1130040" imgH="520560" progId="Equation.DSMT4">
                  <p:embed/>
                </p:oleObj>
              </mc:Choice>
              <mc:Fallback>
                <p:oleObj name="Equation" r:id="rId5" imgW="1130040" imgH="520560" progId="Equation.DSMT4">
                  <p:embed/>
                  <p:pic>
                    <p:nvPicPr>
                      <p:cNvPr id="0" name=""/>
                      <p:cNvPicPr>
                        <a:picLocks noChangeAspect="1" noChangeArrowheads="1"/>
                      </p:cNvPicPr>
                      <p:nvPr/>
                    </p:nvPicPr>
                    <p:blipFill>
                      <a:blip r:embed="rId6"/>
                      <a:srcRect/>
                      <a:stretch>
                        <a:fillRect/>
                      </a:stretch>
                    </p:blipFill>
                    <p:spPr bwMode="auto">
                      <a:xfrm>
                        <a:off x="823913" y="1790543"/>
                        <a:ext cx="2197100" cy="1016000"/>
                      </a:xfrm>
                      <a:prstGeom prst="rect">
                        <a:avLst/>
                      </a:prstGeom>
                      <a:solidFill>
                        <a:srgbClr val="FFC000"/>
                      </a:solidFill>
                      <a:ln>
                        <a:noFill/>
                      </a:ln>
                      <a:effectLst/>
                      <a:extLst/>
                    </p:spPr>
                  </p:pic>
                </p:oleObj>
              </mc:Fallback>
            </mc:AlternateContent>
          </a:graphicData>
        </a:graphic>
      </p:graphicFrame>
      <p:sp>
        <p:nvSpPr>
          <p:cNvPr id="24" name="Text Box 3"/>
          <p:cNvSpPr txBox="1">
            <a:spLocks noChangeArrowheads="1"/>
          </p:cNvSpPr>
          <p:nvPr/>
        </p:nvSpPr>
        <p:spPr bwMode="auto">
          <a:xfrm>
            <a:off x="2749353" y="1150756"/>
            <a:ext cx="6883794" cy="42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s-AR" sz="2000" dirty="0" smtClean="0">
                <a:solidFill>
                  <a:srgbClr val="0033CC"/>
                </a:solidFill>
                <a:latin typeface="Times New Roman" panose="02020603050405020304" pitchFamily="18" charset="0"/>
                <a:cs typeface="Times New Roman" panose="02020603050405020304" pitchFamily="18" charset="0"/>
              </a:rPr>
              <a:t>Respuestas en frecuencia para acción derivativa con filtrado</a:t>
            </a:r>
          </a:p>
        </p:txBody>
      </p:sp>
      <p:graphicFrame>
        <p:nvGraphicFramePr>
          <p:cNvPr id="32" name="Object 9"/>
          <p:cNvGraphicFramePr>
            <a:graphicFrameLocks noChangeAspect="1"/>
          </p:cNvGraphicFramePr>
          <p:nvPr>
            <p:extLst>
              <p:ext uri="{D42A27DB-BD31-4B8C-83A1-F6EECF244321}">
                <p14:modId xmlns:p14="http://schemas.microsoft.com/office/powerpoint/2010/main" val="1675698656"/>
              </p:ext>
            </p:extLst>
          </p:nvPr>
        </p:nvGraphicFramePr>
        <p:xfrm>
          <a:off x="8805863" y="1815943"/>
          <a:ext cx="2024062" cy="990600"/>
        </p:xfrm>
        <a:graphic>
          <a:graphicData uri="http://schemas.openxmlformats.org/presentationml/2006/ole">
            <mc:AlternateContent xmlns:mc="http://schemas.openxmlformats.org/markup-compatibility/2006">
              <mc:Choice xmlns:v="urn:schemas-microsoft-com:vml" Requires="v">
                <p:oleObj spid="_x0000_s1881364" name="Equation" r:id="rId7" imgW="1041120" imgH="507960" progId="Equation.DSMT4">
                  <p:embed/>
                </p:oleObj>
              </mc:Choice>
              <mc:Fallback>
                <p:oleObj name="Equation" r:id="rId7" imgW="1041120" imgH="507960" progId="Equation.DSMT4">
                  <p:embed/>
                  <p:pic>
                    <p:nvPicPr>
                      <p:cNvPr id="0" name=""/>
                      <p:cNvPicPr>
                        <a:picLocks noChangeAspect="1" noChangeArrowheads="1"/>
                      </p:cNvPicPr>
                      <p:nvPr/>
                    </p:nvPicPr>
                    <p:blipFill>
                      <a:blip r:embed="rId8"/>
                      <a:srcRect/>
                      <a:stretch>
                        <a:fillRect/>
                      </a:stretch>
                    </p:blipFill>
                    <p:spPr bwMode="auto">
                      <a:xfrm>
                        <a:off x="8805863" y="1815943"/>
                        <a:ext cx="2024062" cy="990600"/>
                      </a:xfrm>
                      <a:prstGeom prst="rect">
                        <a:avLst/>
                      </a:prstGeom>
                      <a:solidFill>
                        <a:srgbClr val="FFC000"/>
                      </a:solidFill>
                      <a:ln>
                        <a:noFill/>
                      </a:ln>
                      <a:effectLst/>
                      <a:extLst/>
                    </p:spPr>
                  </p:pic>
                </p:oleObj>
              </mc:Fallback>
            </mc:AlternateContent>
          </a:graphicData>
        </a:graphic>
      </p:graphicFrame>
      <p:pic>
        <p:nvPicPr>
          <p:cNvPr id="2" name="Imagen 1"/>
          <p:cNvPicPr>
            <a:picLocks noChangeAspect="1"/>
          </p:cNvPicPr>
          <p:nvPr/>
        </p:nvPicPr>
        <p:blipFill rotWithShape="1">
          <a:blip r:embed="rId9"/>
          <a:srcRect l="5097" t="6107" r="7207" b="-236"/>
          <a:stretch/>
        </p:blipFill>
        <p:spPr>
          <a:xfrm>
            <a:off x="823913" y="2876548"/>
            <a:ext cx="4751388" cy="3815038"/>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115243446"/>
              </p:ext>
            </p:extLst>
          </p:nvPr>
        </p:nvGraphicFramePr>
        <p:xfrm>
          <a:off x="4842472" y="1979609"/>
          <a:ext cx="2368550" cy="395287"/>
        </p:xfrm>
        <a:graphic>
          <a:graphicData uri="http://schemas.openxmlformats.org/presentationml/2006/ole">
            <mc:AlternateContent xmlns:mc="http://schemas.openxmlformats.org/markup-compatibility/2006">
              <mc:Choice xmlns:v="urn:schemas-microsoft-com:vml" Requires="v">
                <p:oleObj spid="_x0000_s1881365" name="Equation" r:id="rId10" imgW="1218960" imgH="203040" progId="Equation.DSMT4">
                  <p:embed/>
                </p:oleObj>
              </mc:Choice>
              <mc:Fallback>
                <p:oleObj name="Equation" r:id="rId10" imgW="1218960" imgH="203040" progId="Equation.DSMT4">
                  <p:embed/>
                  <p:pic>
                    <p:nvPicPr>
                      <p:cNvPr id="0" name=""/>
                      <p:cNvPicPr>
                        <a:picLocks noChangeAspect="1" noChangeArrowheads="1"/>
                      </p:cNvPicPr>
                      <p:nvPr/>
                    </p:nvPicPr>
                    <p:blipFill>
                      <a:blip r:embed="rId11"/>
                      <a:srcRect/>
                      <a:stretch>
                        <a:fillRect/>
                      </a:stretch>
                    </p:blipFill>
                    <p:spPr bwMode="auto">
                      <a:xfrm>
                        <a:off x="4842472" y="1979609"/>
                        <a:ext cx="2368550" cy="395287"/>
                      </a:xfrm>
                      <a:prstGeom prst="rect">
                        <a:avLst/>
                      </a:prstGeom>
                      <a:solidFill>
                        <a:srgbClr val="FFC000"/>
                      </a:solidFill>
                      <a:ln>
                        <a:noFill/>
                      </a:ln>
                      <a:effectLst/>
                      <a:extLst/>
                    </p:spPr>
                  </p:pic>
                </p:oleObj>
              </mc:Fallback>
            </mc:AlternateContent>
          </a:graphicData>
        </a:graphic>
      </p:graphicFrame>
      <p:pic>
        <p:nvPicPr>
          <p:cNvPr id="3" name="Imagen 2"/>
          <p:cNvPicPr>
            <a:picLocks noChangeAspect="1"/>
          </p:cNvPicPr>
          <p:nvPr/>
        </p:nvPicPr>
        <p:blipFill rotWithShape="1">
          <a:blip r:embed="rId12"/>
          <a:srcRect l="6144" t="6188" r="6833"/>
          <a:stretch/>
        </p:blipFill>
        <p:spPr>
          <a:xfrm>
            <a:off x="6191250" y="2876548"/>
            <a:ext cx="4714876" cy="3802175"/>
          </a:xfrm>
          <a:prstGeom prst="rect">
            <a:avLst/>
          </a:prstGeom>
        </p:spPr>
      </p:pic>
    </p:spTree>
    <p:custDataLst>
      <p:tags r:id="rId2"/>
    </p:custDataLst>
    <p:extLst>
      <p:ext uri="{BB962C8B-B14F-4D97-AF65-F5344CB8AC3E}">
        <p14:creationId xmlns:p14="http://schemas.microsoft.com/office/powerpoint/2010/main" val="3634636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bwMode="auto">
          <a:xfrm>
            <a:off x="125416" y="98824"/>
            <a:ext cx="11637959" cy="588963"/>
          </a:xfr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l"/>
            <a:r>
              <a:rPr lang="es-AR" sz="2400" b="1" dirty="0">
                <a:solidFill>
                  <a:schemeClr val="bg1"/>
                </a:solidFill>
                <a:effectLst>
                  <a:outerShdw blurRad="38100" dist="38100" dir="2700000" algn="tl">
                    <a:srgbClr val="000000"/>
                  </a:outerShdw>
                </a:effectLst>
              </a:rPr>
              <a:t>Aspectos prácticos a tener en cuenta en las acciones integrales y </a:t>
            </a:r>
            <a:r>
              <a:rPr lang="es-AR" sz="2400" b="1" dirty="0" smtClean="0">
                <a:solidFill>
                  <a:schemeClr val="bg1"/>
                </a:solidFill>
                <a:effectLst>
                  <a:outerShdw blurRad="38100" dist="38100" dir="2700000" algn="tl">
                    <a:srgbClr val="000000"/>
                  </a:outerShdw>
                </a:effectLst>
              </a:rPr>
              <a:t>derivativas</a:t>
            </a:r>
            <a:endParaRPr lang="es-AR" sz="2400" b="1" dirty="0">
              <a:solidFill>
                <a:schemeClr val="bg1"/>
              </a:solidFill>
              <a:effectLst>
                <a:outerShdw blurRad="38100" dist="38100" dir="2700000" algn="tl">
                  <a:srgbClr val="000000"/>
                </a:outerShdw>
              </a:effectLst>
            </a:endParaRPr>
          </a:p>
        </p:txBody>
      </p:sp>
      <p:sp>
        <p:nvSpPr>
          <p:cNvPr id="7" name="Text Box 3"/>
          <p:cNvSpPr txBox="1">
            <a:spLocks noChangeArrowheads="1"/>
          </p:cNvSpPr>
          <p:nvPr/>
        </p:nvSpPr>
        <p:spPr bwMode="auto">
          <a:xfrm>
            <a:off x="98029" y="880240"/>
            <a:ext cx="11692731" cy="81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buFontTx/>
              <a:buChar char="•"/>
            </a:pPr>
            <a:r>
              <a:rPr lang="es-AR" sz="2000" b="0" dirty="0" smtClean="0">
                <a:solidFill>
                  <a:srgbClr val="009900"/>
                </a:solidFill>
                <a:latin typeface="Times New Roman" panose="02020603050405020304" pitchFamily="18" charset="0"/>
                <a:cs typeface="Times New Roman" panose="02020603050405020304" pitchFamily="18" charset="0"/>
              </a:rPr>
              <a:t> En vez de filtrarse la acción derivativa, puede filtrarse primero la señal medida, aplicándose la señal filtrada al controlador PID no interactuante ideal:</a:t>
            </a:r>
          </a:p>
        </p:txBody>
      </p:sp>
      <p:sp>
        <p:nvSpPr>
          <p:cNvPr id="24" name="Text Box 3"/>
          <p:cNvSpPr txBox="1">
            <a:spLocks noChangeArrowheads="1"/>
          </p:cNvSpPr>
          <p:nvPr/>
        </p:nvSpPr>
        <p:spPr bwMode="auto">
          <a:xfrm>
            <a:off x="331393" y="3059900"/>
            <a:ext cx="11612957" cy="76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Se utiliza un filtro de segunda orden con factor de amortiguamiento relativo 0,707 y la constante de filtrado se elige típicamente como</a:t>
            </a:r>
          </a:p>
        </p:txBody>
      </p:sp>
      <p:graphicFrame>
        <p:nvGraphicFramePr>
          <p:cNvPr id="32" name="Object 9"/>
          <p:cNvGraphicFramePr>
            <a:graphicFrameLocks noChangeAspect="1"/>
          </p:cNvGraphicFramePr>
          <p:nvPr>
            <p:extLst>
              <p:ext uri="{D42A27DB-BD31-4B8C-83A1-F6EECF244321}">
                <p14:modId xmlns:p14="http://schemas.microsoft.com/office/powerpoint/2010/main" val="2868902290"/>
              </p:ext>
            </p:extLst>
          </p:nvPr>
        </p:nvGraphicFramePr>
        <p:xfrm>
          <a:off x="827088" y="1695880"/>
          <a:ext cx="5999162" cy="1114425"/>
        </p:xfrm>
        <a:graphic>
          <a:graphicData uri="http://schemas.openxmlformats.org/presentationml/2006/ole">
            <mc:AlternateContent xmlns:mc="http://schemas.openxmlformats.org/markup-compatibility/2006">
              <mc:Choice xmlns:v="urn:schemas-microsoft-com:vml" Requires="v">
                <p:oleObj spid="_x0000_s1882387" name="Equation" r:id="rId5" imgW="3085920" imgH="571320" progId="Equation.DSMT4">
                  <p:embed/>
                </p:oleObj>
              </mc:Choice>
              <mc:Fallback>
                <p:oleObj name="Equation" r:id="rId5" imgW="3085920" imgH="571320" progId="Equation.DSMT4">
                  <p:embed/>
                  <p:pic>
                    <p:nvPicPr>
                      <p:cNvPr id="0" name=""/>
                      <p:cNvPicPr>
                        <a:picLocks noChangeAspect="1" noChangeArrowheads="1"/>
                      </p:cNvPicPr>
                      <p:nvPr/>
                    </p:nvPicPr>
                    <p:blipFill>
                      <a:blip r:embed="rId6"/>
                      <a:srcRect/>
                      <a:stretch>
                        <a:fillRect/>
                      </a:stretch>
                    </p:blipFill>
                    <p:spPr bwMode="auto">
                      <a:xfrm>
                        <a:off x="827088" y="1695880"/>
                        <a:ext cx="5999162" cy="1114425"/>
                      </a:xfrm>
                      <a:prstGeom prst="rect">
                        <a:avLst/>
                      </a:prstGeom>
                      <a:solidFill>
                        <a:srgbClr val="FFC000"/>
                      </a:solidFill>
                      <a:ln>
                        <a:noFill/>
                      </a:ln>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1333979"/>
              </p:ext>
            </p:extLst>
          </p:nvPr>
        </p:nvGraphicFramePr>
        <p:xfrm>
          <a:off x="1849438" y="3905250"/>
          <a:ext cx="2962275" cy="693738"/>
        </p:xfrm>
        <a:graphic>
          <a:graphicData uri="http://schemas.openxmlformats.org/presentationml/2006/ole">
            <mc:AlternateContent xmlns:mc="http://schemas.openxmlformats.org/markup-compatibility/2006">
              <mc:Choice xmlns:v="urn:schemas-microsoft-com:vml" Requires="v">
                <p:oleObj spid="_x0000_s1882388" name="Equation" r:id="rId7" imgW="1523880" imgH="355320" progId="Equation.DSMT4">
                  <p:embed/>
                </p:oleObj>
              </mc:Choice>
              <mc:Fallback>
                <p:oleObj name="Equation" r:id="rId7" imgW="1523880" imgH="355320" progId="Equation.DSMT4">
                  <p:embed/>
                  <p:pic>
                    <p:nvPicPr>
                      <p:cNvPr id="0" name=""/>
                      <p:cNvPicPr>
                        <a:picLocks noChangeAspect="1" noChangeArrowheads="1"/>
                      </p:cNvPicPr>
                      <p:nvPr/>
                    </p:nvPicPr>
                    <p:blipFill>
                      <a:blip r:embed="rId8"/>
                      <a:srcRect/>
                      <a:stretch>
                        <a:fillRect/>
                      </a:stretch>
                    </p:blipFill>
                    <p:spPr bwMode="auto">
                      <a:xfrm>
                        <a:off x="1849438" y="3905250"/>
                        <a:ext cx="2962275" cy="693738"/>
                      </a:xfrm>
                      <a:prstGeom prst="rect">
                        <a:avLst/>
                      </a:prstGeom>
                      <a:solidFill>
                        <a:srgbClr val="FFC000"/>
                      </a:solidFill>
                      <a:ln>
                        <a:noFill/>
                      </a:ln>
                      <a:effectLs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1540354698"/>
              </p:ext>
            </p:extLst>
          </p:nvPr>
        </p:nvGraphicFramePr>
        <p:xfrm>
          <a:off x="5611813" y="3905250"/>
          <a:ext cx="4887912" cy="693738"/>
        </p:xfrm>
        <a:graphic>
          <a:graphicData uri="http://schemas.openxmlformats.org/presentationml/2006/ole">
            <mc:AlternateContent xmlns:mc="http://schemas.openxmlformats.org/markup-compatibility/2006">
              <mc:Choice xmlns:v="urn:schemas-microsoft-com:vml" Requires="v">
                <p:oleObj spid="_x0000_s1882389" name="Equation" r:id="rId9" imgW="2514600" imgH="355320" progId="Equation.DSMT4">
                  <p:embed/>
                </p:oleObj>
              </mc:Choice>
              <mc:Fallback>
                <p:oleObj name="Equation" r:id="rId9" imgW="2514600" imgH="355320" progId="Equation.DSMT4">
                  <p:embed/>
                  <p:pic>
                    <p:nvPicPr>
                      <p:cNvPr id="0" name=""/>
                      <p:cNvPicPr>
                        <a:picLocks noChangeAspect="1" noChangeArrowheads="1"/>
                      </p:cNvPicPr>
                      <p:nvPr/>
                    </p:nvPicPr>
                    <p:blipFill>
                      <a:blip r:embed="rId10"/>
                      <a:srcRect/>
                      <a:stretch>
                        <a:fillRect/>
                      </a:stretch>
                    </p:blipFill>
                    <p:spPr bwMode="auto">
                      <a:xfrm>
                        <a:off x="5611813" y="3905250"/>
                        <a:ext cx="4887912" cy="693738"/>
                      </a:xfrm>
                      <a:prstGeom prst="rect">
                        <a:avLst/>
                      </a:prstGeom>
                      <a:solidFill>
                        <a:srgbClr val="FFC000"/>
                      </a:solidFill>
                      <a:ln>
                        <a:noFill/>
                      </a:ln>
                      <a:effectLst/>
                      <a:extLst/>
                    </p:spPr>
                  </p:pic>
                </p:oleObj>
              </mc:Fallback>
            </mc:AlternateContent>
          </a:graphicData>
        </a:graphic>
      </p:graphicFrame>
      <p:sp>
        <p:nvSpPr>
          <p:cNvPr id="13" name="Text Box 3"/>
          <p:cNvSpPr txBox="1">
            <a:spLocks noChangeArrowheads="1"/>
          </p:cNvSpPr>
          <p:nvPr/>
        </p:nvSpPr>
        <p:spPr bwMode="auto">
          <a:xfrm>
            <a:off x="331393" y="4808492"/>
            <a:ext cx="11612957" cy="142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50000"/>
              </a:spcBef>
              <a:buFont typeface="Wingdings" panose="05000000000000000000" pitchFamily="2" charset="2"/>
              <a:buChar char="§"/>
            </a:pPr>
            <a:r>
              <a:rPr lang="es-AR" sz="2000" b="0" dirty="0" smtClean="0">
                <a:solidFill>
                  <a:srgbClr val="0033CC"/>
                </a:solidFill>
                <a:latin typeface="Times New Roman" panose="02020603050405020304" pitchFamily="18" charset="0"/>
                <a:cs typeface="Times New Roman" panose="02020603050405020304" pitchFamily="18" charset="0"/>
              </a:rPr>
              <a:t>En la expresión anterior, la ganancia del controlador tiende a cero para las altas frecuencias, lo que garantiza que el ruido de medida con componentes de alta frecuencia no genere señales de control elevadas.</a:t>
            </a:r>
          </a:p>
          <a:p>
            <a:pPr marL="342900" indent="-342900" algn="just">
              <a:spcBef>
                <a:spcPct val="50000"/>
              </a:spcBef>
              <a:buFont typeface="Wingdings" panose="05000000000000000000" pitchFamily="2" charset="2"/>
              <a:buChar char="§"/>
            </a:pPr>
            <a:r>
              <a:rPr lang="es-AR" sz="2000" b="0" dirty="0" smtClean="0">
                <a:solidFill>
                  <a:srgbClr val="0033CC"/>
                </a:solidFill>
                <a:latin typeface="Times New Roman" panose="02020603050405020304" pitchFamily="18" charset="0"/>
                <a:cs typeface="Times New Roman" panose="02020603050405020304" pitchFamily="18" charset="0"/>
              </a:rPr>
              <a:t>Esta atenuación de la ganancia de alta frecuencia, aumenta la robustez del sistema en lazo cerrado.</a:t>
            </a:r>
          </a:p>
        </p:txBody>
      </p:sp>
    </p:spTree>
    <p:custDataLst>
      <p:tags r:id="rId2"/>
    </p:custDataLst>
    <p:extLst>
      <p:ext uri="{BB962C8B-B14F-4D97-AF65-F5344CB8AC3E}">
        <p14:creationId xmlns:p14="http://schemas.microsoft.com/office/powerpoint/2010/main" val="1818174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21346"/>
                                        </p:tgtEl>
                                        <p:attrNameLst>
                                          <p:attrName>style.visibility</p:attrName>
                                        </p:attrNameLst>
                                      </p:cBhvr>
                                      <p:to>
                                        <p:strVal val="visible"/>
                                      </p:to>
                                    </p:set>
                                    <p:anim calcmode="lin" valueType="num">
                                      <p:cBhvr additive="base">
                                        <p:cTn id="7" dur="500" fill="hold"/>
                                        <p:tgtEl>
                                          <p:spTgt spid="1721346"/>
                                        </p:tgtEl>
                                        <p:attrNameLst>
                                          <p:attrName>ppt_x</p:attrName>
                                        </p:attrNameLst>
                                      </p:cBhvr>
                                      <p:tavLst>
                                        <p:tav tm="0">
                                          <p:val>
                                            <p:strVal val="0-#ppt_w/2"/>
                                          </p:val>
                                        </p:tav>
                                        <p:tav tm="100000">
                                          <p:val>
                                            <p:strVal val="#ppt_x"/>
                                          </p:val>
                                        </p:tav>
                                      </p:tavLst>
                                    </p:anim>
                                    <p:anim calcmode="lin" valueType="num">
                                      <p:cBhvr additive="base">
                                        <p:cTn id="8" dur="500" fill="hold"/>
                                        <p:tgtEl>
                                          <p:spTgt spid="1721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6"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pic>
        <p:nvPicPr>
          <p:cNvPr id="12" name="Imagen 11"/>
          <p:cNvPicPr>
            <a:picLocks noChangeAspect="1"/>
          </p:cNvPicPr>
          <p:nvPr/>
        </p:nvPicPr>
        <p:blipFill>
          <a:blip r:embed="rId3"/>
          <a:stretch>
            <a:fillRect/>
          </a:stretch>
        </p:blipFill>
        <p:spPr>
          <a:xfrm>
            <a:off x="330748" y="1266939"/>
            <a:ext cx="4157896" cy="2520000"/>
          </a:xfrm>
          <a:prstGeom prst="rect">
            <a:avLst/>
          </a:prstGeom>
          <a:solidFill>
            <a:srgbClr val="FFC000"/>
          </a:solidFill>
        </p:spPr>
      </p:pic>
      <p:sp>
        <p:nvSpPr>
          <p:cNvPr id="13" name="Text Box 3"/>
          <p:cNvSpPr txBox="1">
            <a:spLocks noChangeArrowheads="1"/>
          </p:cNvSpPr>
          <p:nvPr/>
        </p:nvSpPr>
        <p:spPr bwMode="auto">
          <a:xfrm>
            <a:off x="330749" y="886619"/>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P</a:t>
            </a:r>
            <a:endParaRPr lang="es-AR" b="1" dirty="0">
              <a:solidFill>
                <a:schemeClr val="bg1"/>
              </a:solidFill>
              <a:effectLst>
                <a:outerShdw blurRad="38100" dist="38100" dir="2700000" algn="tl">
                  <a:srgbClr val="000000">
                    <a:alpha val="43137"/>
                  </a:srgbClr>
                </a:outerShdw>
              </a:effectLst>
            </a:endParaRPr>
          </a:p>
        </p:txBody>
      </p:sp>
      <p:sp>
        <p:nvSpPr>
          <p:cNvPr id="14" name="Text Box 4"/>
          <p:cNvSpPr txBox="1">
            <a:spLocks noChangeArrowheads="1"/>
          </p:cNvSpPr>
          <p:nvPr/>
        </p:nvSpPr>
        <p:spPr bwMode="auto">
          <a:xfrm>
            <a:off x="4652393" y="1746242"/>
            <a:ext cx="41799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Las corrientes a través de las resistencias están dadas por:</a:t>
            </a:r>
            <a:endParaRPr lang="es-AR" sz="2000" b="0" dirty="0">
              <a:solidFill>
                <a:srgbClr val="C00000"/>
              </a:solidFill>
              <a:latin typeface="Arial" charset="0"/>
            </a:endParaRPr>
          </a:p>
        </p:txBody>
      </p:sp>
      <p:sp>
        <p:nvSpPr>
          <p:cNvPr id="15" name="Text Box 3"/>
          <p:cNvSpPr txBox="1">
            <a:spLocks noChangeArrowheads="1"/>
          </p:cNvSpPr>
          <p:nvPr/>
        </p:nvSpPr>
        <p:spPr bwMode="auto">
          <a:xfrm>
            <a:off x="4652393" y="1217597"/>
            <a:ext cx="3536354" cy="522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u="sng" dirty="0" smtClean="0">
                <a:solidFill>
                  <a:srgbClr val="008000"/>
                </a:solidFill>
              </a:rPr>
              <a:t>Amplificador Inversor</a:t>
            </a:r>
            <a:endParaRPr lang="es-AR" u="sng" dirty="0">
              <a:solidFill>
                <a:srgbClr val="008000"/>
              </a:solidFill>
            </a:endParaRPr>
          </a:p>
        </p:txBody>
      </p:sp>
      <p:graphicFrame>
        <p:nvGraphicFramePr>
          <p:cNvPr id="16" name="Object 17"/>
          <p:cNvGraphicFramePr>
            <a:graphicFrameLocks noChangeAspect="1"/>
          </p:cNvGraphicFramePr>
          <p:nvPr>
            <p:extLst>
              <p:ext uri="{D42A27DB-BD31-4B8C-83A1-F6EECF244321}">
                <p14:modId xmlns:p14="http://schemas.microsoft.com/office/powerpoint/2010/main" val="550139853"/>
              </p:ext>
            </p:extLst>
          </p:nvPr>
        </p:nvGraphicFramePr>
        <p:xfrm>
          <a:off x="8459788" y="1724025"/>
          <a:ext cx="3521075" cy="765175"/>
        </p:xfrm>
        <a:graphic>
          <a:graphicData uri="http://schemas.openxmlformats.org/presentationml/2006/ole">
            <mc:AlternateContent xmlns:mc="http://schemas.openxmlformats.org/markup-compatibility/2006">
              <mc:Choice xmlns:v="urn:schemas-microsoft-com:vml" Requires="v">
                <p:oleObj spid="_x0000_s1883588" name="Equation" r:id="rId4" imgW="1981080" imgH="431640" progId="Equation.DSMT4">
                  <p:embed/>
                </p:oleObj>
              </mc:Choice>
              <mc:Fallback>
                <p:oleObj name="Equation" r:id="rId4" imgW="1981080" imgH="431640" progId="Equation.DSMT4">
                  <p:embed/>
                  <p:pic>
                    <p:nvPicPr>
                      <p:cNvPr id="0" name=""/>
                      <p:cNvPicPr>
                        <a:picLocks noChangeAspect="1" noChangeArrowheads="1"/>
                      </p:cNvPicPr>
                      <p:nvPr/>
                    </p:nvPicPr>
                    <p:blipFill>
                      <a:blip r:embed="rId5"/>
                      <a:srcRect/>
                      <a:stretch>
                        <a:fillRect/>
                      </a:stretch>
                    </p:blipFill>
                    <p:spPr bwMode="auto">
                      <a:xfrm>
                        <a:off x="8459788" y="1724025"/>
                        <a:ext cx="3521075" cy="765175"/>
                      </a:xfrm>
                      <a:prstGeom prst="rect">
                        <a:avLst/>
                      </a:prstGeom>
                      <a:noFill/>
                      <a:ln w="12700" cmpd="sng">
                        <a:noFill/>
                      </a:ln>
                      <a:extLst/>
                    </p:spPr>
                  </p:pic>
                </p:oleObj>
              </mc:Fallback>
            </mc:AlternateContent>
          </a:graphicData>
        </a:graphic>
      </p:graphicFrame>
      <p:sp>
        <p:nvSpPr>
          <p:cNvPr id="17" name="Text Box 4"/>
          <p:cNvSpPr txBox="1">
            <a:spLocks noChangeArrowheads="1"/>
          </p:cNvSpPr>
          <p:nvPr/>
        </p:nvSpPr>
        <p:spPr bwMode="auto">
          <a:xfrm>
            <a:off x="4668045" y="2630177"/>
            <a:ext cx="4509367" cy="79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Debido a la alta impedancia de entrada del AO, </a:t>
            </a:r>
            <a:r>
              <a:rPr lang="es-AR" sz="2000" i="1" dirty="0" smtClean="0">
                <a:solidFill>
                  <a:srgbClr val="C00000"/>
                </a:solidFill>
                <a:cs typeface="Times New Roman" panose="02020603050405020304" pitchFamily="18" charset="0"/>
              </a:rPr>
              <a:t>i</a:t>
            </a:r>
            <a:r>
              <a:rPr lang="es-AR" sz="2000" i="1" baseline="-25000" dirty="0" smtClean="0">
                <a:solidFill>
                  <a:srgbClr val="C00000"/>
                </a:solidFill>
                <a:cs typeface="Times New Roman" panose="02020603050405020304" pitchFamily="18" charset="0"/>
              </a:rPr>
              <a:t>i</a:t>
            </a:r>
            <a:r>
              <a:rPr lang="es-AR" sz="2000" dirty="0" smtClean="0">
                <a:solidFill>
                  <a:srgbClr val="C00000"/>
                </a:solidFill>
                <a:latin typeface="Arial" charset="0"/>
                <a:sym typeface="Symbol" panose="05050102010706020507" pitchFamily="18" charset="2"/>
              </a:rPr>
              <a:t> </a:t>
            </a:r>
            <a:r>
              <a:rPr lang="es-AR" sz="2000" dirty="0" smtClean="0">
                <a:solidFill>
                  <a:srgbClr val="C00000"/>
                </a:solidFill>
                <a:cs typeface="Times New Roman" panose="02020603050405020304" pitchFamily="18" charset="0"/>
                <a:sym typeface="Symbol" panose="05050102010706020507" pitchFamily="18" charset="2"/>
              </a:rPr>
              <a:t>0  </a:t>
            </a:r>
            <a:r>
              <a:rPr lang="es-AR" sz="2000" i="1" dirty="0" smtClean="0">
                <a:solidFill>
                  <a:srgbClr val="C00000"/>
                </a:solidFill>
                <a:cs typeface="Times New Roman" panose="02020603050405020304" pitchFamily="18" charset="0"/>
              </a:rPr>
              <a:t>i</a:t>
            </a:r>
            <a:r>
              <a:rPr lang="es-AR" sz="2000" baseline="-25000" dirty="0" smtClean="0">
                <a:solidFill>
                  <a:srgbClr val="C00000"/>
                </a:solidFill>
                <a:cs typeface="Times New Roman" panose="02020603050405020304" pitchFamily="18" charset="0"/>
              </a:rPr>
              <a:t>1</a:t>
            </a:r>
            <a:r>
              <a:rPr lang="es-AR" sz="2000" dirty="0" smtClean="0">
                <a:solidFill>
                  <a:srgbClr val="C00000"/>
                </a:solidFill>
                <a:latin typeface="Arial" charset="0"/>
                <a:sym typeface="Symbol" panose="05050102010706020507" pitchFamily="18" charset="2"/>
              </a:rPr>
              <a:t></a:t>
            </a:r>
            <a:r>
              <a:rPr lang="es-AR" sz="2000" dirty="0" smtClean="0">
                <a:solidFill>
                  <a:srgbClr val="C00000"/>
                </a:solidFill>
                <a:cs typeface="Times New Roman" panose="02020603050405020304" pitchFamily="18" charset="0"/>
                <a:sym typeface="Symbol" panose="05050102010706020507" pitchFamily="18" charset="2"/>
              </a:rPr>
              <a:t>=</a:t>
            </a:r>
            <a:r>
              <a:rPr lang="es-AR" sz="2000" dirty="0" smtClean="0">
                <a:solidFill>
                  <a:srgbClr val="C00000"/>
                </a:solidFill>
                <a:latin typeface="Arial" charset="0"/>
                <a:sym typeface="Symbol" panose="05050102010706020507" pitchFamily="18" charset="2"/>
              </a:rPr>
              <a:t> </a:t>
            </a:r>
            <a:r>
              <a:rPr lang="es-AR" sz="2000" b="0" dirty="0" smtClean="0">
                <a:solidFill>
                  <a:srgbClr val="C00000"/>
                </a:solidFill>
                <a:latin typeface="Arial" charset="0"/>
                <a:sym typeface="Symbol" panose="05050102010706020507" pitchFamily="18" charset="2"/>
              </a:rPr>
              <a:t>-</a:t>
            </a:r>
            <a:r>
              <a:rPr lang="es-AR" sz="2000" i="1" dirty="0" smtClean="0">
                <a:solidFill>
                  <a:srgbClr val="C00000"/>
                </a:solidFill>
                <a:cs typeface="Times New Roman" panose="02020603050405020304" pitchFamily="18" charset="0"/>
              </a:rPr>
              <a:t>i</a:t>
            </a:r>
            <a:r>
              <a:rPr lang="es-AR" sz="2000" baseline="-25000" dirty="0" smtClean="0">
                <a:solidFill>
                  <a:srgbClr val="C00000"/>
                </a:solidFill>
                <a:cs typeface="Times New Roman" panose="02020603050405020304" pitchFamily="18" charset="0"/>
              </a:rPr>
              <a:t>2</a:t>
            </a:r>
            <a:r>
              <a:rPr lang="es-AR" sz="2000" dirty="0" smtClean="0">
                <a:solidFill>
                  <a:srgbClr val="C00000"/>
                </a:solidFill>
                <a:cs typeface="Times New Roman" panose="02020603050405020304" pitchFamily="18" charset="0"/>
                <a:sym typeface="Symbol" panose="05050102010706020507" pitchFamily="18" charset="2"/>
              </a:rPr>
              <a:t>  </a:t>
            </a:r>
            <a:r>
              <a:rPr lang="es-AR" sz="2000" b="0" dirty="0" smtClean="0">
                <a:solidFill>
                  <a:srgbClr val="C00000"/>
                </a:solidFill>
                <a:latin typeface="Arial" charset="0"/>
              </a:rPr>
              <a:t>:</a:t>
            </a:r>
            <a:endParaRPr lang="es-AR" sz="2000" b="0" dirty="0">
              <a:solidFill>
                <a:srgbClr val="C00000"/>
              </a:solidFill>
              <a:latin typeface="Arial"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615728374"/>
              </p:ext>
            </p:extLst>
          </p:nvPr>
        </p:nvGraphicFramePr>
        <p:xfrm>
          <a:off x="8797925" y="2718216"/>
          <a:ext cx="2844800" cy="766762"/>
        </p:xfrm>
        <a:graphic>
          <a:graphicData uri="http://schemas.openxmlformats.org/presentationml/2006/ole">
            <mc:AlternateContent xmlns:mc="http://schemas.openxmlformats.org/markup-compatibility/2006">
              <mc:Choice xmlns:v="urn:schemas-microsoft-com:vml" Requires="v">
                <p:oleObj spid="_x0000_s1883589" name="Equation" r:id="rId6" imgW="1600200" imgH="431640" progId="Equation.DSMT4">
                  <p:embed/>
                </p:oleObj>
              </mc:Choice>
              <mc:Fallback>
                <p:oleObj name="Equation" r:id="rId6" imgW="1600200" imgH="431640" progId="Equation.DSMT4">
                  <p:embed/>
                  <p:pic>
                    <p:nvPicPr>
                      <p:cNvPr id="0" name=""/>
                      <p:cNvPicPr>
                        <a:picLocks noChangeAspect="1" noChangeArrowheads="1"/>
                      </p:cNvPicPr>
                      <p:nvPr/>
                    </p:nvPicPr>
                    <p:blipFill>
                      <a:blip r:embed="rId7"/>
                      <a:srcRect/>
                      <a:stretch>
                        <a:fillRect/>
                      </a:stretch>
                    </p:blipFill>
                    <p:spPr bwMode="auto">
                      <a:xfrm>
                        <a:off x="8797925" y="2718216"/>
                        <a:ext cx="2844800" cy="766762"/>
                      </a:xfrm>
                      <a:prstGeom prst="rect">
                        <a:avLst/>
                      </a:prstGeom>
                      <a:noFill/>
                      <a:ln w="12700" cmpd="sng">
                        <a:noFill/>
                      </a:ln>
                      <a:extLst/>
                    </p:spPr>
                  </p:pic>
                </p:oleObj>
              </mc:Fallback>
            </mc:AlternateContent>
          </a:graphicData>
        </a:graphic>
      </p:graphicFrame>
      <p:sp>
        <p:nvSpPr>
          <p:cNvPr id="19" name="Text Box 4"/>
          <p:cNvSpPr txBox="1">
            <a:spLocks noChangeArrowheads="1"/>
          </p:cNvSpPr>
          <p:nvPr/>
        </p:nvSpPr>
        <p:spPr bwMode="auto">
          <a:xfrm>
            <a:off x="4667463" y="3524280"/>
            <a:ext cx="4626913" cy="79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Considerando la “tierra virtual”, para este circuito </a:t>
            </a:r>
            <a:r>
              <a:rPr lang="es-AR" sz="2000" b="0" i="1" dirty="0" smtClean="0">
                <a:solidFill>
                  <a:srgbClr val="C00000"/>
                </a:solidFill>
                <a:cs typeface="Times New Roman" panose="02020603050405020304" pitchFamily="18" charset="0"/>
              </a:rPr>
              <a:t>e</a:t>
            </a:r>
            <a:r>
              <a:rPr lang="es-AR" sz="2000" b="0" baseline="-25000" dirty="0" smtClean="0">
                <a:solidFill>
                  <a:srgbClr val="C00000"/>
                </a:solidFill>
                <a:cs typeface="Times New Roman" panose="02020603050405020304" pitchFamily="18" charset="0"/>
              </a:rPr>
              <a:t>1</a:t>
            </a:r>
            <a:r>
              <a:rPr lang="es-AR" sz="2000" b="0" dirty="0" smtClean="0">
                <a:solidFill>
                  <a:srgbClr val="C00000"/>
                </a:solidFill>
                <a:cs typeface="Times New Roman" panose="02020603050405020304" pitchFamily="18" charset="0"/>
              </a:rPr>
              <a:t>(</a:t>
            </a:r>
            <a:r>
              <a:rPr lang="es-AR" sz="2000" b="0" i="1" dirty="0" smtClean="0">
                <a:solidFill>
                  <a:srgbClr val="C00000"/>
                </a:solidFill>
                <a:cs typeface="Times New Roman" panose="02020603050405020304" pitchFamily="18" charset="0"/>
              </a:rPr>
              <a:t>t</a:t>
            </a:r>
            <a:r>
              <a:rPr lang="es-AR" sz="2000" b="0" dirty="0" smtClean="0">
                <a:solidFill>
                  <a:srgbClr val="C00000"/>
                </a:solidFill>
                <a:cs typeface="Times New Roman" panose="02020603050405020304" pitchFamily="18" charset="0"/>
              </a:rPr>
              <a:t>)</a:t>
            </a:r>
            <a:r>
              <a:rPr lang="es-AR" sz="2000" b="0" dirty="0" smtClean="0">
                <a:solidFill>
                  <a:srgbClr val="C00000"/>
                </a:solidFill>
                <a:latin typeface="Arial" charset="0"/>
                <a:sym typeface="Symbol" panose="05050102010706020507" pitchFamily="18" charset="2"/>
              </a:rPr>
              <a:t> </a:t>
            </a:r>
            <a:r>
              <a:rPr lang="es-AR" sz="2000" b="0" dirty="0" smtClean="0">
                <a:solidFill>
                  <a:srgbClr val="C00000"/>
                </a:solidFill>
                <a:cs typeface="Times New Roman" panose="02020603050405020304" pitchFamily="18" charset="0"/>
                <a:sym typeface="Symbol" panose="05050102010706020507" pitchFamily="18" charset="2"/>
              </a:rPr>
              <a:t>0</a:t>
            </a:r>
            <a:r>
              <a:rPr lang="es-AR" sz="2000" b="0" dirty="0" smtClean="0">
                <a:solidFill>
                  <a:srgbClr val="C00000"/>
                </a:solidFill>
                <a:latin typeface="Arial" charset="0"/>
                <a:sym typeface="Symbol" panose="05050102010706020507" pitchFamily="18" charset="2"/>
              </a:rPr>
              <a:t>, entonces:</a:t>
            </a:r>
            <a:endParaRPr lang="es-AR" sz="2000" b="0" dirty="0">
              <a:solidFill>
                <a:srgbClr val="C00000"/>
              </a:solidFill>
              <a:latin typeface="Arial" charset="0"/>
            </a:endParaRPr>
          </a:p>
        </p:txBody>
      </p:sp>
      <p:graphicFrame>
        <p:nvGraphicFramePr>
          <p:cNvPr id="20" name="Object 17"/>
          <p:cNvGraphicFramePr>
            <a:graphicFrameLocks noChangeAspect="1"/>
          </p:cNvGraphicFramePr>
          <p:nvPr>
            <p:extLst>
              <p:ext uri="{D42A27DB-BD31-4B8C-83A1-F6EECF244321}">
                <p14:modId xmlns:p14="http://schemas.microsoft.com/office/powerpoint/2010/main" val="2904044890"/>
              </p:ext>
            </p:extLst>
          </p:nvPr>
        </p:nvGraphicFramePr>
        <p:xfrm>
          <a:off x="9498012" y="3555299"/>
          <a:ext cx="1444625" cy="766763"/>
        </p:xfrm>
        <a:graphic>
          <a:graphicData uri="http://schemas.openxmlformats.org/presentationml/2006/ole">
            <mc:AlternateContent xmlns:mc="http://schemas.openxmlformats.org/markup-compatibility/2006">
              <mc:Choice xmlns:v="urn:schemas-microsoft-com:vml" Requires="v">
                <p:oleObj spid="_x0000_s1883590" name="Equation" r:id="rId8" imgW="812520" imgH="431640" progId="Equation.DSMT4">
                  <p:embed/>
                </p:oleObj>
              </mc:Choice>
              <mc:Fallback>
                <p:oleObj name="Equation" r:id="rId8" imgW="812520" imgH="431640" progId="Equation.DSMT4">
                  <p:embed/>
                  <p:pic>
                    <p:nvPicPr>
                      <p:cNvPr id="0" name=""/>
                      <p:cNvPicPr>
                        <a:picLocks noChangeAspect="1" noChangeArrowheads="1"/>
                      </p:cNvPicPr>
                      <p:nvPr/>
                    </p:nvPicPr>
                    <p:blipFill>
                      <a:blip r:embed="rId9"/>
                      <a:srcRect/>
                      <a:stretch>
                        <a:fillRect/>
                      </a:stretch>
                    </p:blipFill>
                    <p:spPr bwMode="auto">
                      <a:xfrm>
                        <a:off x="9498012" y="3555299"/>
                        <a:ext cx="1444625" cy="766763"/>
                      </a:xfrm>
                      <a:prstGeom prst="rect">
                        <a:avLst/>
                      </a:prstGeom>
                      <a:noFill/>
                      <a:ln w="12700" cmpd="sng">
                        <a:noFill/>
                      </a:ln>
                      <a:extLst/>
                    </p:spPr>
                  </p:pic>
                </p:oleObj>
              </mc:Fallback>
            </mc:AlternateContent>
          </a:graphicData>
        </a:graphic>
      </p:graphicFrame>
      <p:sp>
        <p:nvSpPr>
          <p:cNvPr id="21" name="Text Box 4"/>
          <p:cNvSpPr txBox="1">
            <a:spLocks noChangeArrowheads="1"/>
          </p:cNvSpPr>
          <p:nvPr/>
        </p:nvSpPr>
        <p:spPr bwMode="auto">
          <a:xfrm>
            <a:off x="191343" y="4710658"/>
            <a:ext cx="7598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dirty="0" smtClean="0">
                <a:solidFill>
                  <a:srgbClr val="C00000"/>
                </a:solidFill>
                <a:latin typeface="Arial" charset="0"/>
              </a:rPr>
              <a:t>Aplicando TL (con CI = 0), la relación entrada-salida resulta</a:t>
            </a:r>
            <a:r>
              <a:rPr lang="es-AR" sz="2000" dirty="0" smtClean="0">
                <a:solidFill>
                  <a:srgbClr val="C00000"/>
                </a:solidFill>
                <a:latin typeface="Arial" charset="0"/>
                <a:sym typeface="Symbol" panose="05050102010706020507" pitchFamily="18" charset="2"/>
              </a:rPr>
              <a:t>:</a:t>
            </a:r>
            <a:endParaRPr lang="es-AR" sz="2000" b="0" dirty="0">
              <a:solidFill>
                <a:srgbClr val="C00000"/>
              </a:solidFill>
              <a:latin typeface="Arial" charset="0"/>
            </a:endParaRPr>
          </a:p>
        </p:txBody>
      </p:sp>
      <p:graphicFrame>
        <p:nvGraphicFramePr>
          <p:cNvPr id="22" name="Object 17"/>
          <p:cNvGraphicFramePr>
            <a:graphicFrameLocks noChangeAspect="1"/>
          </p:cNvGraphicFramePr>
          <p:nvPr>
            <p:extLst>
              <p:ext uri="{D42A27DB-BD31-4B8C-83A1-F6EECF244321}">
                <p14:modId xmlns:p14="http://schemas.microsoft.com/office/powerpoint/2010/main" val="3553073093"/>
              </p:ext>
            </p:extLst>
          </p:nvPr>
        </p:nvGraphicFramePr>
        <p:xfrm>
          <a:off x="7932812" y="4604968"/>
          <a:ext cx="2774950" cy="720725"/>
        </p:xfrm>
        <a:graphic>
          <a:graphicData uri="http://schemas.openxmlformats.org/presentationml/2006/ole">
            <mc:AlternateContent xmlns:mc="http://schemas.openxmlformats.org/markup-compatibility/2006">
              <mc:Choice xmlns:v="urn:schemas-microsoft-com:vml" Requires="v">
                <p:oleObj spid="_x0000_s1883591" name="Equation" r:id="rId10" imgW="1562040" imgH="406080" progId="Equation.DSMT4">
                  <p:embed/>
                </p:oleObj>
              </mc:Choice>
              <mc:Fallback>
                <p:oleObj name="Equation" r:id="rId10" imgW="1562040" imgH="406080" progId="Equation.DSMT4">
                  <p:embed/>
                  <p:pic>
                    <p:nvPicPr>
                      <p:cNvPr id="0" name=""/>
                      <p:cNvPicPr>
                        <a:picLocks noChangeAspect="1" noChangeArrowheads="1"/>
                      </p:cNvPicPr>
                      <p:nvPr/>
                    </p:nvPicPr>
                    <p:blipFill>
                      <a:blip r:embed="rId11"/>
                      <a:srcRect/>
                      <a:stretch>
                        <a:fillRect/>
                      </a:stretch>
                    </p:blipFill>
                    <p:spPr bwMode="auto">
                      <a:xfrm>
                        <a:off x="7932812" y="4604968"/>
                        <a:ext cx="2774950" cy="720725"/>
                      </a:xfrm>
                      <a:prstGeom prst="rect">
                        <a:avLst/>
                      </a:prstGeom>
                      <a:noFill/>
                      <a:ln w="28575" cmpd="sng">
                        <a:solidFill>
                          <a:srgbClr val="FF5050"/>
                        </a:solidFill>
                      </a:ln>
                      <a:extLst/>
                    </p:spPr>
                  </p:pic>
                </p:oleObj>
              </mc:Fallback>
            </mc:AlternateContent>
          </a:graphicData>
        </a:graphic>
      </p:graphicFrame>
      <p:sp>
        <p:nvSpPr>
          <p:cNvPr id="23" name="Text Box 4"/>
          <p:cNvSpPr txBox="1">
            <a:spLocks noChangeArrowheads="1"/>
          </p:cNvSpPr>
          <p:nvPr/>
        </p:nvSpPr>
        <p:spPr bwMode="auto">
          <a:xfrm>
            <a:off x="193426" y="5646762"/>
            <a:ext cx="3349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dirty="0" smtClean="0">
                <a:solidFill>
                  <a:srgbClr val="C00000"/>
                </a:solidFill>
                <a:latin typeface="Arial" charset="0"/>
              </a:rPr>
              <a:t>Generalizando queda</a:t>
            </a:r>
            <a:r>
              <a:rPr lang="es-AR" sz="2000" dirty="0" smtClean="0">
                <a:solidFill>
                  <a:srgbClr val="C00000"/>
                </a:solidFill>
                <a:latin typeface="Arial" charset="0"/>
                <a:sym typeface="Symbol" panose="05050102010706020507" pitchFamily="18" charset="2"/>
              </a:rPr>
              <a:t>:</a:t>
            </a:r>
            <a:endParaRPr lang="es-AR" sz="2000" b="0" dirty="0">
              <a:solidFill>
                <a:srgbClr val="C00000"/>
              </a:solidFill>
              <a:latin typeface="Arial" charset="0"/>
            </a:endParaRPr>
          </a:p>
        </p:txBody>
      </p:sp>
      <p:graphicFrame>
        <p:nvGraphicFramePr>
          <p:cNvPr id="24" name="Object 17"/>
          <p:cNvGraphicFramePr>
            <a:graphicFrameLocks noChangeAspect="1"/>
          </p:cNvGraphicFramePr>
          <p:nvPr>
            <p:extLst>
              <p:ext uri="{D42A27DB-BD31-4B8C-83A1-F6EECF244321}">
                <p14:modId xmlns:p14="http://schemas.microsoft.com/office/powerpoint/2010/main" val="114358169"/>
              </p:ext>
            </p:extLst>
          </p:nvPr>
        </p:nvGraphicFramePr>
        <p:xfrm>
          <a:off x="3543300" y="5530622"/>
          <a:ext cx="2370137" cy="720725"/>
        </p:xfrm>
        <a:graphic>
          <a:graphicData uri="http://schemas.openxmlformats.org/presentationml/2006/ole">
            <mc:AlternateContent xmlns:mc="http://schemas.openxmlformats.org/markup-compatibility/2006">
              <mc:Choice xmlns:v="urn:schemas-microsoft-com:vml" Requires="v">
                <p:oleObj spid="_x0000_s1883592" name="Equation" r:id="rId12" imgW="1333440" imgH="406080" progId="Equation.DSMT4">
                  <p:embed/>
                </p:oleObj>
              </mc:Choice>
              <mc:Fallback>
                <p:oleObj name="Equation" r:id="rId12" imgW="1333440" imgH="406080" progId="Equation.DSMT4">
                  <p:embed/>
                  <p:pic>
                    <p:nvPicPr>
                      <p:cNvPr id="0" name=""/>
                      <p:cNvPicPr>
                        <a:picLocks noChangeAspect="1" noChangeArrowheads="1"/>
                      </p:cNvPicPr>
                      <p:nvPr/>
                    </p:nvPicPr>
                    <p:blipFill>
                      <a:blip r:embed="rId13"/>
                      <a:srcRect/>
                      <a:stretch>
                        <a:fillRect/>
                      </a:stretch>
                    </p:blipFill>
                    <p:spPr bwMode="auto">
                      <a:xfrm>
                        <a:off x="3543300" y="5530622"/>
                        <a:ext cx="2370137" cy="720725"/>
                      </a:xfrm>
                      <a:prstGeom prst="rect">
                        <a:avLst/>
                      </a:prstGeom>
                      <a:noFill/>
                      <a:ln w="28575" cmpd="sng">
                        <a:solidFill>
                          <a:srgbClr val="FF5050"/>
                        </a:solidFill>
                      </a:ln>
                      <a:extLst/>
                    </p:spPr>
                  </p:pic>
                </p:oleObj>
              </mc:Fallback>
            </mc:AlternateContent>
          </a:graphicData>
        </a:graphic>
      </p:graphicFrame>
    </p:spTree>
    <p:extLst>
      <p:ext uri="{BB962C8B-B14F-4D97-AF65-F5344CB8AC3E}">
        <p14:creationId xmlns:p14="http://schemas.microsoft.com/office/powerpoint/2010/main" val="1404049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2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3" name="Text Box 3"/>
          <p:cNvSpPr txBox="1">
            <a:spLocks noChangeArrowheads="1"/>
          </p:cNvSpPr>
          <p:nvPr/>
        </p:nvSpPr>
        <p:spPr bwMode="auto">
          <a:xfrm>
            <a:off x="330749" y="886619"/>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P</a:t>
            </a:r>
            <a:endParaRPr lang="es-AR" b="1" dirty="0">
              <a:solidFill>
                <a:schemeClr val="bg1"/>
              </a:solidFill>
              <a:effectLst>
                <a:outerShdw blurRad="38100" dist="38100" dir="2700000" algn="tl">
                  <a:srgbClr val="000000">
                    <a:alpha val="43137"/>
                  </a:srgbClr>
                </a:outerShdw>
              </a:effectLst>
            </a:endParaRPr>
          </a:p>
        </p:txBody>
      </p:sp>
      <p:sp>
        <p:nvSpPr>
          <p:cNvPr id="14" name="Text Box 4"/>
          <p:cNvSpPr txBox="1">
            <a:spLocks noChangeArrowheads="1"/>
          </p:cNvSpPr>
          <p:nvPr/>
        </p:nvSpPr>
        <p:spPr bwMode="auto">
          <a:xfrm>
            <a:off x="3729695" y="1478912"/>
            <a:ext cx="79130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La señal de salida </a:t>
            </a:r>
            <a:r>
              <a:rPr lang="es-AR" sz="2000" b="0" i="1" dirty="0" smtClean="0">
                <a:solidFill>
                  <a:srgbClr val="C00000"/>
                </a:solidFill>
                <a:cs typeface="Times New Roman" panose="02020603050405020304" pitchFamily="18" charset="0"/>
              </a:rPr>
              <a:t>u</a:t>
            </a:r>
            <a:r>
              <a:rPr lang="es-AR" sz="2000" b="0" dirty="0" smtClean="0">
                <a:solidFill>
                  <a:srgbClr val="C00000"/>
                </a:solidFill>
                <a:cs typeface="Times New Roman" panose="02020603050405020304" pitchFamily="18" charset="0"/>
              </a:rPr>
              <a:t>(</a:t>
            </a:r>
            <a:r>
              <a:rPr lang="es-AR" sz="2000" b="0" i="1" dirty="0" smtClean="0">
                <a:solidFill>
                  <a:srgbClr val="C00000"/>
                </a:solidFill>
                <a:cs typeface="Times New Roman" panose="02020603050405020304" pitchFamily="18" charset="0"/>
              </a:rPr>
              <a:t>t</a:t>
            </a:r>
            <a:r>
              <a:rPr lang="es-AR" sz="2000" b="0" dirty="0" smtClean="0">
                <a:solidFill>
                  <a:srgbClr val="C00000"/>
                </a:solidFill>
                <a:cs typeface="Times New Roman" panose="02020603050405020304" pitchFamily="18" charset="0"/>
              </a:rPr>
              <a:t>)</a:t>
            </a:r>
            <a:r>
              <a:rPr lang="es-AR" sz="2000" b="0" dirty="0" smtClean="0">
                <a:solidFill>
                  <a:srgbClr val="C00000"/>
                </a:solidFill>
                <a:latin typeface="Arial" charset="0"/>
              </a:rPr>
              <a:t> está en fase con la señal de entrada </a:t>
            </a:r>
            <a:r>
              <a:rPr lang="es-AR" sz="2000" b="0" i="1" dirty="0" smtClean="0">
                <a:solidFill>
                  <a:srgbClr val="C00000"/>
                </a:solidFill>
                <a:cs typeface="Times New Roman" panose="02020603050405020304" pitchFamily="18" charset="0"/>
              </a:rPr>
              <a:t>e</a:t>
            </a:r>
            <a:r>
              <a:rPr lang="es-AR" sz="2000" b="0" dirty="0" smtClean="0">
                <a:solidFill>
                  <a:srgbClr val="C00000"/>
                </a:solidFill>
                <a:cs typeface="Times New Roman" panose="02020603050405020304" pitchFamily="18" charset="0"/>
              </a:rPr>
              <a:t>(</a:t>
            </a:r>
            <a:r>
              <a:rPr lang="es-AR" sz="2000" b="0" i="1" dirty="0" smtClean="0">
                <a:solidFill>
                  <a:srgbClr val="C00000"/>
                </a:solidFill>
                <a:cs typeface="Times New Roman" panose="02020603050405020304" pitchFamily="18" charset="0"/>
              </a:rPr>
              <a:t>t</a:t>
            </a:r>
            <a:r>
              <a:rPr lang="es-AR" sz="2000" b="0" dirty="0" smtClean="0">
                <a:solidFill>
                  <a:srgbClr val="C00000"/>
                </a:solidFill>
                <a:cs typeface="Times New Roman" panose="02020603050405020304" pitchFamily="18" charset="0"/>
              </a:rPr>
              <a:t>)</a:t>
            </a:r>
            <a:r>
              <a:rPr lang="es-AR" sz="2000" b="0" dirty="0" smtClean="0">
                <a:solidFill>
                  <a:srgbClr val="C00000"/>
                </a:solidFill>
                <a:latin typeface="Arial" charset="0"/>
              </a:rPr>
              <a:t>, y genera una corriente </a:t>
            </a:r>
            <a:r>
              <a:rPr lang="es-AR" sz="2000" b="0" i="1" dirty="0" smtClean="0">
                <a:solidFill>
                  <a:srgbClr val="C00000"/>
                </a:solidFill>
                <a:cs typeface="Times New Roman" panose="02020603050405020304" pitchFamily="18" charset="0"/>
              </a:rPr>
              <a:t>i</a:t>
            </a:r>
            <a:r>
              <a:rPr lang="es-AR" sz="2000" b="0" baseline="-25000" dirty="0" smtClean="0">
                <a:solidFill>
                  <a:srgbClr val="C00000"/>
                </a:solidFill>
                <a:cs typeface="Times New Roman" panose="02020603050405020304" pitchFamily="18" charset="0"/>
              </a:rPr>
              <a:t>2</a:t>
            </a:r>
            <a:r>
              <a:rPr lang="es-AR" sz="2000" b="0" dirty="0" smtClean="0">
                <a:solidFill>
                  <a:srgbClr val="C00000"/>
                </a:solidFill>
                <a:latin typeface="Arial" charset="0"/>
              </a:rPr>
              <a:t> a través de </a:t>
            </a:r>
            <a:r>
              <a:rPr lang="es-AR" sz="2000" b="0" i="1" dirty="0" smtClean="0">
                <a:solidFill>
                  <a:srgbClr val="C00000"/>
                </a:solidFill>
                <a:cs typeface="Times New Roman" panose="02020603050405020304" pitchFamily="18" charset="0"/>
              </a:rPr>
              <a:t>R</a:t>
            </a:r>
            <a:r>
              <a:rPr lang="es-AR" sz="2000" b="0" baseline="-25000" dirty="0" smtClean="0">
                <a:solidFill>
                  <a:srgbClr val="C00000"/>
                </a:solidFill>
                <a:cs typeface="Times New Roman" panose="02020603050405020304" pitchFamily="18" charset="0"/>
              </a:rPr>
              <a:t>2</a:t>
            </a:r>
            <a:r>
              <a:rPr lang="es-AR" sz="2000" b="0" dirty="0" smtClean="0">
                <a:solidFill>
                  <a:srgbClr val="C00000"/>
                </a:solidFill>
                <a:latin typeface="Arial" charset="0"/>
              </a:rPr>
              <a:t> como se indica.</a:t>
            </a:r>
            <a:endParaRPr lang="es-AR" sz="2000" b="0" dirty="0">
              <a:solidFill>
                <a:srgbClr val="C00000"/>
              </a:solidFill>
              <a:latin typeface="Arial" charset="0"/>
            </a:endParaRPr>
          </a:p>
        </p:txBody>
      </p:sp>
      <p:sp>
        <p:nvSpPr>
          <p:cNvPr id="15" name="Text Box 3"/>
          <p:cNvSpPr txBox="1">
            <a:spLocks noChangeArrowheads="1"/>
          </p:cNvSpPr>
          <p:nvPr/>
        </p:nvSpPr>
        <p:spPr bwMode="auto">
          <a:xfrm>
            <a:off x="3021670" y="872155"/>
            <a:ext cx="3901058" cy="522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u="sng" dirty="0" smtClean="0">
                <a:solidFill>
                  <a:srgbClr val="008000"/>
                </a:solidFill>
              </a:rPr>
              <a:t>Amplificador No Inversor</a:t>
            </a:r>
            <a:endParaRPr lang="es-AR" u="sng" dirty="0">
              <a:solidFill>
                <a:srgbClr val="008000"/>
              </a:solidFill>
            </a:endParaRPr>
          </a:p>
        </p:txBody>
      </p:sp>
      <p:graphicFrame>
        <p:nvGraphicFramePr>
          <p:cNvPr id="16" name="Object 17"/>
          <p:cNvGraphicFramePr>
            <a:graphicFrameLocks noChangeAspect="1"/>
          </p:cNvGraphicFramePr>
          <p:nvPr>
            <p:extLst>
              <p:ext uri="{D42A27DB-BD31-4B8C-83A1-F6EECF244321}">
                <p14:modId xmlns:p14="http://schemas.microsoft.com/office/powerpoint/2010/main" val="3915053884"/>
              </p:ext>
            </p:extLst>
          </p:nvPr>
        </p:nvGraphicFramePr>
        <p:xfrm>
          <a:off x="3870325" y="3271436"/>
          <a:ext cx="1196975" cy="765175"/>
        </p:xfrm>
        <a:graphic>
          <a:graphicData uri="http://schemas.openxmlformats.org/presentationml/2006/ole">
            <mc:AlternateContent xmlns:mc="http://schemas.openxmlformats.org/markup-compatibility/2006">
              <mc:Choice xmlns:v="urn:schemas-microsoft-com:vml" Requires="v">
                <p:oleObj spid="_x0000_s1891750" name="Equation" r:id="rId3" imgW="672840" imgH="431640" progId="Equation.DSMT4">
                  <p:embed/>
                </p:oleObj>
              </mc:Choice>
              <mc:Fallback>
                <p:oleObj name="Equation" r:id="rId3" imgW="672840" imgH="431640" progId="Equation.DSMT4">
                  <p:embed/>
                  <p:pic>
                    <p:nvPicPr>
                      <p:cNvPr id="0" name=""/>
                      <p:cNvPicPr>
                        <a:picLocks noChangeAspect="1" noChangeArrowheads="1"/>
                      </p:cNvPicPr>
                      <p:nvPr/>
                    </p:nvPicPr>
                    <p:blipFill>
                      <a:blip r:embed="rId4"/>
                      <a:srcRect/>
                      <a:stretch>
                        <a:fillRect/>
                      </a:stretch>
                    </p:blipFill>
                    <p:spPr bwMode="auto">
                      <a:xfrm>
                        <a:off x="3870325" y="3271436"/>
                        <a:ext cx="1196975" cy="765175"/>
                      </a:xfrm>
                      <a:prstGeom prst="rect">
                        <a:avLst/>
                      </a:prstGeom>
                      <a:noFill/>
                      <a:ln w="12700" cmpd="sng">
                        <a:noFill/>
                      </a:ln>
                      <a:extLst/>
                    </p:spPr>
                  </p:pic>
                </p:oleObj>
              </mc:Fallback>
            </mc:AlternateContent>
          </a:graphicData>
        </a:graphic>
      </p:graphicFrame>
      <p:sp>
        <p:nvSpPr>
          <p:cNvPr id="19" name="Text Box 4"/>
          <p:cNvSpPr txBox="1">
            <a:spLocks noChangeArrowheads="1"/>
          </p:cNvSpPr>
          <p:nvPr/>
        </p:nvSpPr>
        <p:spPr bwMode="auto">
          <a:xfrm>
            <a:off x="3729695" y="2410580"/>
            <a:ext cx="81765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Por el cortocircuito virtual en la entrada del AO, la señal de entrada </a:t>
            </a:r>
            <a:r>
              <a:rPr lang="es-AR" sz="2000" b="0" i="1" dirty="0" smtClean="0">
                <a:solidFill>
                  <a:srgbClr val="C00000"/>
                </a:solidFill>
                <a:cs typeface="Times New Roman" panose="02020603050405020304" pitchFamily="18" charset="0"/>
              </a:rPr>
              <a:t>e</a:t>
            </a:r>
            <a:r>
              <a:rPr lang="es-AR" sz="2000" b="0" dirty="0" smtClean="0">
                <a:solidFill>
                  <a:srgbClr val="C00000"/>
                </a:solidFill>
                <a:cs typeface="Times New Roman" panose="02020603050405020304" pitchFamily="18" charset="0"/>
              </a:rPr>
              <a:t>(</a:t>
            </a:r>
            <a:r>
              <a:rPr lang="es-AR" sz="2000" b="0" i="1" dirty="0" smtClean="0">
                <a:solidFill>
                  <a:srgbClr val="C00000"/>
                </a:solidFill>
                <a:cs typeface="Times New Roman" panose="02020603050405020304" pitchFamily="18" charset="0"/>
              </a:rPr>
              <a:t>t</a:t>
            </a:r>
            <a:r>
              <a:rPr lang="es-AR" sz="2000" b="0" dirty="0">
                <a:solidFill>
                  <a:srgbClr val="C00000"/>
                </a:solidFill>
                <a:cs typeface="Times New Roman" panose="02020603050405020304" pitchFamily="18" charset="0"/>
              </a:rPr>
              <a:t>)</a:t>
            </a:r>
            <a:r>
              <a:rPr lang="es-AR" sz="2000" b="0" dirty="0" smtClean="0">
                <a:solidFill>
                  <a:srgbClr val="C00000"/>
                </a:solidFill>
                <a:latin typeface="Arial" charset="0"/>
              </a:rPr>
              <a:t> se refleja en la entrada inversora, por lo tanto</a:t>
            </a:r>
            <a:r>
              <a:rPr lang="es-AR" sz="2000" b="0" dirty="0" smtClean="0">
                <a:solidFill>
                  <a:srgbClr val="C00000"/>
                </a:solidFill>
                <a:latin typeface="Arial" charset="0"/>
                <a:sym typeface="Symbol" panose="05050102010706020507" pitchFamily="18" charset="2"/>
              </a:rPr>
              <a:t>:</a:t>
            </a:r>
            <a:endParaRPr lang="es-AR" sz="2000" b="0" dirty="0">
              <a:solidFill>
                <a:srgbClr val="C00000"/>
              </a:solidFill>
              <a:latin typeface="Arial" charset="0"/>
            </a:endParaRPr>
          </a:p>
        </p:txBody>
      </p:sp>
      <p:graphicFrame>
        <p:nvGraphicFramePr>
          <p:cNvPr id="22" name="Object 17"/>
          <p:cNvGraphicFramePr>
            <a:graphicFrameLocks noChangeAspect="1"/>
          </p:cNvGraphicFramePr>
          <p:nvPr>
            <p:extLst>
              <p:ext uri="{D42A27DB-BD31-4B8C-83A1-F6EECF244321}">
                <p14:modId xmlns:p14="http://schemas.microsoft.com/office/powerpoint/2010/main" val="837664656"/>
              </p:ext>
            </p:extLst>
          </p:nvPr>
        </p:nvGraphicFramePr>
        <p:xfrm>
          <a:off x="2635006" y="4756276"/>
          <a:ext cx="3225800" cy="720725"/>
        </p:xfrm>
        <a:graphic>
          <a:graphicData uri="http://schemas.openxmlformats.org/presentationml/2006/ole">
            <mc:AlternateContent xmlns:mc="http://schemas.openxmlformats.org/markup-compatibility/2006">
              <mc:Choice xmlns:v="urn:schemas-microsoft-com:vml" Requires="v">
                <p:oleObj spid="_x0000_s1891751" name="Equation" r:id="rId5" imgW="1815840" imgH="406080" progId="Equation.DSMT4">
                  <p:embed/>
                </p:oleObj>
              </mc:Choice>
              <mc:Fallback>
                <p:oleObj name="Equation" r:id="rId5" imgW="1815840" imgH="406080" progId="Equation.DSMT4">
                  <p:embed/>
                  <p:pic>
                    <p:nvPicPr>
                      <p:cNvPr id="0" name=""/>
                      <p:cNvPicPr>
                        <a:picLocks noChangeAspect="1" noChangeArrowheads="1"/>
                      </p:cNvPicPr>
                      <p:nvPr/>
                    </p:nvPicPr>
                    <p:blipFill>
                      <a:blip r:embed="rId6"/>
                      <a:srcRect/>
                      <a:stretch>
                        <a:fillRect/>
                      </a:stretch>
                    </p:blipFill>
                    <p:spPr bwMode="auto">
                      <a:xfrm>
                        <a:off x="2635006" y="4756276"/>
                        <a:ext cx="3225800" cy="720725"/>
                      </a:xfrm>
                      <a:prstGeom prst="rect">
                        <a:avLst/>
                      </a:prstGeom>
                      <a:noFill/>
                      <a:ln w="28575" cmpd="sng">
                        <a:solidFill>
                          <a:srgbClr val="FF5050"/>
                        </a:solidFill>
                      </a:ln>
                      <a:extLst/>
                    </p:spPr>
                  </p:pic>
                </p:oleObj>
              </mc:Fallback>
            </mc:AlternateContent>
          </a:graphicData>
        </a:graphic>
      </p:graphicFrame>
      <p:sp>
        <p:nvSpPr>
          <p:cNvPr id="23" name="Text Box 4"/>
          <p:cNvSpPr txBox="1">
            <a:spLocks noChangeArrowheads="1"/>
          </p:cNvSpPr>
          <p:nvPr/>
        </p:nvSpPr>
        <p:spPr bwMode="auto">
          <a:xfrm>
            <a:off x="330749" y="4833816"/>
            <a:ext cx="2253536" cy="4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dirty="0" smtClean="0">
                <a:solidFill>
                  <a:srgbClr val="C00000"/>
                </a:solidFill>
                <a:latin typeface="Arial" charset="0"/>
              </a:rPr>
              <a:t>Aplicándose TL:</a:t>
            </a:r>
            <a:endParaRPr lang="es-AR" sz="2000" b="0" dirty="0">
              <a:solidFill>
                <a:srgbClr val="C00000"/>
              </a:solidFill>
              <a:latin typeface="Arial" charset="0"/>
            </a:endParaRPr>
          </a:p>
        </p:txBody>
      </p:sp>
      <p:pic>
        <p:nvPicPr>
          <p:cNvPr id="2" name="Imagen 1"/>
          <p:cNvPicPr>
            <a:picLocks noChangeAspect="1"/>
          </p:cNvPicPr>
          <p:nvPr/>
        </p:nvPicPr>
        <p:blipFill>
          <a:blip r:embed="rId7"/>
          <a:stretch>
            <a:fillRect/>
          </a:stretch>
        </p:blipFill>
        <p:spPr>
          <a:xfrm>
            <a:off x="270589" y="1607738"/>
            <a:ext cx="3297867" cy="2520000"/>
          </a:xfrm>
          <a:prstGeom prst="rect">
            <a:avLst/>
          </a:prstGeom>
          <a:solidFill>
            <a:srgbClr val="FFC000"/>
          </a:solidFill>
        </p:spPr>
      </p:pic>
      <p:sp>
        <p:nvSpPr>
          <p:cNvPr id="25" name="Text Box 4"/>
          <p:cNvSpPr txBox="1">
            <a:spLocks noChangeArrowheads="1"/>
          </p:cNvSpPr>
          <p:nvPr/>
        </p:nvSpPr>
        <p:spPr bwMode="auto">
          <a:xfrm>
            <a:off x="5135759" y="3317325"/>
            <a:ext cx="55941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Como la corriente en el terminal (-) es igual a 0</a:t>
            </a:r>
            <a:endParaRPr lang="es-AR" sz="2000" b="0" dirty="0">
              <a:solidFill>
                <a:srgbClr val="C00000"/>
              </a:solidFill>
              <a:latin typeface="Arial" charset="0"/>
            </a:endParaRPr>
          </a:p>
        </p:txBody>
      </p:sp>
      <p:graphicFrame>
        <p:nvGraphicFramePr>
          <p:cNvPr id="26" name="Object 17"/>
          <p:cNvGraphicFramePr>
            <a:graphicFrameLocks noChangeAspect="1"/>
          </p:cNvGraphicFramePr>
          <p:nvPr>
            <p:extLst>
              <p:ext uri="{D42A27DB-BD31-4B8C-83A1-F6EECF244321}">
                <p14:modId xmlns:p14="http://schemas.microsoft.com/office/powerpoint/2010/main" val="3959166034"/>
              </p:ext>
            </p:extLst>
          </p:nvPr>
        </p:nvGraphicFramePr>
        <p:xfrm>
          <a:off x="10687050" y="3362327"/>
          <a:ext cx="1219200" cy="404813"/>
        </p:xfrm>
        <a:graphic>
          <a:graphicData uri="http://schemas.openxmlformats.org/presentationml/2006/ole">
            <mc:AlternateContent xmlns:mc="http://schemas.openxmlformats.org/markup-compatibility/2006">
              <mc:Choice xmlns:v="urn:schemas-microsoft-com:vml" Requires="v">
                <p:oleObj spid="_x0000_s1891752" name="Equation" r:id="rId8" imgW="685800" imgH="228600" progId="Equation.DSMT4">
                  <p:embed/>
                </p:oleObj>
              </mc:Choice>
              <mc:Fallback>
                <p:oleObj name="Equation" r:id="rId8" imgW="685800" imgH="228600" progId="Equation.DSMT4">
                  <p:embed/>
                  <p:pic>
                    <p:nvPicPr>
                      <p:cNvPr id="0" name=""/>
                      <p:cNvPicPr>
                        <a:picLocks noChangeAspect="1" noChangeArrowheads="1"/>
                      </p:cNvPicPr>
                      <p:nvPr/>
                    </p:nvPicPr>
                    <p:blipFill>
                      <a:blip r:embed="rId9"/>
                      <a:srcRect/>
                      <a:stretch>
                        <a:fillRect/>
                      </a:stretch>
                    </p:blipFill>
                    <p:spPr bwMode="auto">
                      <a:xfrm>
                        <a:off x="10687050" y="3362327"/>
                        <a:ext cx="1219200" cy="404813"/>
                      </a:xfrm>
                      <a:prstGeom prst="rect">
                        <a:avLst/>
                      </a:prstGeom>
                      <a:noFill/>
                      <a:ln w="12700" cmpd="sng">
                        <a:noFill/>
                      </a:ln>
                      <a:extLst/>
                    </p:spPr>
                  </p:pic>
                </p:oleObj>
              </mc:Fallback>
            </mc:AlternateContent>
          </a:graphicData>
        </a:graphic>
      </p:graphicFrame>
      <p:sp>
        <p:nvSpPr>
          <p:cNvPr id="27" name="Text Box 4"/>
          <p:cNvSpPr txBox="1">
            <a:spLocks noChangeArrowheads="1"/>
          </p:cNvSpPr>
          <p:nvPr/>
        </p:nvSpPr>
        <p:spPr bwMode="auto">
          <a:xfrm>
            <a:off x="3616569" y="4051759"/>
            <a:ext cx="17174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Por lo tanto, </a:t>
            </a:r>
            <a:endParaRPr lang="es-AR" sz="2000" b="0" dirty="0">
              <a:solidFill>
                <a:srgbClr val="C00000"/>
              </a:solidFill>
              <a:latin typeface="Arial" charset="0"/>
            </a:endParaRPr>
          </a:p>
        </p:txBody>
      </p:sp>
      <p:graphicFrame>
        <p:nvGraphicFramePr>
          <p:cNvPr id="28" name="Object 17"/>
          <p:cNvGraphicFramePr>
            <a:graphicFrameLocks noChangeAspect="1"/>
          </p:cNvGraphicFramePr>
          <p:nvPr>
            <p:extLst>
              <p:ext uri="{D42A27DB-BD31-4B8C-83A1-F6EECF244321}">
                <p14:modId xmlns:p14="http://schemas.microsoft.com/office/powerpoint/2010/main" val="1500020051"/>
              </p:ext>
            </p:extLst>
          </p:nvPr>
        </p:nvGraphicFramePr>
        <p:xfrm>
          <a:off x="5229225" y="3913616"/>
          <a:ext cx="4581525" cy="768350"/>
        </p:xfrm>
        <a:graphic>
          <a:graphicData uri="http://schemas.openxmlformats.org/presentationml/2006/ole">
            <mc:AlternateContent xmlns:mc="http://schemas.openxmlformats.org/markup-compatibility/2006">
              <mc:Choice xmlns:v="urn:schemas-microsoft-com:vml" Requires="v">
                <p:oleObj spid="_x0000_s1891753" name="Equation" r:id="rId10" imgW="2577960" imgH="431640" progId="Equation.DSMT4">
                  <p:embed/>
                </p:oleObj>
              </mc:Choice>
              <mc:Fallback>
                <p:oleObj name="Equation" r:id="rId10" imgW="2577960" imgH="431640" progId="Equation.DSMT4">
                  <p:embed/>
                  <p:pic>
                    <p:nvPicPr>
                      <p:cNvPr id="0" name=""/>
                      <p:cNvPicPr>
                        <a:picLocks noChangeAspect="1" noChangeArrowheads="1"/>
                      </p:cNvPicPr>
                      <p:nvPr/>
                    </p:nvPicPr>
                    <p:blipFill>
                      <a:blip r:embed="rId11"/>
                      <a:srcRect/>
                      <a:stretch>
                        <a:fillRect/>
                      </a:stretch>
                    </p:blipFill>
                    <p:spPr bwMode="auto">
                      <a:xfrm>
                        <a:off x="5229225" y="3913616"/>
                        <a:ext cx="4581525" cy="768350"/>
                      </a:xfrm>
                      <a:prstGeom prst="rect">
                        <a:avLst/>
                      </a:prstGeom>
                      <a:noFill/>
                      <a:ln w="12700" cmpd="sng">
                        <a:noFill/>
                      </a:ln>
                      <a:extLst/>
                    </p:spPr>
                  </p:pic>
                </p:oleObj>
              </mc:Fallback>
            </mc:AlternateContent>
          </a:graphicData>
        </a:graphic>
      </p:graphicFrame>
      <p:graphicFrame>
        <p:nvGraphicFramePr>
          <p:cNvPr id="29" name="Object 17"/>
          <p:cNvGraphicFramePr>
            <a:graphicFrameLocks noChangeAspect="1"/>
          </p:cNvGraphicFramePr>
          <p:nvPr>
            <p:extLst>
              <p:ext uri="{D42A27DB-BD31-4B8C-83A1-F6EECF244321}">
                <p14:modId xmlns:p14="http://schemas.microsoft.com/office/powerpoint/2010/main" val="309932189"/>
              </p:ext>
            </p:extLst>
          </p:nvPr>
        </p:nvGraphicFramePr>
        <p:xfrm>
          <a:off x="2297113" y="5710238"/>
          <a:ext cx="3563937" cy="787400"/>
        </p:xfrm>
        <a:graphic>
          <a:graphicData uri="http://schemas.openxmlformats.org/presentationml/2006/ole">
            <mc:AlternateContent xmlns:mc="http://schemas.openxmlformats.org/markup-compatibility/2006">
              <mc:Choice xmlns:v="urn:schemas-microsoft-com:vml" Requires="v">
                <p:oleObj spid="_x0000_s1891754" name="Equation" r:id="rId12" imgW="2006280" imgH="444240" progId="Equation.DSMT4">
                  <p:embed/>
                </p:oleObj>
              </mc:Choice>
              <mc:Fallback>
                <p:oleObj name="Equation" r:id="rId12" imgW="2006280" imgH="444240" progId="Equation.DSMT4">
                  <p:embed/>
                  <p:pic>
                    <p:nvPicPr>
                      <p:cNvPr id="0" name=""/>
                      <p:cNvPicPr>
                        <a:picLocks noChangeAspect="1" noChangeArrowheads="1"/>
                      </p:cNvPicPr>
                      <p:nvPr/>
                    </p:nvPicPr>
                    <p:blipFill>
                      <a:blip r:embed="rId13"/>
                      <a:srcRect/>
                      <a:stretch>
                        <a:fillRect/>
                      </a:stretch>
                    </p:blipFill>
                    <p:spPr bwMode="auto">
                      <a:xfrm>
                        <a:off x="2297113" y="5710238"/>
                        <a:ext cx="3563937" cy="787400"/>
                      </a:xfrm>
                      <a:prstGeom prst="rect">
                        <a:avLst/>
                      </a:prstGeom>
                      <a:noFill/>
                      <a:ln w="28575" cmpd="sng">
                        <a:solidFill>
                          <a:srgbClr val="FF5050"/>
                        </a:solidFill>
                      </a:ln>
                      <a:extLst/>
                    </p:spPr>
                  </p:pic>
                </p:oleObj>
              </mc:Fallback>
            </mc:AlternateContent>
          </a:graphicData>
        </a:graphic>
      </p:graphicFrame>
      <p:pic>
        <p:nvPicPr>
          <p:cNvPr id="5" name="Imagen 4"/>
          <p:cNvPicPr>
            <a:picLocks noChangeAspect="1"/>
          </p:cNvPicPr>
          <p:nvPr/>
        </p:nvPicPr>
        <p:blipFill>
          <a:blip r:embed="rId14"/>
          <a:stretch>
            <a:fillRect/>
          </a:stretch>
        </p:blipFill>
        <p:spPr>
          <a:xfrm>
            <a:off x="6254162" y="4833816"/>
            <a:ext cx="4912458" cy="1435374"/>
          </a:xfrm>
          <a:prstGeom prst="rect">
            <a:avLst/>
          </a:prstGeom>
        </p:spPr>
      </p:pic>
    </p:spTree>
    <p:extLst>
      <p:ext uri="{BB962C8B-B14F-4D97-AF65-F5344CB8AC3E}">
        <p14:creationId xmlns:p14="http://schemas.microsoft.com/office/powerpoint/2010/main" val="415670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2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9" name="Text Box 4"/>
          <p:cNvSpPr txBox="1">
            <a:spLocks noChangeArrowheads="1"/>
          </p:cNvSpPr>
          <p:nvPr/>
        </p:nvSpPr>
        <p:spPr bwMode="auto">
          <a:xfrm>
            <a:off x="4848438" y="755452"/>
            <a:ext cx="73435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Obteniéndose las expresiones de las impedancias de entrada y de realimentación en cada caso, podemos obtener las FT de los siguientes controladores:</a:t>
            </a:r>
            <a:endParaRPr lang="es-AR" sz="2000" b="0" dirty="0">
              <a:solidFill>
                <a:srgbClr val="C00000"/>
              </a:solidFill>
              <a:latin typeface="Arial" charset="0"/>
            </a:endParaRPr>
          </a:p>
        </p:txBody>
      </p:sp>
      <p:pic>
        <p:nvPicPr>
          <p:cNvPr id="4" name="Imagen 3"/>
          <p:cNvPicPr>
            <a:picLocks noChangeAspect="1"/>
          </p:cNvPicPr>
          <p:nvPr/>
        </p:nvPicPr>
        <p:blipFill>
          <a:blip r:embed="rId3"/>
          <a:stretch>
            <a:fillRect/>
          </a:stretch>
        </p:blipFill>
        <p:spPr>
          <a:xfrm>
            <a:off x="289850" y="1222200"/>
            <a:ext cx="4103545" cy="2520000"/>
          </a:xfrm>
          <a:prstGeom prst="rect">
            <a:avLst/>
          </a:prstGeom>
          <a:solidFill>
            <a:srgbClr val="FFC000"/>
          </a:solidFill>
        </p:spPr>
      </p:pic>
      <p:graphicFrame>
        <p:nvGraphicFramePr>
          <p:cNvPr id="25" name="Object 17"/>
          <p:cNvGraphicFramePr>
            <a:graphicFrameLocks noChangeAspect="1"/>
          </p:cNvGraphicFramePr>
          <p:nvPr>
            <p:extLst>
              <p:ext uri="{D42A27DB-BD31-4B8C-83A1-F6EECF244321}">
                <p14:modId xmlns:p14="http://schemas.microsoft.com/office/powerpoint/2010/main" val="1194306290"/>
              </p:ext>
            </p:extLst>
          </p:nvPr>
        </p:nvGraphicFramePr>
        <p:xfrm>
          <a:off x="4826299" y="1993077"/>
          <a:ext cx="2368550" cy="652462"/>
        </p:xfrm>
        <a:graphic>
          <a:graphicData uri="http://schemas.openxmlformats.org/presentationml/2006/ole">
            <mc:AlternateContent xmlns:mc="http://schemas.openxmlformats.org/markup-compatibility/2006">
              <mc:Choice xmlns:v="urn:schemas-microsoft-com:vml" Requires="v">
                <p:oleObj spid="_x0000_s1884690" name="Equation" r:id="rId4" imgW="1333440" imgH="368280" progId="Equation.DSMT4">
                  <p:embed/>
                </p:oleObj>
              </mc:Choice>
              <mc:Fallback>
                <p:oleObj name="Equation" r:id="rId4" imgW="1333440" imgH="368280" progId="Equation.DSMT4">
                  <p:embed/>
                  <p:pic>
                    <p:nvPicPr>
                      <p:cNvPr id="0" name=""/>
                      <p:cNvPicPr>
                        <a:picLocks noChangeAspect="1" noChangeArrowheads="1"/>
                      </p:cNvPicPr>
                      <p:nvPr/>
                    </p:nvPicPr>
                    <p:blipFill>
                      <a:blip r:embed="rId5"/>
                      <a:srcRect/>
                      <a:stretch>
                        <a:fillRect/>
                      </a:stretch>
                    </p:blipFill>
                    <p:spPr bwMode="auto">
                      <a:xfrm>
                        <a:off x="4826299" y="1993077"/>
                        <a:ext cx="2368550" cy="652462"/>
                      </a:xfrm>
                      <a:prstGeom prst="rect">
                        <a:avLst/>
                      </a:prstGeom>
                      <a:noFill/>
                      <a:ln w="12700" cmpd="sng">
                        <a:noFill/>
                      </a:ln>
                      <a:extLst/>
                    </p:spPr>
                  </p:pic>
                </p:oleObj>
              </mc:Fallback>
            </mc:AlternateContent>
          </a:graphicData>
        </a:graphic>
      </p:graphicFrame>
      <p:graphicFrame>
        <p:nvGraphicFramePr>
          <p:cNvPr id="26" name="Object 17"/>
          <p:cNvGraphicFramePr>
            <a:graphicFrameLocks noChangeAspect="1"/>
          </p:cNvGraphicFramePr>
          <p:nvPr>
            <p:extLst>
              <p:ext uri="{D42A27DB-BD31-4B8C-83A1-F6EECF244321}">
                <p14:modId xmlns:p14="http://schemas.microsoft.com/office/powerpoint/2010/main" val="3639524227"/>
              </p:ext>
            </p:extLst>
          </p:nvPr>
        </p:nvGraphicFramePr>
        <p:xfrm>
          <a:off x="9488487" y="3115459"/>
          <a:ext cx="901700" cy="360362"/>
        </p:xfrm>
        <a:graphic>
          <a:graphicData uri="http://schemas.openxmlformats.org/presentationml/2006/ole">
            <mc:AlternateContent xmlns:mc="http://schemas.openxmlformats.org/markup-compatibility/2006">
              <mc:Choice xmlns:v="urn:schemas-microsoft-com:vml" Requires="v">
                <p:oleObj spid="_x0000_s1884691" name="Equation" r:id="rId6" imgW="507960" imgH="203040" progId="Equation.DSMT4">
                  <p:embed/>
                </p:oleObj>
              </mc:Choice>
              <mc:Fallback>
                <p:oleObj name="Equation" r:id="rId6" imgW="507960" imgH="203040" progId="Equation.DSMT4">
                  <p:embed/>
                  <p:pic>
                    <p:nvPicPr>
                      <p:cNvPr id="0" name=""/>
                      <p:cNvPicPr>
                        <a:picLocks noChangeAspect="1" noChangeArrowheads="1"/>
                      </p:cNvPicPr>
                      <p:nvPr/>
                    </p:nvPicPr>
                    <p:blipFill>
                      <a:blip r:embed="rId7"/>
                      <a:srcRect/>
                      <a:stretch>
                        <a:fillRect/>
                      </a:stretch>
                    </p:blipFill>
                    <p:spPr bwMode="auto">
                      <a:xfrm>
                        <a:off x="9488487" y="3115459"/>
                        <a:ext cx="901700" cy="360362"/>
                      </a:xfrm>
                      <a:prstGeom prst="rect">
                        <a:avLst/>
                      </a:prstGeom>
                      <a:solidFill>
                        <a:srgbClr val="FFC000"/>
                      </a:solidFill>
                      <a:ln w="12700" cmpd="sng">
                        <a:noFill/>
                      </a:ln>
                      <a:extLst/>
                    </p:spPr>
                  </p:pic>
                </p:oleObj>
              </mc:Fallback>
            </mc:AlternateContent>
          </a:graphicData>
        </a:graphic>
      </p:graphicFrame>
      <p:graphicFrame>
        <p:nvGraphicFramePr>
          <p:cNvPr id="27" name="Object 17"/>
          <p:cNvGraphicFramePr>
            <a:graphicFrameLocks noChangeAspect="1"/>
          </p:cNvGraphicFramePr>
          <p:nvPr>
            <p:extLst>
              <p:ext uri="{D42A27DB-BD31-4B8C-83A1-F6EECF244321}">
                <p14:modId xmlns:p14="http://schemas.microsoft.com/office/powerpoint/2010/main" val="60277538"/>
              </p:ext>
            </p:extLst>
          </p:nvPr>
        </p:nvGraphicFramePr>
        <p:xfrm>
          <a:off x="4826299" y="2793990"/>
          <a:ext cx="3316287" cy="720725"/>
        </p:xfrm>
        <a:graphic>
          <a:graphicData uri="http://schemas.openxmlformats.org/presentationml/2006/ole">
            <mc:AlternateContent xmlns:mc="http://schemas.openxmlformats.org/markup-compatibility/2006">
              <mc:Choice xmlns:v="urn:schemas-microsoft-com:vml" Requires="v">
                <p:oleObj spid="_x0000_s1884692" name="Equation" r:id="rId8" imgW="1866600" imgH="406080" progId="Equation.DSMT4">
                  <p:embed/>
                </p:oleObj>
              </mc:Choice>
              <mc:Fallback>
                <p:oleObj name="Equation" r:id="rId8" imgW="1866600" imgH="406080" progId="Equation.DSMT4">
                  <p:embed/>
                  <p:pic>
                    <p:nvPicPr>
                      <p:cNvPr id="0" name=""/>
                      <p:cNvPicPr>
                        <a:picLocks noChangeAspect="1" noChangeArrowheads="1"/>
                      </p:cNvPicPr>
                      <p:nvPr/>
                    </p:nvPicPr>
                    <p:blipFill>
                      <a:blip r:embed="rId9"/>
                      <a:srcRect/>
                      <a:stretch>
                        <a:fillRect/>
                      </a:stretch>
                    </p:blipFill>
                    <p:spPr bwMode="auto">
                      <a:xfrm>
                        <a:off x="4826299" y="2793990"/>
                        <a:ext cx="3316287" cy="720725"/>
                      </a:xfrm>
                      <a:prstGeom prst="rect">
                        <a:avLst/>
                      </a:prstGeom>
                      <a:noFill/>
                      <a:ln w="28575" cmpd="sng">
                        <a:solidFill>
                          <a:srgbClr val="FF5050"/>
                        </a:solidFill>
                      </a:ln>
                      <a:extLst/>
                    </p:spPr>
                  </p:pic>
                </p:oleObj>
              </mc:Fallback>
            </mc:AlternateContent>
          </a:graphicData>
        </a:graphic>
      </p:graphicFrame>
      <p:graphicFrame>
        <p:nvGraphicFramePr>
          <p:cNvPr id="28" name="Object 17"/>
          <p:cNvGraphicFramePr>
            <a:graphicFrameLocks noChangeAspect="1"/>
          </p:cNvGraphicFramePr>
          <p:nvPr>
            <p:extLst>
              <p:ext uri="{D42A27DB-BD31-4B8C-83A1-F6EECF244321}">
                <p14:modId xmlns:p14="http://schemas.microsoft.com/office/powerpoint/2010/main" val="208358155"/>
              </p:ext>
            </p:extLst>
          </p:nvPr>
        </p:nvGraphicFramePr>
        <p:xfrm>
          <a:off x="4826299" y="4279900"/>
          <a:ext cx="2390775" cy="654050"/>
        </p:xfrm>
        <a:graphic>
          <a:graphicData uri="http://schemas.openxmlformats.org/presentationml/2006/ole">
            <mc:AlternateContent xmlns:mc="http://schemas.openxmlformats.org/markup-compatibility/2006">
              <mc:Choice xmlns:v="urn:schemas-microsoft-com:vml" Requires="v">
                <p:oleObj spid="_x0000_s1884693" name="Equation" r:id="rId10" imgW="1346040" imgH="368280" progId="Equation.DSMT4">
                  <p:embed/>
                </p:oleObj>
              </mc:Choice>
              <mc:Fallback>
                <p:oleObj name="Equation" r:id="rId10" imgW="1346040" imgH="368280" progId="Equation.DSMT4">
                  <p:embed/>
                  <p:pic>
                    <p:nvPicPr>
                      <p:cNvPr id="0" name=""/>
                      <p:cNvPicPr>
                        <a:picLocks noChangeAspect="1" noChangeArrowheads="1"/>
                      </p:cNvPicPr>
                      <p:nvPr/>
                    </p:nvPicPr>
                    <p:blipFill>
                      <a:blip r:embed="rId11"/>
                      <a:srcRect/>
                      <a:stretch>
                        <a:fillRect/>
                      </a:stretch>
                    </p:blipFill>
                    <p:spPr bwMode="auto">
                      <a:xfrm>
                        <a:off x="4826299" y="4279900"/>
                        <a:ext cx="2390775" cy="654050"/>
                      </a:xfrm>
                      <a:prstGeom prst="rect">
                        <a:avLst/>
                      </a:prstGeom>
                      <a:noFill/>
                      <a:ln w="12700" cmpd="sng">
                        <a:noFill/>
                      </a:ln>
                      <a:extLst/>
                    </p:spPr>
                  </p:pic>
                </p:oleObj>
              </mc:Fallback>
            </mc:AlternateContent>
          </a:graphicData>
        </a:graphic>
      </p:graphicFrame>
      <p:graphicFrame>
        <p:nvGraphicFramePr>
          <p:cNvPr id="29" name="Object 17"/>
          <p:cNvGraphicFramePr>
            <a:graphicFrameLocks noChangeAspect="1"/>
          </p:cNvGraphicFramePr>
          <p:nvPr>
            <p:extLst>
              <p:ext uri="{D42A27DB-BD31-4B8C-83A1-F6EECF244321}">
                <p14:modId xmlns:p14="http://schemas.microsoft.com/office/powerpoint/2010/main" val="2730896582"/>
              </p:ext>
            </p:extLst>
          </p:nvPr>
        </p:nvGraphicFramePr>
        <p:xfrm>
          <a:off x="9454355" y="5686425"/>
          <a:ext cx="969963" cy="360363"/>
        </p:xfrm>
        <a:graphic>
          <a:graphicData uri="http://schemas.openxmlformats.org/presentationml/2006/ole">
            <mc:AlternateContent xmlns:mc="http://schemas.openxmlformats.org/markup-compatibility/2006">
              <mc:Choice xmlns:v="urn:schemas-microsoft-com:vml" Requires="v">
                <p:oleObj spid="_x0000_s1884694" name="Equation" r:id="rId12" imgW="545760" imgH="203040" progId="Equation.DSMT4">
                  <p:embed/>
                </p:oleObj>
              </mc:Choice>
              <mc:Fallback>
                <p:oleObj name="Equation" r:id="rId12" imgW="545760" imgH="203040" progId="Equation.DSMT4">
                  <p:embed/>
                  <p:pic>
                    <p:nvPicPr>
                      <p:cNvPr id="0" name=""/>
                      <p:cNvPicPr>
                        <a:picLocks noChangeAspect="1" noChangeArrowheads="1"/>
                      </p:cNvPicPr>
                      <p:nvPr/>
                    </p:nvPicPr>
                    <p:blipFill>
                      <a:blip r:embed="rId13"/>
                      <a:srcRect/>
                      <a:stretch>
                        <a:fillRect/>
                      </a:stretch>
                    </p:blipFill>
                    <p:spPr bwMode="auto">
                      <a:xfrm>
                        <a:off x="9454355" y="5686425"/>
                        <a:ext cx="969963" cy="360363"/>
                      </a:xfrm>
                      <a:prstGeom prst="rect">
                        <a:avLst/>
                      </a:prstGeom>
                      <a:solidFill>
                        <a:srgbClr val="FFC000"/>
                      </a:solidFill>
                      <a:ln w="12700" cmpd="sng">
                        <a:noFill/>
                      </a:ln>
                      <a:extLst/>
                    </p:spPr>
                  </p:pic>
                </p:oleObj>
              </mc:Fallback>
            </mc:AlternateContent>
          </a:graphicData>
        </a:graphic>
      </p:graphicFrame>
      <p:graphicFrame>
        <p:nvGraphicFramePr>
          <p:cNvPr id="30" name="Object 17"/>
          <p:cNvGraphicFramePr>
            <a:graphicFrameLocks noChangeAspect="1"/>
          </p:cNvGraphicFramePr>
          <p:nvPr>
            <p:extLst>
              <p:ext uri="{D42A27DB-BD31-4B8C-83A1-F6EECF244321}">
                <p14:modId xmlns:p14="http://schemas.microsoft.com/office/powerpoint/2010/main" val="3611288538"/>
              </p:ext>
            </p:extLst>
          </p:nvPr>
        </p:nvGraphicFramePr>
        <p:xfrm>
          <a:off x="4826299" y="5326063"/>
          <a:ext cx="3271838" cy="720725"/>
        </p:xfrm>
        <a:graphic>
          <a:graphicData uri="http://schemas.openxmlformats.org/presentationml/2006/ole">
            <mc:AlternateContent xmlns:mc="http://schemas.openxmlformats.org/markup-compatibility/2006">
              <mc:Choice xmlns:v="urn:schemas-microsoft-com:vml" Requires="v">
                <p:oleObj spid="_x0000_s1884695" name="Equation" r:id="rId14" imgW="1841400" imgH="406080" progId="Equation.DSMT4">
                  <p:embed/>
                </p:oleObj>
              </mc:Choice>
              <mc:Fallback>
                <p:oleObj name="Equation" r:id="rId14" imgW="1841400" imgH="406080" progId="Equation.DSMT4">
                  <p:embed/>
                  <p:pic>
                    <p:nvPicPr>
                      <p:cNvPr id="0" name=""/>
                      <p:cNvPicPr>
                        <a:picLocks noChangeAspect="1" noChangeArrowheads="1"/>
                      </p:cNvPicPr>
                      <p:nvPr/>
                    </p:nvPicPr>
                    <p:blipFill>
                      <a:blip r:embed="rId15"/>
                      <a:srcRect/>
                      <a:stretch>
                        <a:fillRect/>
                      </a:stretch>
                    </p:blipFill>
                    <p:spPr bwMode="auto">
                      <a:xfrm>
                        <a:off x="4826299" y="5326063"/>
                        <a:ext cx="3271838" cy="720725"/>
                      </a:xfrm>
                      <a:prstGeom prst="rect">
                        <a:avLst/>
                      </a:prstGeom>
                      <a:noFill/>
                      <a:ln w="28575" cmpd="sng">
                        <a:solidFill>
                          <a:srgbClr val="FF5050"/>
                        </a:solidFill>
                      </a:ln>
                      <a:extLst/>
                    </p:spPr>
                  </p:pic>
                </p:oleObj>
              </mc:Fallback>
            </mc:AlternateContent>
          </a:graphicData>
        </a:graphic>
      </p:graphicFrame>
      <p:sp>
        <p:nvSpPr>
          <p:cNvPr id="13" name="Text Box 3"/>
          <p:cNvSpPr txBox="1">
            <a:spLocks noChangeArrowheads="1"/>
          </p:cNvSpPr>
          <p:nvPr/>
        </p:nvSpPr>
        <p:spPr bwMode="auto">
          <a:xfrm>
            <a:off x="235499" y="797637"/>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I</a:t>
            </a:r>
            <a:endParaRPr lang="es-AR" b="1" dirty="0">
              <a:solidFill>
                <a:schemeClr val="bg1"/>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16"/>
          <a:stretch>
            <a:fillRect/>
          </a:stretch>
        </p:blipFill>
        <p:spPr>
          <a:xfrm>
            <a:off x="235499" y="4110338"/>
            <a:ext cx="4157896" cy="2520000"/>
          </a:xfrm>
          <a:prstGeom prst="rect">
            <a:avLst/>
          </a:prstGeom>
          <a:solidFill>
            <a:srgbClr val="FFC000"/>
          </a:solidFill>
        </p:spPr>
      </p:pic>
      <p:sp>
        <p:nvSpPr>
          <p:cNvPr id="31" name="Text Box 3"/>
          <p:cNvSpPr txBox="1">
            <a:spLocks noChangeArrowheads="1"/>
          </p:cNvSpPr>
          <p:nvPr/>
        </p:nvSpPr>
        <p:spPr bwMode="auto">
          <a:xfrm>
            <a:off x="235499" y="3929706"/>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p>
            <a:pPr algn="ctr">
              <a:spcBef>
                <a:spcPct val="50000"/>
              </a:spcBef>
            </a:pPr>
            <a:r>
              <a:rPr lang="es-AR" sz="2400" b="1" dirty="0" smtClean="0">
                <a:solidFill>
                  <a:schemeClr val="bg1"/>
                </a:solidFill>
                <a:effectLst>
                  <a:outerShdw blurRad="38100" dist="38100" dir="2700000" algn="tl">
                    <a:srgbClr val="000000">
                      <a:alpha val="43137"/>
                    </a:srgbClr>
                  </a:outerShdw>
                </a:effectLst>
              </a:rPr>
              <a:t>Controlador D</a:t>
            </a:r>
            <a:endParaRPr lang="es-AR" b="1" dirty="0">
              <a:solidFill>
                <a:schemeClr val="bg1"/>
              </a:solidFill>
              <a:effectLst>
                <a:outerShdw blurRad="38100" dist="38100" dir="2700000" algn="tl">
                  <a:srgbClr val="000000">
                    <a:alpha val="43137"/>
                  </a:srgbClr>
                </a:outerShdw>
              </a:effectLst>
            </a:endParaRPr>
          </a:p>
        </p:txBody>
      </p:sp>
      <p:sp>
        <p:nvSpPr>
          <p:cNvPr id="33" name="Text Box 3"/>
          <p:cNvSpPr txBox="1">
            <a:spLocks noChangeArrowheads="1"/>
          </p:cNvSpPr>
          <p:nvPr/>
        </p:nvSpPr>
        <p:spPr bwMode="auto">
          <a:xfrm>
            <a:off x="8142586" y="2620542"/>
            <a:ext cx="37004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constante de tiempo integral es</a:t>
            </a:r>
          </a:p>
        </p:txBody>
      </p:sp>
      <p:sp>
        <p:nvSpPr>
          <p:cNvPr id="36" name="Text Box 3"/>
          <p:cNvSpPr txBox="1">
            <a:spLocks noChangeArrowheads="1"/>
          </p:cNvSpPr>
          <p:nvPr/>
        </p:nvSpPr>
        <p:spPr bwMode="auto">
          <a:xfrm>
            <a:off x="8148638" y="5207209"/>
            <a:ext cx="39290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s-AR" sz="2000" b="0" dirty="0" smtClean="0">
                <a:solidFill>
                  <a:srgbClr val="0033CC"/>
                </a:solidFill>
                <a:latin typeface="Times New Roman" panose="02020603050405020304" pitchFamily="18" charset="0"/>
                <a:cs typeface="Times New Roman" panose="02020603050405020304" pitchFamily="18" charset="0"/>
              </a:rPr>
              <a:t>La constante de tiempo derivativa es</a:t>
            </a:r>
          </a:p>
        </p:txBody>
      </p:sp>
    </p:spTree>
    <p:extLst>
      <p:ext uri="{BB962C8B-B14F-4D97-AF65-F5344CB8AC3E}">
        <p14:creationId xmlns:p14="http://schemas.microsoft.com/office/powerpoint/2010/main" val="3759963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graphicFrame>
        <p:nvGraphicFramePr>
          <p:cNvPr id="16" name="Object 17"/>
          <p:cNvGraphicFramePr>
            <a:graphicFrameLocks noChangeAspect="1"/>
          </p:cNvGraphicFramePr>
          <p:nvPr>
            <p:extLst>
              <p:ext uri="{D42A27DB-BD31-4B8C-83A1-F6EECF244321}">
                <p14:modId xmlns:p14="http://schemas.microsoft.com/office/powerpoint/2010/main" val="2541792614"/>
              </p:ext>
            </p:extLst>
          </p:nvPr>
        </p:nvGraphicFramePr>
        <p:xfrm>
          <a:off x="636588" y="5203825"/>
          <a:ext cx="2347912" cy="765175"/>
        </p:xfrm>
        <a:graphic>
          <a:graphicData uri="http://schemas.openxmlformats.org/presentationml/2006/ole">
            <mc:AlternateContent xmlns:mc="http://schemas.openxmlformats.org/markup-compatibility/2006">
              <mc:Choice xmlns:v="urn:schemas-microsoft-com:vml" Requires="v">
                <p:oleObj spid="_x0000_s1885708" name="Equation" r:id="rId3" imgW="1320480" imgH="431640" progId="Equation.DSMT4">
                  <p:embed/>
                </p:oleObj>
              </mc:Choice>
              <mc:Fallback>
                <p:oleObj name="Equation" r:id="rId3" imgW="1320480" imgH="431640" progId="Equation.DSMT4">
                  <p:embed/>
                  <p:pic>
                    <p:nvPicPr>
                      <p:cNvPr id="0" name=""/>
                      <p:cNvPicPr>
                        <a:picLocks noChangeAspect="1" noChangeArrowheads="1"/>
                      </p:cNvPicPr>
                      <p:nvPr/>
                    </p:nvPicPr>
                    <p:blipFill>
                      <a:blip r:embed="rId4"/>
                      <a:srcRect/>
                      <a:stretch>
                        <a:fillRect/>
                      </a:stretch>
                    </p:blipFill>
                    <p:spPr bwMode="auto">
                      <a:xfrm>
                        <a:off x="636588" y="5203825"/>
                        <a:ext cx="2347912" cy="765175"/>
                      </a:xfrm>
                      <a:prstGeom prst="rect">
                        <a:avLst/>
                      </a:prstGeom>
                      <a:noFill/>
                      <a:ln w="12700" cmpd="sng">
                        <a:noFill/>
                      </a:ln>
                      <a:extLst/>
                    </p:spPr>
                  </p:pic>
                </p:oleObj>
              </mc:Fallback>
            </mc:AlternateContent>
          </a:graphicData>
        </a:graphic>
      </p:graphicFrame>
      <p:pic>
        <p:nvPicPr>
          <p:cNvPr id="21" name="Imagen 20"/>
          <p:cNvPicPr>
            <a:picLocks noChangeAspect="1"/>
          </p:cNvPicPr>
          <p:nvPr/>
        </p:nvPicPr>
        <p:blipFill>
          <a:blip r:embed="rId5"/>
          <a:stretch>
            <a:fillRect/>
          </a:stretch>
        </p:blipFill>
        <p:spPr>
          <a:xfrm>
            <a:off x="377107" y="1220797"/>
            <a:ext cx="3503366" cy="2520000"/>
          </a:xfrm>
          <a:prstGeom prst="rect">
            <a:avLst/>
          </a:prstGeom>
          <a:solidFill>
            <a:srgbClr val="FFC000"/>
          </a:solidFill>
        </p:spPr>
      </p:pic>
      <p:pic>
        <p:nvPicPr>
          <p:cNvPr id="32" name="Imagen 31"/>
          <p:cNvPicPr>
            <a:picLocks noChangeAspect="1"/>
          </p:cNvPicPr>
          <p:nvPr/>
        </p:nvPicPr>
        <p:blipFill>
          <a:blip r:embed="rId6"/>
          <a:stretch>
            <a:fillRect/>
          </a:stretch>
        </p:blipFill>
        <p:spPr>
          <a:xfrm>
            <a:off x="6185250" y="1342299"/>
            <a:ext cx="3781469" cy="2045970"/>
          </a:xfrm>
          <a:prstGeom prst="rect">
            <a:avLst/>
          </a:prstGeom>
          <a:solidFill>
            <a:srgbClr val="FFC000"/>
          </a:solidFill>
        </p:spPr>
      </p:pic>
      <p:sp>
        <p:nvSpPr>
          <p:cNvPr id="34" name="Text Box 4"/>
          <p:cNvSpPr txBox="1">
            <a:spLocks noChangeArrowheads="1"/>
          </p:cNvSpPr>
          <p:nvPr/>
        </p:nvSpPr>
        <p:spPr bwMode="auto">
          <a:xfrm>
            <a:off x="317422" y="4411318"/>
            <a:ext cx="47202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Permite restar la salida de la referencia y obtener la señal de error.</a:t>
            </a:r>
            <a:endParaRPr lang="es-AR" sz="2000" b="0" dirty="0">
              <a:solidFill>
                <a:srgbClr val="C00000"/>
              </a:solidFill>
              <a:latin typeface="Arial" charset="0"/>
            </a:endParaRPr>
          </a:p>
        </p:txBody>
      </p:sp>
      <p:sp>
        <p:nvSpPr>
          <p:cNvPr id="35" name="Text Box 3"/>
          <p:cNvSpPr txBox="1">
            <a:spLocks noChangeArrowheads="1"/>
          </p:cNvSpPr>
          <p:nvPr/>
        </p:nvSpPr>
        <p:spPr bwMode="auto">
          <a:xfrm>
            <a:off x="317422" y="3824341"/>
            <a:ext cx="4224502" cy="522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u="sng" dirty="0" smtClean="0">
                <a:solidFill>
                  <a:srgbClr val="008000"/>
                </a:solidFill>
              </a:rPr>
              <a:t>Amplificador Diferencial</a:t>
            </a:r>
            <a:endParaRPr lang="es-AR" u="sng" dirty="0">
              <a:solidFill>
                <a:srgbClr val="008000"/>
              </a:solidFill>
            </a:endParaRPr>
          </a:p>
        </p:txBody>
      </p:sp>
      <p:graphicFrame>
        <p:nvGraphicFramePr>
          <p:cNvPr id="37" name="Object 17"/>
          <p:cNvGraphicFramePr>
            <a:graphicFrameLocks noChangeAspect="1"/>
          </p:cNvGraphicFramePr>
          <p:nvPr>
            <p:extLst>
              <p:ext uri="{D42A27DB-BD31-4B8C-83A1-F6EECF244321}">
                <p14:modId xmlns:p14="http://schemas.microsoft.com/office/powerpoint/2010/main" val="579416851"/>
              </p:ext>
            </p:extLst>
          </p:nvPr>
        </p:nvGraphicFramePr>
        <p:xfrm>
          <a:off x="408857" y="6087968"/>
          <a:ext cx="1466850" cy="404812"/>
        </p:xfrm>
        <a:graphic>
          <a:graphicData uri="http://schemas.openxmlformats.org/presentationml/2006/ole">
            <mc:AlternateContent xmlns:mc="http://schemas.openxmlformats.org/markup-compatibility/2006">
              <mc:Choice xmlns:v="urn:schemas-microsoft-com:vml" Requires="v">
                <p:oleObj spid="_x0000_s1885709" name="Equation" r:id="rId7" imgW="825480" imgH="228600" progId="Equation.DSMT4">
                  <p:embed/>
                </p:oleObj>
              </mc:Choice>
              <mc:Fallback>
                <p:oleObj name="Equation" r:id="rId7" imgW="825480" imgH="228600" progId="Equation.DSMT4">
                  <p:embed/>
                  <p:pic>
                    <p:nvPicPr>
                      <p:cNvPr id="0" name=""/>
                      <p:cNvPicPr>
                        <a:picLocks noChangeAspect="1" noChangeArrowheads="1"/>
                      </p:cNvPicPr>
                      <p:nvPr/>
                    </p:nvPicPr>
                    <p:blipFill>
                      <a:blip r:embed="rId8"/>
                      <a:srcRect/>
                      <a:stretch>
                        <a:fillRect/>
                      </a:stretch>
                    </p:blipFill>
                    <p:spPr bwMode="auto">
                      <a:xfrm>
                        <a:off x="408857" y="6087968"/>
                        <a:ext cx="1466850" cy="404812"/>
                      </a:xfrm>
                      <a:prstGeom prst="rect">
                        <a:avLst/>
                      </a:prstGeom>
                      <a:noFill/>
                      <a:ln w="12700" cmpd="sng">
                        <a:noFill/>
                      </a:ln>
                      <a:extLst/>
                    </p:spPr>
                  </p:pic>
                </p:oleObj>
              </mc:Fallback>
            </mc:AlternateContent>
          </a:graphicData>
        </a:graphic>
      </p:graphicFrame>
      <p:graphicFrame>
        <p:nvGraphicFramePr>
          <p:cNvPr id="38" name="Object 17"/>
          <p:cNvGraphicFramePr>
            <a:graphicFrameLocks noChangeAspect="1"/>
          </p:cNvGraphicFramePr>
          <p:nvPr>
            <p:extLst>
              <p:ext uri="{D42A27DB-BD31-4B8C-83A1-F6EECF244321}">
                <p14:modId xmlns:p14="http://schemas.microsoft.com/office/powerpoint/2010/main" val="1735571208"/>
              </p:ext>
            </p:extLst>
          </p:nvPr>
        </p:nvGraphicFramePr>
        <p:xfrm>
          <a:off x="1888407" y="6065743"/>
          <a:ext cx="1984375" cy="449262"/>
        </p:xfrm>
        <a:graphic>
          <a:graphicData uri="http://schemas.openxmlformats.org/presentationml/2006/ole">
            <mc:AlternateContent xmlns:mc="http://schemas.openxmlformats.org/markup-compatibility/2006">
              <mc:Choice xmlns:v="urn:schemas-microsoft-com:vml" Requires="v">
                <p:oleObj spid="_x0000_s1885710" name="Equation" r:id="rId9" imgW="1117440" imgH="253800" progId="Equation.DSMT4">
                  <p:embed/>
                </p:oleObj>
              </mc:Choice>
              <mc:Fallback>
                <p:oleObj name="Equation" r:id="rId9" imgW="1117440" imgH="253800" progId="Equation.DSMT4">
                  <p:embed/>
                  <p:pic>
                    <p:nvPicPr>
                      <p:cNvPr id="0" name=""/>
                      <p:cNvPicPr>
                        <a:picLocks noChangeAspect="1" noChangeArrowheads="1"/>
                      </p:cNvPicPr>
                      <p:nvPr/>
                    </p:nvPicPr>
                    <p:blipFill>
                      <a:blip r:embed="rId10"/>
                      <a:srcRect/>
                      <a:stretch>
                        <a:fillRect/>
                      </a:stretch>
                    </p:blipFill>
                    <p:spPr bwMode="auto">
                      <a:xfrm>
                        <a:off x="1888407" y="6065743"/>
                        <a:ext cx="1984375" cy="449262"/>
                      </a:xfrm>
                      <a:prstGeom prst="rect">
                        <a:avLst/>
                      </a:prstGeom>
                      <a:noFill/>
                      <a:ln w="19050" cmpd="sng">
                        <a:solidFill>
                          <a:srgbClr val="00B050"/>
                        </a:solidFill>
                      </a:ln>
                      <a:extLst/>
                    </p:spPr>
                  </p:pic>
                </p:oleObj>
              </mc:Fallback>
            </mc:AlternateContent>
          </a:graphicData>
        </a:graphic>
      </p:graphicFrame>
      <p:graphicFrame>
        <p:nvGraphicFramePr>
          <p:cNvPr id="39" name="Object 17"/>
          <p:cNvGraphicFramePr>
            <a:graphicFrameLocks noChangeAspect="1"/>
          </p:cNvGraphicFramePr>
          <p:nvPr>
            <p:extLst>
              <p:ext uri="{D42A27DB-BD31-4B8C-83A1-F6EECF244321}">
                <p14:modId xmlns:p14="http://schemas.microsoft.com/office/powerpoint/2010/main" val="2340635097"/>
              </p:ext>
            </p:extLst>
          </p:nvPr>
        </p:nvGraphicFramePr>
        <p:xfrm>
          <a:off x="6246566" y="5203825"/>
          <a:ext cx="3475038" cy="765175"/>
        </p:xfrm>
        <a:graphic>
          <a:graphicData uri="http://schemas.openxmlformats.org/presentationml/2006/ole">
            <mc:AlternateContent xmlns:mc="http://schemas.openxmlformats.org/markup-compatibility/2006">
              <mc:Choice xmlns:v="urn:schemas-microsoft-com:vml" Requires="v">
                <p:oleObj spid="_x0000_s1885711" name="Equation" r:id="rId11" imgW="1955520" imgH="431640" progId="Equation.DSMT4">
                  <p:embed/>
                </p:oleObj>
              </mc:Choice>
              <mc:Fallback>
                <p:oleObj name="Equation" r:id="rId11" imgW="1955520" imgH="431640" progId="Equation.DSMT4">
                  <p:embed/>
                  <p:pic>
                    <p:nvPicPr>
                      <p:cNvPr id="0" name=""/>
                      <p:cNvPicPr>
                        <a:picLocks noChangeAspect="1" noChangeArrowheads="1"/>
                      </p:cNvPicPr>
                      <p:nvPr/>
                    </p:nvPicPr>
                    <p:blipFill>
                      <a:blip r:embed="rId12"/>
                      <a:srcRect/>
                      <a:stretch>
                        <a:fillRect/>
                      </a:stretch>
                    </p:blipFill>
                    <p:spPr bwMode="auto">
                      <a:xfrm>
                        <a:off x="6246566" y="5203825"/>
                        <a:ext cx="3475038" cy="765175"/>
                      </a:xfrm>
                      <a:prstGeom prst="rect">
                        <a:avLst/>
                      </a:prstGeom>
                      <a:noFill/>
                      <a:ln w="12700" cmpd="sng">
                        <a:noFill/>
                      </a:ln>
                      <a:extLst/>
                    </p:spPr>
                  </p:pic>
                </p:oleObj>
              </mc:Fallback>
            </mc:AlternateContent>
          </a:graphicData>
        </a:graphic>
      </p:graphicFrame>
      <p:sp>
        <p:nvSpPr>
          <p:cNvPr id="40" name="Text Box 4"/>
          <p:cNvSpPr txBox="1">
            <a:spLocks noChangeArrowheads="1"/>
          </p:cNvSpPr>
          <p:nvPr/>
        </p:nvSpPr>
        <p:spPr bwMode="auto">
          <a:xfrm>
            <a:off x="6185250" y="4421383"/>
            <a:ext cx="46256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Permite sumar las acciones de control individuales</a:t>
            </a:r>
            <a:endParaRPr lang="es-AR" sz="2000" b="0" dirty="0">
              <a:solidFill>
                <a:srgbClr val="C00000"/>
              </a:solidFill>
              <a:latin typeface="Arial" charset="0"/>
            </a:endParaRPr>
          </a:p>
        </p:txBody>
      </p:sp>
      <p:sp>
        <p:nvSpPr>
          <p:cNvPr id="41" name="Text Box 3"/>
          <p:cNvSpPr txBox="1">
            <a:spLocks noChangeArrowheads="1"/>
          </p:cNvSpPr>
          <p:nvPr/>
        </p:nvSpPr>
        <p:spPr bwMode="auto">
          <a:xfrm>
            <a:off x="6185250" y="3781637"/>
            <a:ext cx="3536354" cy="522287"/>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50000"/>
              </a:spcBef>
            </a:pPr>
            <a:r>
              <a:rPr lang="es-AR" sz="2400" u="sng" dirty="0" smtClean="0">
                <a:solidFill>
                  <a:srgbClr val="008000"/>
                </a:solidFill>
              </a:rPr>
              <a:t>Amplificador Sumador</a:t>
            </a:r>
            <a:endParaRPr lang="es-AR" u="sng" dirty="0">
              <a:solidFill>
                <a:srgbClr val="008000"/>
              </a:solidFill>
            </a:endParaRPr>
          </a:p>
        </p:txBody>
      </p:sp>
      <p:graphicFrame>
        <p:nvGraphicFramePr>
          <p:cNvPr id="42" name="Object 17"/>
          <p:cNvGraphicFramePr>
            <a:graphicFrameLocks noChangeAspect="1"/>
          </p:cNvGraphicFramePr>
          <p:nvPr>
            <p:extLst>
              <p:ext uri="{D42A27DB-BD31-4B8C-83A1-F6EECF244321}">
                <p14:modId xmlns:p14="http://schemas.microsoft.com/office/powerpoint/2010/main" val="1338264773"/>
              </p:ext>
            </p:extLst>
          </p:nvPr>
        </p:nvGraphicFramePr>
        <p:xfrm>
          <a:off x="6246566" y="6116447"/>
          <a:ext cx="1466850" cy="404813"/>
        </p:xfrm>
        <a:graphic>
          <a:graphicData uri="http://schemas.openxmlformats.org/presentationml/2006/ole">
            <mc:AlternateContent xmlns:mc="http://schemas.openxmlformats.org/markup-compatibility/2006">
              <mc:Choice xmlns:v="urn:schemas-microsoft-com:vml" Requires="v">
                <p:oleObj spid="_x0000_s1885712" name="Equation" r:id="rId13" imgW="825480" imgH="228600" progId="Equation.DSMT4">
                  <p:embed/>
                </p:oleObj>
              </mc:Choice>
              <mc:Fallback>
                <p:oleObj name="Equation" r:id="rId13" imgW="825480" imgH="228600" progId="Equation.DSMT4">
                  <p:embed/>
                  <p:pic>
                    <p:nvPicPr>
                      <p:cNvPr id="0" name=""/>
                      <p:cNvPicPr>
                        <a:picLocks noChangeAspect="1" noChangeArrowheads="1"/>
                      </p:cNvPicPr>
                      <p:nvPr/>
                    </p:nvPicPr>
                    <p:blipFill>
                      <a:blip r:embed="rId14"/>
                      <a:srcRect/>
                      <a:stretch>
                        <a:fillRect/>
                      </a:stretch>
                    </p:blipFill>
                    <p:spPr bwMode="auto">
                      <a:xfrm>
                        <a:off x="6246566" y="6116447"/>
                        <a:ext cx="1466850" cy="404813"/>
                      </a:xfrm>
                      <a:prstGeom prst="rect">
                        <a:avLst/>
                      </a:prstGeom>
                      <a:noFill/>
                      <a:ln w="12700" cmpd="sng">
                        <a:noFill/>
                      </a:ln>
                      <a:extLst/>
                    </p:spPr>
                  </p:pic>
                </p:oleObj>
              </mc:Fallback>
            </mc:AlternateContent>
          </a:graphicData>
        </a:graphic>
      </p:graphicFrame>
      <p:graphicFrame>
        <p:nvGraphicFramePr>
          <p:cNvPr id="43" name="Object 17"/>
          <p:cNvGraphicFramePr>
            <a:graphicFrameLocks noChangeAspect="1"/>
          </p:cNvGraphicFramePr>
          <p:nvPr>
            <p:extLst>
              <p:ext uri="{D42A27DB-BD31-4B8C-83A1-F6EECF244321}">
                <p14:modId xmlns:p14="http://schemas.microsoft.com/office/powerpoint/2010/main" val="1299970625"/>
              </p:ext>
            </p:extLst>
          </p:nvPr>
        </p:nvGraphicFramePr>
        <p:xfrm>
          <a:off x="7942263" y="6103938"/>
          <a:ext cx="3111500" cy="449262"/>
        </p:xfrm>
        <a:graphic>
          <a:graphicData uri="http://schemas.openxmlformats.org/presentationml/2006/ole">
            <mc:AlternateContent xmlns:mc="http://schemas.openxmlformats.org/markup-compatibility/2006">
              <mc:Choice xmlns:v="urn:schemas-microsoft-com:vml" Requires="v">
                <p:oleObj spid="_x0000_s1885713" name="Equation" r:id="rId15" imgW="1752480" imgH="253800" progId="Equation.DSMT4">
                  <p:embed/>
                </p:oleObj>
              </mc:Choice>
              <mc:Fallback>
                <p:oleObj name="Equation" r:id="rId15" imgW="1752480" imgH="253800" progId="Equation.DSMT4">
                  <p:embed/>
                  <p:pic>
                    <p:nvPicPr>
                      <p:cNvPr id="0" name=""/>
                      <p:cNvPicPr>
                        <a:picLocks noChangeAspect="1" noChangeArrowheads="1"/>
                      </p:cNvPicPr>
                      <p:nvPr/>
                    </p:nvPicPr>
                    <p:blipFill>
                      <a:blip r:embed="rId16"/>
                      <a:srcRect/>
                      <a:stretch>
                        <a:fillRect/>
                      </a:stretch>
                    </p:blipFill>
                    <p:spPr bwMode="auto">
                      <a:xfrm>
                        <a:off x="7942263" y="6103938"/>
                        <a:ext cx="3111500" cy="449262"/>
                      </a:xfrm>
                      <a:prstGeom prst="rect">
                        <a:avLst/>
                      </a:prstGeom>
                      <a:noFill/>
                      <a:ln w="19050" cmpd="sng">
                        <a:solidFill>
                          <a:srgbClr val="00B050"/>
                        </a:solidFill>
                      </a:ln>
                      <a:extLst/>
                    </p:spPr>
                  </p:pic>
                </p:oleObj>
              </mc:Fallback>
            </mc:AlternateContent>
          </a:graphicData>
        </a:graphic>
      </p:graphicFrame>
      <p:sp>
        <p:nvSpPr>
          <p:cNvPr id="20" name="Text Box 3"/>
          <p:cNvSpPr txBox="1">
            <a:spLocks noChangeArrowheads="1"/>
          </p:cNvSpPr>
          <p:nvPr/>
        </p:nvSpPr>
        <p:spPr bwMode="auto">
          <a:xfrm>
            <a:off x="125416" y="752477"/>
            <a:ext cx="2304257"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dirty="0"/>
              <a:t>Restador</a:t>
            </a:r>
          </a:p>
        </p:txBody>
      </p:sp>
      <p:sp>
        <p:nvSpPr>
          <p:cNvPr id="24" name="Text Box 3"/>
          <p:cNvSpPr txBox="1">
            <a:spLocks noChangeArrowheads="1"/>
          </p:cNvSpPr>
          <p:nvPr/>
        </p:nvSpPr>
        <p:spPr bwMode="auto">
          <a:xfrm>
            <a:off x="6049906" y="820012"/>
            <a:ext cx="2356828" cy="522287"/>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dirty="0"/>
              <a:t>Sumador</a:t>
            </a:r>
          </a:p>
        </p:txBody>
      </p:sp>
    </p:spTree>
    <p:extLst>
      <p:ext uri="{BB962C8B-B14F-4D97-AF65-F5344CB8AC3E}">
        <p14:creationId xmlns:p14="http://schemas.microsoft.com/office/powerpoint/2010/main" val="915897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bwMode="auto">
          <a:xfrm>
            <a:off x="5583143" y="2034496"/>
            <a:ext cx="2180513" cy="3744754"/>
          </a:xfrm>
          <a:prstGeom prst="rect">
            <a:avLst/>
          </a:prstGeom>
          <a:solidFill>
            <a:srgbClr val="CCE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2" name="Rectángulo 1"/>
          <p:cNvSpPr/>
          <p:nvPr/>
        </p:nvSpPr>
        <p:spPr bwMode="auto">
          <a:xfrm>
            <a:off x="460257" y="2755855"/>
            <a:ext cx="1927565" cy="2016562"/>
          </a:xfrm>
          <a:prstGeom prst="rect">
            <a:avLst/>
          </a:prstGeom>
          <a:solidFill>
            <a:srgbClr val="CCE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5" name="Rectángulo 44"/>
          <p:cNvSpPr/>
          <p:nvPr/>
        </p:nvSpPr>
        <p:spPr bwMode="auto">
          <a:xfrm>
            <a:off x="2846293" y="4640379"/>
            <a:ext cx="2496843" cy="1574590"/>
          </a:xfrm>
          <a:prstGeom prst="rect">
            <a:avLst/>
          </a:prstGeom>
          <a:solidFill>
            <a:srgbClr val="CCE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7" name="Rectángulo 46"/>
          <p:cNvSpPr/>
          <p:nvPr/>
        </p:nvSpPr>
        <p:spPr bwMode="auto">
          <a:xfrm>
            <a:off x="2846293" y="3045045"/>
            <a:ext cx="2496843" cy="1557060"/>
          </a:xfrm>
          <a:prstGeom prst="rect">
            <a:avLst/>
          </a:prstGeom>
          <a:solidFill>
            <a:srgbClr val="CCE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49" name="Rectángulo 48"/>
          <p:cNvSpPr/>
          <p:nvPr/>
        </p:nvSpPr>
        <p:spPr bwMode="auto">
          <a:xfrm>
            <a:off x="2846293" y="1364877"/>
            <a:ext cx="2496843" cy="1574712"/>
          </a:xfrm>
          <a:prstGeom prst="rect">
            <a:avLst/>
          </a:prstGeom>
          <a:solidFill>
            <a:srgbClr val="CCE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pPr>
            <a:endParaRPr kumimoji="0" lang="es-AR" sz="2800" b="1" i="0" u="none" strike="noStrike" cap="none" normalizeH="0" baseline="0" smtClean="0">
              <a:ln>
                <a:noFill/>
              </a:ln>
              <a:solidFill>
                <a:schemeClr val="tx1"/>
              </a:solidFill>
              <a:effectLst/>
              <a:latin typeface="Arial" charset="0"/>
            </a:endParaRPr>
          </a:p>
        </p:txBody>
      </p:sp>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7" name="Text Box 3"/>
          <p:cNvSpPr txBox="1">
            <a:spLocks noChangeArrowheads="1"/>
          </p:cNvSpPr>
          <p:nvPr/>
        </p:nvSpPr>
        <p:spPr bwMode="auto">
          <a:xfrm>
            <a:off x="125416" y="770282"/>
            <a:ext cx="5256209" cy="447979"/>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s-ES"/>
            </a:defPPr>
            <a:lvl1pPr algn="ctr">
              <a:spcBef>
                <a:spcPct val="50000"/>
              </a:spcBef>
              <a:defRPr sz="2400" b="1">
                <a:solidFill>
                  <a:schemeClr val="bg1"/>
                </a:solidFill>
                <a:effectLst>
                  <a:outerShdw blurRad="38100" dist="38100" dir="2700000" algn="tl">
                    <a:srgbClr val="000000">
                      <a:alpha val="43137"/>
                    </a:srgbClr>
                  </a:outerShdw>
                </a:effectLst>
              </a:defRPr>
            </a:lvl1pPr>
          </a:lstStyle>
          <a:p>
            <a:pPr algn="l"/>
            <a:r>
              <a:rPr lang="es-AR" dirty="0" smtClean="0"/>
              <a:t>Controlador PID No Interactuante</a:t>
            </a:r>
            <a:endParaRPr lang="es-AR" dirty="0"/>
          </a:p>
        </p:txBody>
      </p:sp>
      <p:graphicFrame>
        <p:nvGraphicFramePr>
          <p:cNvPr id="18" name="Object 17"/>
          <p:cNvGraphicFramePr>
            <a:graphicFrameLocks noChangeAspect="1"/>
          </p:cNvGraphicFramePr>
          <p:nvPr>
            <p:extLst>
              <p:ext uri="{D42A27DB-BD31-4B8C-83A1-F6EECF244321}">
                <p14:modId xmlns:p14="http://schemas.microsoft.com/office/powerpoint/2010/main" val="3530638737"/>
              </p:ext>
            </p:extLst>
          </p:nvPr>
        </p:nvGraphicFramePr>
        <p:xfrm>
          <a:off x="8227647" y="1383633"/>
          <a:ext cx="3273425" cy="765175"/>
        </p:xfrm>
        <a:graphic>
          <a:graphicData uri="http://schemas.openxmlformats.org/presentationml/2006/ole">
            <mc:AlternateContent xmlns:mc="http://schemas.openxmlformats.org/markup-compatibility/2006">
              <mc:Choice xmlns:v="urn:schemas-microsoft-com:vml" Requires="v">
                <p:oleObj spid="_x0000_s1887848" name="Equation" r:id="rId3" imgW="1841400" imgH="431640" progId="Equation.DSMT4">
                  <p:embed/>
                </p:oleObj>
              </mc:Choice>
              <mc:Fallback>
                <p:oleObj name="Equation" r:id="rId3" imgW="1841400" imgH="431640" progId="Equation.DSMT4">
                  <p:embed/>
                  <p:pic>
                    <p:nvPicPr>
                      <p:cNvPr id="0" name=""/>
                      <p:cNvPicPr>
                        <a:picLocks noChangeAspect="1" noChangeArrowheads="1"/>
                      </p:cNvPicPr>
                      <p:nvPr/>
                    </p:nvPicPr>
                    <p:blipFill>
                      <a:blip r:embed="rId4"/>
                      <a:srcRect/>
                      <a:stretch>
                        <a:fillRect/>
                      </a:stretch>
                    </p:blipFill>
                    <p:spPr bwMode="auto">
                      <a:xfrm>
                        <a:off x="8227647" y="1383633"/>
                        <a:ext cx="3273425" cy="765175"/>
                      </a:xfrm>
                      <a:prstGeom prst="rect">
                        <a:avLst/>
                      </a:prstGeom>
                      <a:noFill/>
                      <a:ln w="12700" cmpd="sng">
                        <a:noFill/>
                      </a:ln>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853919704"/>
              </p:ext>
            </p:extLst>
          </p:nvPr>
        </p:nvGraphicFramePr>
        <p:xfrm>
          <a:off x="8227647" y="2194214"/>
          <a:ext cx="3636963" cy="765175"/>
        </p:xfrm>
        <a:graphic>
          <a:graphicData uri="http://schemas.openxmlformats.org/presentationml/2006/ole">
            <mc:AlternateContent xmlns:mc="http://schemas.openxmlformats.org/markup-compatibility/2006">
              <mc:Choice xmlns:v="urn:schemas-microsoft-com:vml" Requires="v">
                <p:oleObj spid="_x0000_s1887849" name="Equation" r:id="rId5" imgW="2044440" imgH="431640" progId="Equation.DSMT4">
                  <p:embed/>
                </p:oleObj>
              </mc:Choice>
              <mc:Fallback>
                <p:oleObj name="Equation" r:id="rId5" imgW="2044440" imgH="431640" progId="Equation.DSMT4">
                  <p:embed/>
                  <p:pic>
                    <p:nvPicPr>
                      <p:cNvPr id="0" name=""/>
                      <p:cNvPicPr>
                        <a:picLocks noChangeAspect="1" noChangeArrowheads="1"/>
                      </p:cNvPicPr>
                      <p:nvPr/>
                    </p:nvPicPr>
                    <p:blipFill>
                      <a:blip r:embed="rId6"/>
                      <a:srcRect/>
                      <a:stretch>
                        <a:fillRect/>
                      </a:stretch>
                    </p:blipFill>
                    <p:spPr bwMode="auto">
                      <a:xfrm>
                        <a:off x="8227647" y="2194214"/>
                        <a:ext cx="3636963" cy="765175"/>
                      </a:xfrm>
                      <a:prstGeom prst="rect">
                        <a:avLst/>
                      </a:prstGeom>
                      <a:noFill/>
                      <a:ln w="12700" cmpd="sng">
                        <a:noFill/>
                      </a:ln>
                      <a:extLst/>
                    </p:spPr>
                  </p:pic>
                </p:oleObj>
              </mc:Fallback>
            </mc:AlternateContent>
          </a:graphicData>
        </a:graphic>
      </p:graphicFrame>
      <p:graphicFrame>
        <p:nvGraphicFramePr>
          <p:cNvPr id="23" name="Object 17"/>
          <p:cNvGraphicFramePr>
            <a:graphicFrameLocks noChangeAspect="1"/>
          </p:cNvGraphicFramePr>
          <p:nvPr>
            <p:extLst>
              <p:ext uri="{D42A27DB-BD31-4B8C-83A1-F6EECF244321}">
                <p14:modId xmlns:p14="http://schemas.microsoft.com/office/powerpoint/2010/main" val="2458809171"/>
              </p:ext>
            </p:extLst>
          </p:nvPr>
        </p:nvGraphicFramePr>
        <p:xfrm>
          <a:off x="8227647" y="3099422"/>
          <a:ext cx="3546475" cy="404813"/>
        </p:xfrm>
        <a:graphic>
          <a:graphicData uri="http://schemas.openxmlformats.org/presentationml/2006/ole">
            <mc:AlternateContent xmlns:mc="http://schemas.openxmlformats.org/markup-compatibility/2006">
              <mc:Choice xmlns:v="urn:schemas-microsoft-com:vml" Requires="v">
                <p:oleObj spid="_x0000_s1887850" name="Equation" r:id="rId7" imgW="1993680" imgH="228600" progId="Equation.DSMT4">
                  <p:embed/>
                </p:oleObj>
              </mc:Choice>
              <mc:Fallback>
                <p:oleObj name="Equation" r:id="rId7" imgW="1993680" imgH="228600" progId="Equation.DSMT4">
                  <p:embed/>
                  <p:pic>
                    <p:nvPicPr>
                      <p:cNvPr id="0" name=""/>
                      <p:cNvPicPr>
                        <a:picLocks noChangeAspect="1" noChangeArrowheads="1"/>
                      </p:cNvPicPr>
                      <p:nvPr/>
                    </p:nvPicPr>
                    <p:blipFill>
                      <a:blip r:embed="rId8"/>
                      <a:srcRect/>
                      <a:stretch>
                        <a:fillRect/>
                      </a:stretch>
                    </p:blipFill>
                    <p:spPr bwMode="auto">
                      <a:xfrm>
                        <a:off x="8227647" y="3099422"/>
                        <a:ext cx="3546475" cy="404813"/>
                      </a:xfrm>
                      <a:prstGeom prst="rect">
                        <a:avLst/>
                      </a:prstGeom>
                      <a:noFill/>
                      <a:ln w="12700" cmpd="sng">
                        <a:noFill/>
                      </a:ln>
                      <a:extLst/>
                    </p:spPr>
                  </p:pic>
                </p:oleObj>
              </mc:Fallback>
            </mc:AlternateContent>
          </a:graphicData>
        </a:graphic>
      </p:graphicFrame>
      <p:sp>
        <p:nvSpPr>
          <p:cNvPr id="25" name="Text Box 4"/>
          <p:cNvSpPr txBox="1">
            <a:spLocks noChangeArrowheads="1"/>
          </p:cNvSpPr>
          <p:nvPr/>
        </p:nvSpPr>
        <p:spPr bwMode="auto">
          <a:xfrm>
            <a:off x="7906774" y="847379"/>
            <a:ext cx="421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La TL de cada acción de control es:</a:t>
            </a:r>
            <a:endParaRPr lang="es-AR" sz="2000" b="0" dirty="0">
              <a:solidFill>
                <a:srgbClr val="C00000"/>
              </a:solidFill>
              <a:latin typeface="Arial" charset="0"/>
            </a:endParaRPr>
          </a:p>
        </p:txBody>
      </p:sp>
      <p:graphicFrame>
        <p:nvGraphicFramePr>
          <p:cNvPr id="28" name="Object 17"/>
          <p:cNvGraphicFramePr>
            <a:graphicFrameLocks noChangeAspect="1"/>
          </p:cNvGraphicFramePr>
          <p:nvPr>
            <p:extLst>
              <p:ext uri="{D42A27DB-BD31-4B8C-83A1-F6EECF244321}">
                <p14:modId xmlns:p14="http://schemas.microsoft.com/office/powerpoint/2010/main" val="1201898472"/>
              </p:ext>
            </p:extLst>
          </p:nvPr>
        </p:nvGraphicFramePr>
        <p:xfrm>
          <a:off x="8275838" y="4307723"/>
          <a:ext cx="1016000" cy="765175"/>
        </p:xfrm>
        <a:graphic>
          <a:graphicData uri="http://schemas.openxmlformats.org/presentationml/2006/ole">
            <mc:AlternateContent xmlns:mc="http://schemas.openxmlformats.org/markup-compatibility/2006">
              <mc:Choice xmlns:v="urn:schemas-microsoft-com:vml" Requires="v">
                <p:oleObj spid="_x0000_s1887851" name="Equation" r:id="rId9" imgW="571320" imgH="431640" progId="Equation.DSMT4">
                  <p:embed/>
                </p:oleObj>
              </mc:Choice>
              <mc:Fallback>
                <p:oleObj name="Equation" r:id="rId9" imgW="571320" imgH="431640" progId="Equation.DSMT4">
                  <p:embed/>
                  <p:pic>
                    <p:nvPicPr>
                      <p:cNvPr id="0" name=""/>
                      <p:cNvPicPr>
                        <a:picLocks noChangeAspect="1" noChangeArrowheads="1"/>
                      </p:cNvPicPr>
                      <p:nvPr/>
                    </p:nvPicPr>
                    <p:blipFill>
                      <a:blip r:embed="rId10"/>
                      <a:srcRect/>
                      <a:stretch>
                        <a:fillRect/>
                      </a:stretch>
                    </p:blipFill>
                    <p:spPr bwMode="auto">
                      <a:xfrm>
                        <a:off x="8275838" y="4307723"/>
                        <a:ext cx="1016000" cy="765175"/>
                      </a:xfrm>
                      <a:prstGeom prst="rect">
                        <a:avLst/>
                      </a:prstGeom>
                      <a:solidFill>
                        <a:srgbClr val="FFC000"/>
                      </a:solidFill>
                      <a:ln w="12700" cmpd="sng">
                        <a:noFill/>
                      </a:ln>
                      <a:extLst/>
                    </p:spPr>
                  </p:pic>
                </p:oleObj>
              </mc:Fallback>
            </mc:AlternateContent>
          </a:graphicData>
        </a:graphic>
      </p:graphicFrame>
      <p:graphicFrame>
        <p:nvGraphicFramePr>
          <p:cNvPr id="29" name="Object 17"/>
          <p:cNvGraphicFramePr>
            <a:graphicFrameLocks noChangeAspect="1"/>
          </p:cNvGraphicFramePr>
          <p:nvPr>
            <p:extLst>
              <p:ext uri="{D42A27DB-BD31-4B8C-83A1-F6EECF244321}">
                <p14:modId xmlns:p14="http://schemas.microsoft.com/office/powerpoint/2010/main" val="3067063692"/>
              </p:ext>
            </p:extLst>
          </p:nvPr>
        </p:nvGraphicFramePr>
        <p:xfrm>
          <a:off x="9392934" y="4399698"/>
          <a:ext cx="993775" cy="404813"/>
        </p:xfrm>
        <a:graphic>
          <a:graphicData uri="http://schemas.openxmlformats.org/presentationml/2006/ole">
            <mc:AlternateContent xmlns:mc="http://schemas.openxmlformats.org/markup-compatibility/2006">
              <mc:Choice xmlns:v="urn:schemas-microsoft-com:vml" Requires="v">
                <p:oleObj spid="_x0000_s1887852" name="Equation" r:id="rId11" imgW="558720" imgH="228600" progId="Equation.DSMT4">
                  <p:embed/>
                </p:oleObj>
              </mc:Choice>
              <mc:Fallback>
                <p:oleObj name="Equation" r:id="rId11" imgW="558720" imgH="228600" progId="Equation.DSMT4">
                  <p:embed/>
                  <p:pic>
                    <p:nvPicPr>
                      <p:cNvPr id="0" name=""/>
                      <p:cNvPicPr>
                        <a:picLocks noChangeAspect="1" noChangeArrowheads="1"/>
                      </p:cNvPicPr>
                      <p:nvPr/>
                    </p:nvPicPr>
                    <p:blipFill>
                      <a:blip r:embed="rId12"/>
                      <a:srcRect/>
                      <a:stretch>
                        <a:fillRect/>
                      </a:stretch>
                    </p:blipFill>
                    <p:spPr bwMode="auto">
                      <a:xfrm>
                        <a:off x="9392934" y="4399698"/>
                        <a:ext cx="993775" cy="404813"/>
                      </a:xfrm>
                      <a:prstGeom prst="rect">
                        <a:avLst/>
                      </a:prstGeom>
                      <a:solidFill>
                        <a:srgbClr val="FFC000"/>
                      </a:solidFill>
                      <a:ln w="12700" cmpd="sng">
                        <a:noFill/>
                      </a:ln>
                      <a:extLst/>
                    </p:spPr>
                  </p:pic>
                </p:oleObj>
              </mc:Fallback>
            </mc:AlternateContent>
          </a:graphicData>
        </a:graphic>
      </p:graphicFrame>
      <p:graphicFrame>
        <p:nvGraphicFramePr>
          <p:cNvPr id="30" name="Object 17"/>
          <p:cNvGraphicFramePr>
            <a:graphicFrameLocks noChangeAspect="1"/>
          </p:cNvGraphicFramePr>
          <p:nvPr>
            <p:extLst>
              <p:ext uri="{D42A27DB-BD31-4B8C-83A1-F6EECF244321}">
                <p14:modId xmlns:p14="http://schemas.microsoft.com/office/powerpoint/2010/main" val="1591025540"/>
              </p:ext>
            </p:extLst>
          </p:nvPr>
        </p:nvGraphicFramePr>
        <p:xfrm>
          <a:off x="10600613" y="4399698"/>
          <a:ext cx="1108075" cy="404812"/>
        </p:xfrm>
        <a:graphic>
          <a:graphicData uri="http://schemas.openxmlformats.org/presentationml/2006/ole">
            <mc:AlternateContent xmlns:mc="http://schemas.openxmlformats.org/markup-compatibility/2006">
              <mc:Choice xmlns:v="urn:schemas-microsoft-com:vml" Requires="v">
                <p:oleObj spid="_x0000_s1887853" name="Equation" r:id="rId13" imgW="622080" imgH="228600" progId="Equation.DSMT4">
                  <p:embed/>
                </p:oleObj>
              </mc:Choice>
              <mc:Fallback>
                <p:oleObj name="Equation" r:id="rId13" imgW="622080" imgH="228600" progId="Equation.DSMT4">
                  <p:embed/>
                  <p:pic>
                    <p:nvPicPr>
                      <p:cNvPr id="0" name=""/>
                      <p:cNvPicPr>
                        <a:picLocks noChangeAspect="1" noChangeArrowheads="1"/>
                      </p:cNvPicPr>
                      <p:nvPr/>
                    </p:nvPicPr>
                    <p:blipFill>
                      <a:blip r:embed="rId14"/>
                      <a:srcRect/>
                      <a:stretch>
                        <a:fillRect/>
                      </a:stretch>
                    </p:blipFill>
                    <p:spPr bwMode="auto">
                      <a:xfrm>
                        <a:off x="10600613" y="4399698"/>
                        <a:ext cx="1108075" cy="404812"/>
                      </a:xfrm>
                      <a:prstGeom prst="rect">
                        <a:avLst/>
                      </a:prstGeom>
                      <a:solidFill>
                        <a:srgbClr val="FFC000"/>
                      </a:solidFill>
                      <a:ln w="12700" cmpd="sng">
                        <a:noFill/>
                      </a:ln>
                      <a:extLst/>
                    </p:spPr>
                  </p:pic>
                </p:oleObj>
              </mc:Fallback>
            </mc:AlternateContent>
          </a:graphicData>
        </a:graphic>
      </p:graphicFrame>
      <p:sp>
        <p:nvSpPr>
          <p:cNvPr id="36" name="Text Box 3"/>
          <p:cNvSpPr txBox="1">
            <a:spLocks noChangeArrowheads="1"/>
          </p:cNvSpPr>
          <p:nvPr/>
        </p:nvSpPr>
        <p:spPr bwMode="auto">
          <a:xfrm>
            <a:off x="779802" y="2281071"/>
            <a:ext cx="1309291" cy="366768"/>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sz="2000" dirty="0"/>
              <a:t>Restador</a:t>
            </a:r>
          </a:p>
        </p:txBody>
      </p:sp>
      <p:sp>
        <p:nvSpPr>
          <p:cNvPr id="44" name="Text Box 3"/>
          <p:cNvSpPr txBox="1">
            <a:spLocks noChangeArrowheads="1"/>
          </p:cNvSpPr>
          <p:nvPr/>
        </p:nvSpPr>
        <p:spPr bwMode="auto">
          <a:xfrm>
            <a:off x="6029920" y="1598777"/>
            <a:ext cx="1309291" cy="366768"/>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sz="2000" dirty="0" smtClean="0"/>
              <a:t>Sumador</a:t>
            </a:r>
            <a:endParaRPr lang="es-AR" sz="2000" dirty="0"/>
          </a:p>
        </p:txBody>
      </p:sp>
      <p:sp>
        <p:nvSpPr>
          <p:cNvPr id="46" name="Text Box 3"/>
          <p:cNvSpPr txBox="1">
            <a:spLocks noChangeArrowheads="1"/>
          </p:cNvSpPr>
          <p:nvPr/>
        </p:nvSpPr>
        <p:spPr bwMode="auto">
          <a:xfrm>
            <a:off x="2867225" y="4668620"/>
            <a:ext cx="446721" cy="366768"/>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sz="2000" dirty="0" smtClean="0"/>
              <a:t>D</a:t>
            </a:r>
            <a:endParaRPr lang="es-AR" sz="2000" dirty="0"/>
          </a:p>
        </p:txBody>
      </p:sp>
      <p:sp>
        <p:nvSpPr>
          <p:cNvPr id="48" name="Text Box 3"/>
          <p:cNvSpPr txBox="1">
            <a:spLocks noChangeArrowheads="1"/>
          </p:cNvSpPr>
          <p:nvPr/>
        </p:nvSpPr>
        <p:spPr bwMode="auto">
          <a:xfrm>
            <a:off x="2877386" y="3083318"/>
            <a:ext cx="446721" cy="366768"/>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sz="2000" dirty="0" smtClean="0"/>
              <a:t>I</a:t>
            </a:r>
            <a:endParaRPr lang="es-AR" sz="2000" dirty="0"/>
          </a:p>
        </p:txBody>
      </p:sp>
      <p:sp>
        <p:nvSpPr>
          <p:cNvPr id="50" name="Text Box 3"/>
          <p:cNvSpPr txBox="1">
            <a:spLocks noChangeArrowheads="1"/>
          </p:cNvSpPr>
          <p:nvPr/>
        </p:nvSpPr>
        <p:spPr bwMode="auto">
          <a:xfrm>
            <a:off x="2890534" y="1402441"/>
            <a:ext cx="446721" cy="366768"/>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n-US"/>
            </a:defPPr>
            <a:lvl1pPr>
              <a:spcBef>
                <a:spcPct val="50000"/>
              </a:spcBef>
              <a:defRPr sz="2400">
                <a:solidFill>
                  <a:schemeClr val="bg1"/>
                </a:solidFill>
                <a:effectLst>
                  <a:outerShdw blurRad="38100" dist="38100" dir="2700000" algn="tl">
                    <a:srgbClr val="000000">
                      <a:alpha val="43137"/>
                    </a:srgbClr>
                  </a:outerShdw>
                </a:effectLst>
              </a:defRPr>
            </a:lvl1pPr>
          </a:lstStyle>
          <a:p>
            <a:r>
              <a:rPr lang="es-AR" sz="2000" dirty="0" smtClean="0"/>
              <a:t>P</a:t>
            </a:r>
            <a:endParaRPr lang="es-AR" sz="2000" dirty="0"/>
          </a:p>
        </p:txBody>
      </p:sp>
      <p:pic>
        <p:nvPicPr>
          <p:cNvPr id="4" name="Imagen 3"/>
          <p:cNvPicPr>
            <a:picLocks noChangeAspect="1"/>
          </p:cNvPicPr>
          <p:nvPr/>
        </p:nvPicPr>
        <p:blipFill>
          <a:blip r:embed="rId15"/>
          <a:stretch>
            <a:fillRect/>
          </a:stretch>
        </p:blipFill>
        <p:spPr>
          <a:xfrm>
            <a:off x="22601" y="1309044"/>
            <a:ext cx="8232305" cy="4905925"/>
          </a:xfrm>
          <a:prstGeom prst="rect">
            <a:avLst/>
          </a:prstGeom>
        </p:spPr>
      </p:pic>
    </p:spTree>
    <p:extLst>
      <p:ext uri="{BB962C8B-B14F-4D97-AF65-F5344CB8AC3E}">
        <p14:creationId xmlns:p14="http://schemas.microsoft.com/office/powerpoint/2010/main" val="3287203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25416" y="98824"/>
            <a:ext cx="9085259" cy="588963"/>
          </a:xfrm>
          <a:prstGeom prst="rect">
            <a:avLst/>
          </a:prstGeom>
          <a:solidFill>
            <a:srgbClr val="0000FF"/>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rtl="0" fontAlgn="base">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chemeClr val="tx1"/>
                </a:solidFill>
                <a:effectLst>
                  <a:outerShdw blurRad="38100" dist="38100" dir="2700000" algn="tl">
                    <a:srgbClr val="C0C0C0"/>
                  </a:outerShdw>
                </a:effectLst>
                <a:latin typeface="Arial" charset="0"/>
              </a:defRPr>
            </a:lvl9pPr>
          </a:lstStyle>
          <a:p>
            <a:pPr algn="l">
              <a:buClrTx/>
              <a:buSzTx/>
              <a:buFontTx/>
            </a:pPr>
            <a:r>
              <a:rPr lang="es-AR" sz="2400" kern="0" dirty="0">
                <a:solidFill>
                  <a:schemeClr val="bg1"/>
                </a:solidFill>
                <a:effectLst>
                  <a:outerShdw blurRad="38100" dist="38100" dir="2700000" algn="tl">
                    <a:srgbClr val="000000"/>
                  </a:outerShdw>
                </a:effectLst>
              </a:rPr>
              <a:t>Controladores P, I, PI, PD, PID – Implementación Electrónica</a:t>
            </a:r>
            <a:endParaRPr lang="es-AR" sz="2400" b="1" kern="0" dirty="0">
              <a:solidFill>
                <a:schemeClr val="bg1"/>
              </a:solidFill>
              <a:effectLst>
                <a:outerShdw blurRad="38100" dist="38100" dir="2700000" algn="tl">
                  <a:srgbClr val="000000"/>
                </a:outerShdw>
              </a:effectLst>
            </a:endParaRPr>
          </a:p>
        </p:txBody>
      </p:sp>
      <p:sp>
        <p:nvSpPr>
          <p:cNvPr id="17" name="Text Box 3"/>
          <p:cNvSpPr txBox="1">
            <a:spLocks noChangeArrowheads="1"/>
          </p:cNvSpPr>
          <p:nvPr/>
        </p:nvSpPr>
        <p:spPr bwMode="auto">
          <a:xfrm>
            <a:off x="125416" y="770282"/>
            <a:ext cx="5256209" cy="447979"/>
          </a:xfrm>
          <a:prstGeom prst="rect">
            <a:avLst/>
          </a:prstGeom>
          <a:solidFill>
            <a:srgbClr val="008000"/>
          </a:solidFill>
          <a:ln w="15875">
            <a:noFill/>
            <a:miter lim="800000"/>
            <a:headEnd/>
            <a:tailEnd/>
          </a:ln>
          <a:effectLst>
            <a:outerShdw blurRad="50800" dist="38100" dir="2700000" algn="tl" rotWithShape="0">
              <a:prstClr val="black">
                <a:alpha val="40000"/>
              </a:prstClr>
            </a:outerShdw>
          </a:effectLst>
          <a:extLst/>
        </p:spPr>
        <p:txBody>
          <a:bodyPr anchor="ctr"/>
          <a:lstStyle>
            <a:defPPr>
              <a:defRPr lang="es-ES"/>
            </a:defPPr>
            <a:lvl1pPr algn="ctr">
              <a:spcBef>
                <a:spcPct val="50000"/>
              </a:spcBef>
              <a:defRPr sz="2400" b="1">
                <a:solidFill>
                  <a:schemeClr val="bg1"/>
                </a:solidFill>
                <a:effectLst>
                  <a:outerShdw blurRad="38100" dist="38100" dir="2700000" algn="tl">
                    <a:srgbClr val="000000">
                      <a:alpha val="43137"/>
                    </a:srgbClr>
                  </a:outerShdw>
                </a:effectLst>
              </a:defRPr>
            </a:lvl1pPr>
          </a:lstStyle>
          <a:p>
            <a:pPr algn="l"/>
            <a:r>
              <a:rPr lang="es-AR" dirty="0" smtClean="0"/>
              <a:t>Controlador PID No Interactuante</a:t>
            </a:r>
            <a:endParaRPr lang="es-AR" dirty="0"/>
          </a:p>
        </p:txBody>
      </p:sp>
      <p:sp>
        <p:nvSpPr>
          <p:cNvPr id="25" name="Text Box 4"/>
          <p:cNvSpPr txBox="1">
            <a:spLocks noChangeArrowheads="1"/>
          </p:cNvSpPr>
          <p:nvPr/>
        </p:nvSpPr>
        <p:spPr bwMode="auto">
          <a:xfrm>
            <a:off x="5942554" y="1244954"/>
            <a:ext cx="6178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nSpc>
                <a:spcPct val="120000"/>
              </a:lnSpc>
              <a:spcBef>
                <a:spcPct val="50000"/>
              </a:spcBef>
            </a:pPr>
            <a:r>
              <a:rPr lang="es-AR" sz="2000" b="0" dirty="0" smtClean="0">
                <a:solidFill>
                  <a:srgbClr val="C00000"/>
                </a:solidFill>
                <a:latin typeface="Arial" charset="0"/>
              </a:rPr>
              <a:t>Recordando la expresión del PID no interactuante:</a:t>
            </a:r>
            <a:endParaRPr lang="es-AR" sz="2000" b="0" dirty="0">
              <a:solidFill>
                <a:srgbClr val="C00000"/>
              </a:solidFill>
              <a:latin typeface="Arial" charset="0"/>
            </a:endParaRPr>
          </a:p>
        </p:txBody>
      </p:sp>
      <p:sp>
        <p:nvSpPr>
          <p:cNvPr id="26" name="Text Box 4"/>
          <p:cNvSpPr txBox="1">
            <a:spLocks noChangeArrowheads="1"/>
          </p:cNvSpPr>
          <p:nvPr/>
        </p:nvSpPr>
        <p:spPr bwMode="auto">
          <a:xfrm>
            <a:off x="6221559" y="2770504"/>
            <a:ext cx="57581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lgn="l">
              <a:spcBef>
                <a:spcPct val="0"/>
              </a:spcBef>
              <a:tabLst>
                <a:tab pos="265113" algn="l"/>
              </a:tabLst>
              <a:defRPr sz="2400">
                <a:solidFill>
                  <a:schemeClr val="tx1"/>
                </a:solidFill>
                <a:latin typeface="Times New Roman" pitchFamily="18" charset="0"/>
              </a:defRPr>
            </a:lvl1pPr>
            <a:lvl2pPr marL="630238" algn="l">
              <a:spcBef>
                <a:spcPct val="0"/>
              </a:spcBef>
              <a:tabLst>
                <a:tab pos="265113" algn="l"/>
              </a:tabLst>
              <a:defRPr sz="2400">
                <a:solidFill>
                  <a:schemeClr val="tx1"/>
                </a:solidFill>
                <a:latin typeface="Times New Roman" pitchFamily="18" charset="0"/>
              </a:defRPr>
            </a:lvl2pPr>
            <a:lvl3pPr algn="l">
              <a:spcBef>
                <a:spcPct val="0"/>
              </a:spcBef>
              <a:tabLst>
                <a:tab pos="265113" algn="l"/>
              </a:tabLst>
              <a:defRPr sz="2400">
                <a:solidFill>
                  <a:schemeClr val="tx1"/>
                </a:solidFill>
                <a:latin typeface="Times New Roman" pitchFamily="18" charset="0"/>
              </a:defRPr>
            </a:lvl3pPr>
            <a:lvl4pPr algn="l">
              <a:spcBef>
                <a:spcPct val="0"/>
              </a:spcBef>
              <a:tabLst>
                <a:tab pos="265113" algn="l"/>
              </a:tabLst>
              <a:defRPr sz="2400">
                <a:solidFill>
                  <a:schemeClr val="tx1"/>
                </a:solidFill>
                <a:latin typeface="Times New Roman" pitchFamily="18" charset="0"/>
              </a:defRPr>
            </a:lvl4pPr>
            <a:lvl5pPr algn="l">
              <a:spcBef>
                <a:spcPct val="0"/>
              </a:spcBef>
              <a:tabLst>
                <a:tab pos="265113" algn="l"/>
              </a:tabLst>
              <a:defRPr sz="2400">
                <a:solidFill>
                  <a:schemeClr val="tx1"/>
                </a:solidFill>
                <a:latin typeface="Times New Roman" pitchFamily="18" charset="0"/>
              </a:defRPr>
            </a:lvl5pPr>
            <a:lvl6pPr fontAlgn="base">
              <a:spcBef>
                <a:spcPct val="0"/>
              </a:spcBef>
              <a:spcAft>
                <a:spcPct val="0"/>
              </a:spcAft>
              <a:tabLst>
                <a:tab pos="265113" algn="l"/>
              </a:tabLst>
              <a:defRPr sz="2400">
                <a:solidFill>
                  <a:schemeClr val="tx1"/>
                </a:solidFill>
                <a:latin typeface="Times New Roman" pitchFamily="18" charset="0"/>
              </a:defRPr>
            </a:lvl6pPr>
            <a:lvl7pPr fontAlgn="base">
              <a:spcBef>
                <a:spcPct val="0"/>
              </a:spcBef>
              <a:spcAft>
                <a:spcPct val="0"/>
              </a:spcAft>
              <a:tabLst>
                <a:tab pos="265113" algn="l"/>
              </a:tabLst>
              <a:defRPr sz="2400">
                <a:solidFill>
                  <a:schemeClr val="tx1"/>
                </a:solidFill>
                <a:latin typeface="Times New Roman" pitchFamily="18" charset="0"/>
              </a:defRPr>
            </a:lvl7pPr>
            <a:lvl8pPr fontAlgn="base">
              <a:spcBef>
                <a:spcPct val="0"/>
              </a:spcBef>
              <a:spcAft>
                <a:spcPct val="0"/>
              </a:spcAft>
              <a:tabLst>
                <a:tab pos="265113" algn="l"/>
              </a:tabLst>
              <a:defRPr sz="2400">
                <a:solidFill>
                  <a:schemeClr val="tx1"/>
                </a:solidFill>
                <a:latin typeface="Times New Roman" pitchFamily="18" charset="0"/>
              </a:defRPr>
            </a:lvl8pPr>
            <a:lvl9pPr fontAlgn="base">
              <a:spcBef>
                <a:spcPct val="0"/>
              </a:spcBef>
              <a:spcAft>
                <a:spcPct val="0"/>
              </a:spcAft>
              <a:tabLst>
                <a:tab pos="265113" algn="l"/>
              </a:tabLst>
              <a:defRPr sz="2400">
                <a:solidFill>
                  <a:schemeClr val="tx1"/>
                </a:solidFill>
                <a:latin typeface="Times New Roman" pitchFamily="18" charset="0"/>
              </a:defRPr>
            </a:lvl9pPr>
          </a:lstStyle>
          <a:p>
            <a:pPr marL="0" indent="0" algn="just">
              <a:lnSpc>
                <a:spcPct val="120000"/>
              </a:lnSpc>
              <a:spcBef>
                <a:spcPct val="50000"/>
              </a:spcBef>
            </a:pPr>
            <a:r>
              <a:rPr lang="es-AR" sz="2000" b="0" dirty="0" smtClean="0">
                <a:solidFill>
                  <a:srgbClr val="C00000"/>
                </a:solidFill>
                <a:latin typeface="Arial" charset="0"/>
              </a:rPr>
              <a:t>Para tener en cuenta la ganancia proporcional que multiplica a cada término dentro del corchete, esta ganancia puede aplicarse a través del sumador, que a la vez invierte la fase de la acción de control para ser aplicada a la planta.</a:t>
            </a:r>
            <a:endParaRPr lang="es-AR" sz="2000" b="0" dirty="0">
              <a:solidFill>
                <a:srgbClr val="C00000"/>
              </a:solidFill>
              <a:latin typeface="Arial" charset="0"/>
            </a:endParaRPr>
          </a:p>
        </p:txBody>
      </p:sp>
      <p:graphicFrame>
        <p:nvGraphicFramePr>
          <p:cNvPr id="27" name="Object 17"/>
          <p:cNvGraphicFramePr>
            <a:graphicFrameLocks noChangeAspect="1"/>
          </p:cNvGraphicFramePr>
          <p:nvPr>
            <p:extLst>
              <p:ext uri="{D42A27DB-BD31-4B8C-83A1-F6EECF244321}">
                <p14:modId xmlns:p14="http://schemas.microsoft.com/office/powerpoint/2010/main" val="1709207293"/>
              </p:ext>
            </p:extLst>
          </p:nvPr>
        </p:nvGraphicFramePr>
        <p:xfrm>
          <a:off x="4271522" y="4881657"/>
          <a:ext cx="7648575" cy="900113"/>
        </p:xfrm>
        <a:graphic>
          <a:graphicData uri="http://schemas.openxmlformats.org/presentationml/2006/ole">
            <mc:AlternateContent xmlns:mc="http://schemas.openxmlformats.org/markup-compatibility/2006">
              <mc:Choice xmlns:v="urn:schemas-microsoft-com:vml" Requires="v">
                <p:oleObj spid="_x0000_s1908237" name="Equation" r:id="rId3" imgW="4305240" imgH="507960" progId="Equation.DSMT4">
                  <p:embed/>
                </p:oleObj>
              </mc:Choice>
              <mc:Fallback>
                <p:oleObj name="Equation" r:id="rId3" imgW="4305240" imgH="507960" progId="Equation.DSMT4">
                  <p:embed/>
                  <p:pic>
                    <p:nvPicPr>
                      <p:cNvPr id="0" name=""/>
                      <p:cNvPicPr>
                        <a:picLocks noChangeAspect="1" noChangeArrowheads="1"/>
                      </p:cNvPicPr>
                      <p:nvPr/>
                    </p:nvPicPr>
                    <p:blipFill>
                      <a:blip r:embed="rId4"/>
                      <a:srcRect/>
                      <a:stretch>
                        <a:fillRect/>
                      </a:stretch>
                    </p:blipFill>
                    <p:spPr bwMode="auto">
                      <a:xfrm>
                        <a:off x="4271522" y="4881657"/>
                        <a:ext cx="7648575" cy="900113"/>
                      </a:xfrm>
                      <a:prstGeom prst="rect">
                        <a:avLst/>
                      </a:prstGeom>
                      <a:noFill/>
                      <a:ln w="28575" cmpd="sng">
                        <a:noFill/>
                      </a:ln>
                      <a:extLst/>
                    </p:spPr>
                  </p:pic>
                </p:oleObj>
              </mc:Fallback>
            </mc:AlternateContent>
          </a:graphicData>
        </a:graphic>
      </p:graphicFrame>
      <p:pic>
        <p:nvPicPr>
          <p:cNvPr id="31" name="Imagen 30"/>
          <p:cNvPicPr>
            <a:picLocks noChangeAspect="1"/>
          </p:cNvPicPr>
          <p:nvPr/>
        </p:nvPicPr>
        <p:blipFill>
          <a:blip r:embed="rId5"/>
          <a:stretch>
            <a:fillRect/>
          </a:stretch>
        </p:blipFill>
        <p:spPr>
          <a:xfrm>
            <a:off x="125416" y="1244954"/>
            <a:ext cx="6155744" cy="3668428"/>
          </a:xfrm>
          <a:prstGeom prst="rect">
            <a:avLst/>
          </a:prstGeom>
        </p:spPr>
      </p:pic>
      <p:graphicFrame>
        <p:nvGraphicFramePr>
          <p:cNvPr id="32" name="Object 5"/>
          <p:cNvGraphicFramePr>
            <a:graphicFrameLocks noChangeAspect="1"/>
          </p:cNvGraphicFramePr>
          <p:nvPr>
            <p:extLst>
              <p:ext uri="{D42A27DB-BD31-4B8C-83A1-F6EECF244321}">
                <p14:modId xmlns:p14="http://schemas.microsoft.com/office/powerpoint/2010/main" val="3472110533"/>
              </p:ext>
            </p:extLst>
          </p:nvPr>
        </p:nvGraphicFramePr>
        <p:xfrm>
          <a:off x="6363834" y="1719874"/>
          <a:ext cx="5335588" cy="1023937"/>
        </p:xfrm>
        <a:graphic>
          <a:graphicData uri="http://schemas.openxmlformats.org/presentationml/2006/ole">
            <mc:AlternateContent xmlns:mc="http://schemas.openxmlformats.org/markup-compatibility/2006">
              <mc:Choice xmlns:v="urn:schemas-microsoft-com:vml" Requires="v">
                <p:oleObj spid="_x0000_s1908238" name="Equation" r:id="rId6" imgW="2145960" imgH="419040" progId="Equation.DSMT4">
                  <p:embed/>
                </p:oleObj>
              </mc:Choice>
              <mc:Fallback>
                <p:oleObj name="Equation" r:id="rId6" imgW="2145960" imgH="419040" progId="Equation.DSMT4">
                  <p:embed/>
                  <p:pic>
                    <p:nvPicPr>
                      <p:cNvPr id="0" name=""/>
                      <p:cNvPicPr>
                        <a:picLocks noChangeAspect="1" noChangeArrowheads="1"/>
                      </p:cNvPicPr>
                      <p:nvPr/>
                    </p:nvPicPr>
                    <p:blipFill>
                      <a:blip r:embed="rId7"/>
                      <a:srcRect/>
                      <a:stretch>
                        <a:fillRect/>
                      </a:stretch>
                    </p:blipFill>
                    <p:spPr bwMode="auto">
                      <a:xfrm>
                        <a:off x="6363834" y="1719874"/>
                        <a:ext cx="5335588" cy="1023937"/>
                      </a:xfrm>
                      <a:prstGeom prst="rect">
                        <a:avLst/>
                      </a:prstGeom>
                      <a:noFill/>
                      <a:ln w="38100" cmpd="dbl">
                        <a:noFill/>
                        <a:miter lim="800000"/>
                        <a:headEnd/>
                        <a:tailEnd/>
                      </a:ln>
                      <a:extLst/>
                    </p:spPr>
                  </p:pic>
                </p:oleObj>
              </mc:Fallback>
            </mc:AlternateContent>
          </a:graphicData>
        </a:graphic>
      </p:graphicFrame>
      <p:graphicFrame>
        <p:nvGraphicFramePr>
          <p:cNvPr id="34" name="Object 17"/>
          <p:cNvGraphicFramePr>
            <a:graphicFrameLocks noChangeAspect="1"/>
          </p:cNvGraphicFramePr>
          <p:nvPr>
            <p:extLst>
              <p:ext uri="{D42A27DB-BD31-4B8C-83A1-F6EECF244321}">
                <p14:modId xmlns:p14="http://schemas.microsoft.com/office/powerpoint/2010/main" val="3363726850"/>
              </p:ext>
            </p:extLst>
          </p:nvPr>
        </p:nvGraphicFramePr>
        <p:xfrm>
          <a:off x="482044" y="4986420"/>
          <a:ext cx="1016000" cy="765175"/>
        </p:xfrm>
        <a:graphic>
          <a:graphicData uri="http://schemas.openxmlformats.org/presentationml/2006/ole">
            <mc:AlternateContent xmlns:mc="http://schemas.openxmlformats.org/markup-compatibility/2006">
              <mc:Choice xmlns:v="urn:schemas-microsoft-com:vml" Requires="v">
                <p:oleObj spid="_x0000_s1908239" name="Equation" r:id="rId8" imgW="571320" imgH="431640" progId="Equation.DSMT4">
                  <p:embed/>
                </p:oleObj>
              </mc:Choice>
              <mc:Fallback>
                <p:oleObj name="Equation" r:id="rId8" imgW="571320" imgH="431640" progId="Equation.DSMT4">
                  <p:embed/>
                  <p:pic>
                    <p:nvPicPr>
                      <p:cNvPr id="0" name=""/>
                      <p:cNvPicPr>
                        <a:picLocks noChangeAspect="1" noChangeArrowheads="1"/>
                      </p:cNvPicPr>
                      <p:nvPr/>
                    </p:nvPicPr>
                    <p:blipFill>
                      <a:blip r:embed="rId9"/>
                      <a:srcRect/>
                      <a:stretch>
                        <a:fillRect/>
                      </a:stretch>
                    </p:blipFill>
                    <p:spPr bwMode="auto">
                      <a:xfrm>
                        <a:off x="482044" y="4986420"/>
                        <a:ext cx="1016000" cy="765175"/>
                      </a:xfrm>
                      <a:prstGeom prst="rect">
                        <a:avLst/>
                      </a:prstGeom>
                      <a:solidFill>
                        <a:srgbClr val="FFC000"/>
                      </a:solidFill>
                      <a:ln w="12700" cmpd="sng">
                        <a:noFill/>
                      </a:ln>
                      <a:extLst/>
                    </p:spPr>
                  </p:pic>
                </p:oleObj>
              </mc:Fallback>
            </mc:AlternateContent>
          </a:graphicData>
        </a:graphic>
      </p:graphicFrame>
      <p:graphicFrame>
        <p:nvGraphicFramePr>
          <p:cNvPr id="35" name="Object 17"/>
          <p:cNvGraphicFramePr>
            <a:graphicFrameLocks noChangeAspect="1"/>
          </p:cNvGraphicFramePr>
          <p:nvPr>
            <p:extLst>
              <p:ext uri="{D42A27DB-BD31-4B8C-83A1-F6EECF244321}">
                <p14:modId xmlns:p14="http://schemas.microsoft.com/office/powerpoint/2010/main" val="1992163360"/>
              </p:ext>
            </p:extLst>
          </p:nvPr>
        </p:nvGraphicFramePr>
        <p:xfrm>
          <a:off x="1662748" y="5118150"/>
          <a:ext cx="993775" cy="404813"/>
        </p:xfrm>
        <a:graphic>
          <a:graphicData uri="http://schemas.openxmlformats.org/presentationml/2006/ole">
            <mc:AlternateContent xmlns:mc="http://schemas.openxmlformats.org/markup-compatibility/2006">
              <mc:Choice xmlns:v="urn:schemas-microsoft-com:vml" Requires="v">
                <p:oleObj spid="_x0000_s1908240" name="Equation" r:id="rId10" imgW="558720" imgH="228600" progId="Equation.DSMT4">
                  <p:embed/>
                </p:oleObj>
              </mc:Choice>
              <mc:Fallback>
                <p:oleObj name="Equation" r:id="rId10" imgW="558720" imgH="228600" progId="Equation.DSMT4">
                  <p:embed/>
                  <p:pic>
                    <p:nvPicPr>
                      <p:cNvPr id="0" name=""/>
                      <p:cNvPicPr>
                        <a:picLocks noChangeAspect="1" noChangeArrowheads="1"/>
                      </p:cNvPicPr>
                      <p:nvPr/>
                    </p:nvPicPr>
                    <p:blipFill>
                      <a:blip r:embed="rId11"/>
                      <a:srcRect/>
                      <a:stretch>
                        <a:fillRect/>
                      </a:stretch>
                    </p:blipFill>
                    <p:spPr bwMode="auto">
                      <a:xfrm>
                        <a:off x="1662748" y="5118150"/>
                        <a:ext cx="993775" cy="404813"/>
                      </a:xfrm>
                      <a:prstGeom prst="rect">
                        <a:avLst/>
                      </a:prstGeom>
                      <a:solidFill>
                        <a:srgbClr val="FFC000"/>
                      </a:solidFill>
                      <a:ln w="12700" cmpd="sng">
                        <a:noFill/>
                      </a:ln>
                      <a:extLst/>
                    </p:spPr>
                  </p:pic>
                </p:oleObj>
              </mc:Fallback>
            </mc:AlternateContent>
          </a:graphicData>
        </a:graphic>
      </p:graphicFrame>
      <p:graphicFrame>
        <p:nvGraphicFramePr>
          <p:cNvPr id="37" name="Object 17"/>
          <p:cNvGraphicFramePr>
            <a:graphicFrameLocks noChangeAspect="1"/>
          </p:cNvGraphicFramePr>
          <p:nvPr>
            <p:extLst>
              <p:ext uri="{D42A27DB-BD31-4B8C-83A1-F6EECF244321}">
                <p14:modId xmlns:p14="http://schemas.microsoft.com/office/powerpoint/2010/main" val="299561818"/>
              </p:ext>
            </p:extLst>
          </p:nvPr>
        </p:nvGraphicFramePr>
        <p:xfrm>
          <a:off x="2806819" y="5118150"/>
          <a:ext cx="1108075" cy="404812"/>
        </p:xfrm>
        <a:graphic>
          <a:graphicData uri="http://schemas.openxmlformats.org/presentationml/2006/ole">
            <mc:AlternateContent xmlns:mc="http://schemas.openxmlformats.org/markup-compatibility/2006">
              <mc:Choice xmlns:v="urn:schemas-microsoft-com:vml" Requires="v">
                <p:oleObj spid="_x0000_s1908241" name="Equation" r:id="rId12" imgW="622080" imgH="228600" progId="Equation.DSMT4">
                  <p:embed/>
                </p:oleObj>
              </mc:Choice>
              <mc:Fallback>
                <p:oleObj name="Equation" r:id="rId12" imgW="622080" imgH="228600" progId="Equation.DSMT4">
                  <p:embed/>
                  <p:pic>
                    <p:nvPicPr>
                      <p:cNvPr id="0" name=""/>
                      <p:cNvPicPr>
                        <a:picLocks noChangeAspect="1" noChangeArrowheads="1"/>
                      </p:cNvPicPr>
                      <p:nvPr/>
                    </p:nvPicPr>
                    <p:blipFill>
                      <a:blip r:embed="rId13"/>
                      <a:srcRect/>
                      <a:stretch>
                        <a:fillRect/>
                      </a:stretch>
                    </p:blipFill>
                    <p:spPr bwMode="auto">
                      <a:xfrm>
                        <a:off x="2806819" y="5118150"/>
                        <a:ext cx="1108075" cy="404812"/>
                      </a:xfrm>
                      <a:prstGeom prst="rect">
                        <a:avLst/>
                      </a:prstGeom>
                      <a:solidFill>
                        <a:srgbClr val="FFC000"/>
                      </a:solidFill>
                      <a:ln w="12700" cmpd="sng">
                        <a:noFill/>
                      </a:ln>
                      <a:extLst/>
                    </p:spPr>
                  </p:pic>
                </p:oleObj>
              </mc:Fallback>
            </mc:AlternateContent>
          </a:graphicData>
        </a:graphic>
      </p:graphicFrame>
      <p:graphicFrame>
        <p:nvGraphicFramePr>
          <p:cNvPr id="38" name="Object 17"/>
          <p:cNvGraphicFramePr>
            <a:graphicFrameLocks noChangeAspect="1"/>
          </p:cNvGraphicFramePr>
          <p:nvPr>
            <p:extLst>
              <p:ext uri="{D42A27DB-BD31-4B8C-83A1-F6EECF244321}">
                <p14:modId xmlns:p14="http://schemas.microsoft.com/office/powerpoint/2010/main" val="1612140732"/>
              </p:ext>
            </p:extLst>
          </p:nvPr>
        </p:nvGraphicFramePr>
        <p:xfrm>
          <a:off x="561975" y="6051550"/>
          <a:ext cx="857250" cy="404813"/>
        </p:xfrm>
        <a:graphic>
          <a:graphicData uri="http://schemas.openxmlformats.org/presentationml/2006/ole">
            <mc:AlternateContent xmlns:mc="http://schemas.openxmlformats.org/markup-compatibility/2006">
              <mc:Choice xmlns:v="urn:schemas-microsoft-com:vml" Requires="v">
                <p:oleObj spid="_x0000_s1908242" name="Equation" r:id="rId14" imgW="482400" imgH="228600" progId="Equation.DSMT4">
                  <p:embed/>
                </p:oleObj>
              </mc:Choice>
              <mc:Fallback>
                <p:oleObj name="Equation" r:id="rId14" imgW="482400" imgH="228600" progId="Equation.DSMT4">
                  <p:embed/>
                  <p:pic>
                    <p:nvPicPr>
                      <p:cNvPr id="0" name=""/>
                      <p:cNvPicPr>
                        <a:picLocks noChangeAspect="1" noChangeArrowheads="1"/>
                      </p:cNvPicPr>
                      <p:nvPr/>
                    </p:nvPicPr>
                    <p:blipFill>
                      <a:blip r:embed="rId15"/>
                      <a:srcRect/>
                      <a:stretch>
                        <a:fillRect/>
                      </a:stretch>
                    </p:blipFill>
                    <p:spPr bwMode="auto">
                      <a:xfrm>
                        <a:off x="561975" y="6051550"/>
                        <a:ext cx="857250" cy="404813"/>
                      </a:xfrm>
                      <a:prstGeom prst="rect">
                        <a:avLst/>
                      </a:prstGeom>
                      <a:solidFill>
                        <a:srgbClr val="FFC000"/>
                      </a:solidFill>
                      <a:ln w="12700" cmpd="sng">
                        <a:noFill/>
                      </a:ln>
                      <a:extLst/>
                    </p:spPr>
                  </p:pic>
                </p:oleObj>
              </mc:Fallback>
            </mc:AlternateContent>
          </a:graphicData>
        </a:graphic>
      </p:graphicFrame>
      <p:graphicFrame>
        <p:nvGraphicFramePr>
          <p:cNvPr id="39" name="Object 17"/>
          <p:cNvGraphicFramePr>
            <a:graphicFrameLocks noChangeAspect="1"/>
          </p:cNvGraphicFramePr>
          <p:nvPr>
            <p:extLst>
              <p:ext uri="{D42A27DB-BD31-4B8C-83A1-F6EECF244321}">
                <p14:modId xmlns:p14="http://schemas.microsoft.com/office/powerpoint/2010/main" val="2714537053"/>
              </p:ext>
            </p:extLst>
          </p:nvPr>
        </p:nvGraphicFramePr>
        <p:xfrm>
          <a:off x="1662113" y="5899218"/>
          <a:ext cx="1016000" cy="787400"/>
        </p:xfrm>
        <a:graphic>
          <a:graphicData uri="http://schemas.openxmlformats.org/presentationml/2006/ole">
            <mc:AlternateContent xmlns:mc="http://schemas.openxmlformats.org/markup-compatibility/2006">
              <mc:Choice xmlns:v="urn:schemas-microsoft-com:vml" Requires="v">
                <p:oleObj spid="_x0000_s1908243" name="Equation" r:id="rId16" imgW="571320" imgH="444240" progId="Equation.DSMT4">
                  <p:embed/>
                </p:oleObj>
              </mc:Choice>
              <mc:Fallback>
                <p:oleObj name="Equation" r:id="rId16" imgW="571320" imgH="444240" progId="Equation.DSMT4">
                  <p:embed/>
                  <p:pic>
                    <p:nvPicPr>
                      <p:cNvPr id="0" name=""/>
                      <p:cNvPicPr>
                        <a:picLocks noChangeAspect="1" noChangeArrowheads="1"/>
                      </p:cNvPicPr>
                      <p:nvPr/>
                    </p:nvPicPr>
                    <p:blipFill>
                      <a:blip r:embed="rId17"/>
                      <a:srcRect/>
                      <a:stretch>
                        <a:fillRect/>
                      </a:stretch>
                    </p:blipFill>
                    <p:spPr bwMode="auto">
                      <a:xfrm>
                        <a:off x="1662113" y="5899218"/>
                        <a:ext cx="1016000" cy="787400"/>
                      </a:xfrm>
                      <a:prstGeom prst="rect">
                        <a:avLst/>
                      </a:prstGeom>
                      <a:solidFill>
                        <a:srgbClr val="FFC000"/>
                      </a:solidFill>
                      <a:ln w="12700" cmpd="sng">
                        <a:noFill/>
                      </a:ln>
                      <a:extLst/>
                    </p:spPr>
                  </p:pic>
                </p:oleObj>
              </mc:Fallback>
            </mc:AlternateContent>
          </a:graphicData>
        </a:graphic>
      </p:graphicFrame>
      <p:graphicFrame>
        <p:nvGraphicFramePr>
          <p:cNvPr id="40" name="Object 17"/>
          <p:cNvGraphicFramePr>
            <a:graphicFrameLocks noChangeAspect="1"/>
          </p:cNvGraphicFramePr>
          <p:nvPr>
            <p:extLst>
              <p:ext uri="{D42A27DB-BD31-4B8C-83A1-F6EECF244321}">
                <p14:modId xmlns:p14="http://schemas.microsoft.com/office/powerpoint/2010/main" val="3493469221"/>
              </p:ext>
            </p:extLst>
          </p:nvPr>
        </p:nvGraphicFramePr>
        <p:xfrm>
          <a:off x="2932113" y="5899218"/>
          <a:ext cx="993775" cy="787400"/>
        </p:xfrm>
        <a:graphic>
          <a:graphicData uri="http://schemas.openxmlformats.org/presentationml/2006/ole">
            <mc:AlternateContent xmlns:mc="http://schemas.openxmlformats.org/markup-compatibility/2006">
              <mc:Choice xmlns:v="urn:schemas-microsoft-com:vml" Requires="v">
                <p:oleObj spid="_x0000_s1908244" name="Equation" r:id="rId18" imgW="558720" imgH="444240" progId="Equation.DSMT4">
                  <p:embed/>
                </p:oleObj>
              </mc:Choice>
              <mc:Fallback>
                <p:oleObj name="Equation" r:id="rId18" imgW="558720" imgH="444240" progId="Equation.DSMT4">
                  <p:embed/>
                  <p:pic>
                    <p:nvPicPr>
                      <p:cNvPr id="0" name=""/>
                      <p:cNvPicPr>
                        <a:picLocks noChangeAspect="1" noChangeArrowheads="1"/>
                      </p:cNvPicPr>
                      <p:nvPr/>
                    </p:nvPicPr>
                    <p:blipFill>
                      <a:blip r:embed="rId19"/>
                      <a:srcRect/>
                      <a:stretch>
                        <a:fillRect/>
                      </a:stretch>
                    </p:blipFill>
                    <p:spPr bwMode="auto">
                      <a:xfrm>
                        <a:off x="2932113" y="5899218"/>
                        <a:ext cx="993775" cy="787400"/>
                      </a:xfrm>
                      <a:prstGeom prst="rect">
                        <a:avLst/>
                      </a:prstGeom>
                      <a:solidFill>
                        <a:srgbClr val="FFC000"/>
                      </a:solidFill>
                      <a:ln w="12700" cmpd="sng">
                        <a:noFill/>
                      </a:ln>
                      <a:extLst/>
                    </p:spPr>
                  </p:pic>
                </p:oleObj>
              </mc:Fallback>
            </mc:AlternateContent>
          </a:graphicData>
        </a:graphic>
      </p:graphicFrame>
      <p:graphicFrame>
        <p:nvGraphicFramePr>
          <p:cNvPr id="41" name="Object 17"/>
          <p:cNvGraphicFramePr>
            <a:graphicFrameLocks noChangeAspect="1"/>
          </p:cNvGraphicFramePr>
          <p:nvPr>
            <p:extLst>
              <p:ext uri="{D42A27DB-BD31-4B8C-83A1-F6EECF244321}">
                <p14:modId xmlns:p14="http://schemas.microsoft.com/office/powerpoint/2010/main" val="2828922779"/>
              </p:ext>
            </p:extLst>
          </p:nvPr>
        </p:nvGraphicFramePr>
        <p:xfrm>
          <a:off x="4271522" y="5854808"/>
          <a:ext cx="5505450" cy="765175"/>
        </p:xfrm>
        <a:graphic>
          <a:graphicData uri="http://schemas.openxmlformats.org/presentationml/2006/ole">
            <mc:AlternateContent xmlns:mc="http://schemas.openxmlformats.org/markup-compatibility/2006">
              <mc:Choice xmlns:v="urn:schemas-microsoft-com:vml" Requires="v">
                <p:oleObj spid="_x0000_s1908245" name="Equation" r:id="rId20" imgW="3098520" imgH="431640" progId="Equation.DSMT4">
                  <p:embed/>
                </p:oleObj>
              </mc:Choice>
              <mc:Fallback>
                <p:oleObj name="Equation" r:id="rId20" imgW="3098520" imgH="431640" progId="Equation.DSMT4">
                  <p:embed/>
                  <p:pic>
                    <p:nvPicPr>
                      <p:cNvPr id="0" name=""/>
                      <p:cNvPicPr>
                        <a:picLocks noChangeAspect="1" noChangeArrowheads="1"/>
                      </p:cNvPicPr>
                      <p:nvPr/>
                    </p:nvPicPr>
                    <p:blipFill>
                      <a:blip r:embed="rId21"/>
                      <a:srcRect/>
                      <a:stretch>
                        <a:fillRect/>
                      </a:stretch>
                    </p:blipFill>
                    <p:spPr bwMode="auto">
                      <a:xfrm>
                        <a:off x="4271522" y="5854808"/>
                        <a:ext cx="5505450" cy="765175"/>
                      </a:xfrm>
                      <a:prstGeom prst="rect">
                        <a:avLst/>
                      </a:prstGeom>
                      <a:solidFill>
                        <a:srgbClr val="99FF66"/>
                      </a:solidFill>
                      <a:ln w="28575" cmpd="sng">
                        <a:noFill/>
                      </a:ln>
                      <a:extLst/>
                    </p:spPr>
                  </p:pic>
                </p:oleObj>
              </mc:Fallback>
            </mc:AlternateContent>
          </a:graphicData>
        </a:graphic>
      </p:graphicFrame>
    </p:spTree>
    <p:extLst>
      <p:ext uri="{BB962C8B-B14F-4D97-AF65-F5344CB8AC3E}">
        <p14:creationId xmlns:p14="http://schemas.microsoft.com/office/powerpoint/2010/main" val="1839275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10.xml><?xml version="1.0" encoding="utf-8"?>
<p:tagLst xmlns:a="http://schemas.openxmlformats.org/drawingml/2006/main" xmlns:r="http://schemas.openxmlformats.org/officeDocument/2006/relationships" xmlns:p="http://schemas.openxmlformats.org/presentationml/2006/main">
  <p:tag name="TIMING" val="|3.7"/>
</p:tagLst>
</file>

<file path=ppt/tags/tag100.xml><?xml version="1.0" encoding="utf-8"?>
<p:tagLst xmlns:a="http://schemas.openxmlformats.org/drawingml/2006/main" xmlns:r="http://schemas.openxmlformats.org/officeDocument/2006/relationships" xmlns:p="http://schemas.openxmlformats.org/presentationml/2006/main">
  <p:tag name="TIMING" val="|3.7"/>
</p:tagLst>
</file>

<file path=ppt/tags/tag101.xml><?xml version="1.0" encoding="utf-8"?>
<p:tagLst xmlns:a="http://schemas.openxmlformats.org/drawingml/2006/main" xmlns:r="http://schemas.openxmlformats.org/officeDocument/2006/relationships" xmlns:p="http://schemas.openxmlformats.org/presentationml/2006/main">
  <p:tag name="TIMING" val="|3.7"/>
</p:tagLst>
</file>

<file path=ppt/tags/tag102.xml><?xml version="1.0" encoding="utf-8"?>
<p:tagLst xmlns:a="http://schemas.openxmlformats.org/drawingml/2006/main" xmlns:r="http://schemas.openxmlformats.org/officeDocument/2006/relationships" xmlns:p="http://schemas.openxmlformats.org/presentationml/2006/main">
  <p:tag name="TIMING" val="|3.7"/>
</p:tagLst>
</file>

<file path=ppt/tags/tag103.xml><?xml version="1.0" encoding="utf-8"?>
<p:tagLst xmlns:a="http://schemas.openxmlformats.org/drawingml/2006/main" xmlns:r="http://schemas.openxmlformats.org/officeDocument/2006/relationships" xmlns:p="http://schemas.openxmlformats.org/presentationml/2006/main">
  <p:tag name="TIMING" val="|3.7"/>
</p:tagLst>
</file>

<file path=ppt/tags/tag104.xml><?xml version="1.0" encoding="utf-8"?>
<p:tagLst xmlns:a="http://schemas.openxmlformats.org/drawingml/2006/main" xmlns:r="http://schemas.openxmlformats.org/officeDocument/2006/relationships" xmlns:p="http://schemas.openxmlformats.org/presentationml/2006/main">
  <p:tag name="TIMING" val="|3.7"/>
</p:tagLst>
</file>

<file path=ppt/tags/tag105.xml><?xml version="1.0" encoding="utf-8"?>
<p:tagLst xmlns:a="http://schemas.openxmlformats.org/drawingml/2006/main" xmlns:r="http://schemas.openxmlformats.org/officeDocument/2006/relationships" xmlns:p="http://schemas.openxmlformats.org/presentationml/2006/main">
  <p:tag name="TIMING" val="|3.7"/>
</p:tagLst>
</file>

<file path=ppt/tags/tag106.xml><?xml version="1.0" encoding="utf-8"?>
<p:tagLst xmlns:a="http://schemas.openxmlformats.org/drawingml/2006/main" xmlns:r="http://schemas.openxmlformats.org/officeDocument/2006/relationships" xmlns:p="http://schemas.openxmlformats.org/presentationml/2006/main">
  <p:tag name="TIMING" val="|3.7"/>
</p:tagLst>
</file>

<file path=ppt/tags/tag107.xml><?xml version="1.0" encoding="utf-8"?>
<p:tagLst xmlns:a="http://schemas.openxmlformats.org/drawingml/2006/main" xmlns:r="http://schemas.openxmlformats.org/officeDocument/2006/relationships" xmlns:p="http://schemas.openxmlformats.org/presentationml/2006/main">
  <p:tag name="TIMING" val="|3.7"/>
</p:tagLst>
</file>

<file path=ppt/tags/tag108.xml><?xml version="1.0" encoding="utf-8"?>
<p:tagLst xmlns:a="http://schemas.openxmlformats.org/drawingml/2006/main" xmlns:r="http://schemas.openxmlformats.org/officeDocument/2006/relationships" xmlns:p="http://schemas.openxmlformats.org/presentationml/2006/main">
  <p:tag name="TIMING" val="|3.7"/>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3.7"/>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3.7"/>
</p:tagLst>
</file>

<file path=ppt/tags/tag15.xml><?xml version="1.0" encoding="utf-8"?>
<p:tagLst xmlns:a="http://schemas.openxmlformats.org/drawingml/2006/main" xmlns:r="http://schemas.openxmlformats.org/officeDocument/2006/relationships" xmlns:p="http://schemas.openxmlformats.org/presentationml/2006/main">
  <p:tag name="TIMING" val="|3.7"/>
</p:tagLst>
</file>

<file path=ppt/tags/tag16.xml><?xml version="1.0" encoding="utf-8"?>
<p:tagLst xmlns:a="http://schemas.openxmlformats.org/drawingml/2006/main" xmlns:r="http://schemas.openxmlformats.org/officeDocument/2006/relationships" xmlns:p="http://schemas.openxmlformats.org/presentationml/2006/main">
  <p:tag name="TIMING" val="|3.7"/>
</p:tagLst>
</file>

<file path=ppt/tags/tag17.xml><?xml version="1.0" encoding="utf-8"?>
<p:tagLst xmlns:a="http://schemas.openxmlformats.org/drawingml/2006/main" xmlns:r="http://schemas.openxmlformats.org/officeDocument/2006/relationships" xmlns:p="http://schemas.openxmlformats.org/presentationml/2006/main">
  <p:tag name="TIMING" val="|3.7"/>
</p:tagLst>
</file>

<file path=ppt/tags/tag18.xml><?xml version="1.0" encoding="utf-8"?>
<p:tagLst xmlns:a="http://schemas.openxmlformats.org/drawingml/2006/main" xmlns:r="http://schemas.openxmlformats.org/officeDocument/2006/relationships" xmlns:p="http://schemas.openxmlformats.org/presentationml/2006/main">
  <p:tag name="TIMING" val="|3.7"/>
</p:tagLst>
</file>

<file path=ppt/tags/tag19.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20.xml><?xml version="1.0" encoding="utf-8"?>
<p:tagLst xmlns:a="http://schemas.openxmlformats.org/drawingml/2006/main" xmlns:r="http://schemas.openxmlformats.org/officeDocument/2006/relationships" xmlns:p="http://schemas.openxmlformats.org/presentationml/2006/main">
  <p:tag name="TIMING" val="|3.7"/>
</p:tagLst>
</file>

<file path=ppt/tags/tag21.xml><?xml version="1.0" encoding="utf-8"?>
<p:tagLst xmlns:a="http://schemas.openxmlformats.org/drawingml/2006/main" xmlns:r="http://schemas.openxmlformats.org/officeDocument/2006/relationships" xmlns:p="http://schemas.openxmlformats.org/presentationml/2006/main">
  <p:tag name="TIMING" val="|3.7"/>
</p:tagLst>
</file>

<file path=ppt/tags/tag22.xml><?xml version="1.0" encoding="utf-8"?>
<p:tagLst xmlns:a="http://schemas.openxmlformats.org/drawingml/2006/main" xmlns:r="http://schemas.openxmlformats.org/officeDocument/2006/relationships" xmlns:p="http://schemas.openxmlformats.org/presentationml/2006/main">
  <p:tag name="TIMING" val="|3.7"/>
</p:tagLst>
</file>

<file path=ppt/tags/tag23.xml><?xml version="1.0" encoding="utf-8"?>
<p:tagLst xmlns:a="http://schemas.openxmlformats.org/drawingml/2006/main" xmlns:r="http://schemas.openxmlformats.org/officeDocument/2006/relationships" xmlns:p="http://schemas.openxmlformats.org/presentationml/2006/main">
  <p:tag name="TIMING" val="|3.7"/>
</p:tagLst>
</file>

<file path=ppt/tags/tag24.xml><?xml version="1.0" encoding="utf-8"?>
<p:tagLst xmlns:a="http://schemas.openxmlformats.org/drawingml/2006/main" xmlns:r="http://schemas.openxmlformats.org/officeDocument/2006/relationships" xmlns:p="http://schemas.openxmlformats.org/presentationml/2006/main">
  <p:tag name="TIMING" val="|3.7"/>
</p:tagLst>
</file>

<file path=ppt/tags/tag25.xml><?xml version="1.0" encoding="utf-8"?>
<p:tagLst xmlns:a="http://schemas.openxmlformats.org/drawingml/2006/main" xmlns:r="http://schemas.openxmlformats.org/officeDocument/2006/relationships" xmlns:p="http://schemas.openxmlformats.org/presentationml/2006/main">
  <p:tag name="TIMING" val="|3.7"/>
</p:tagLst>
</file>

<file path=ppt/tags/tag26.xml><?xml version="1.0" encoding="utf-8"?>
<p:tagLst xmlns:a="http://schemas.openxmlformats.org/drawingml/2006/main" xmlns:r="http://schemas.openxmlformats.org/officeDocument/2006/relationships" xmlns:p="http://schemas.openxmlformats.org/presentationml/2006/main">
  <p:tag name="TIMING" val="|3.7"/>
</p:tagLst>
</file>

<file path=ppt/tags/tag27.xml><?xml version="1.0" encoding="utf-8"?>
<p:tagLst xmlns:a="http://schemas.openxmlformats.org/drawingml/2006/main" xmlns:r="http://schemas.openxmlformats.org/officeDocument/2006/relationships" xmlns:p="http://schemas.openxmlformats.org/presentationml/2006/main">
  <p:tag name="TIMING" val="|3.7"/>
</p:tagLst>
</file>

<file path=ppt/tags/tag28.xml><?xml version="1.0" encoding="utf-8"?>
<p:tagLst xmlns:a="http://schemas.openxmlformats.org/drawingml/2006/main" xmlns:r="http://schemas.openxmlformats.org/officeDocument/2006/relationships" xmlns:p="http://schemas.openxmlformats.org/presentationml/2006/main">
  <p:tag name="TIMING" val="|3.7"/>
</p:tagLst>
</file>

<file path=ppt/tags/tag29.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30.xml><?xml version="1.0" encoding="utf-8"?>
<p:tagLst xmlns:a="http://schemas.openxmlformats.org/drawingml/2006/main" xmlns:r="http://schemas.openxmlformats.org/officeDocument/2006/relationships" xmlns:p="http://schemas.openxmlformats.org/presentationml/2006/main">
  <p:tag name="TIMING" val="|3.7"/>
</p:tagLst>
</file>

<file path=ppt/tags/tag31.xml><?xml version="1.0" encoding="utf-8"?>
<p:tagLst xmlns:a="http://schemas.openxmlformats.org/drawingml/2006/main" xmlns:r="http://schemas.openxmlformats.org/officeDocument/2006/relationships" xmlns:p="http://schemas.openxmlformats.org/presentationml/2006/main">
  <p:tag name="TIMING" val="|3.7"/>
</p:tagLst>
</file>

<file path=ppt/tags/tag32.xml><?xml version="1.0" encoding="utf-8"?>
<p:tagLst xmlns:a="http://schemas.openxmlformats.org/drawingml/2006/main" xmlns:r="http://schemas.openxmlformats.org/officeDocument/2006/relationships" xmlns:p="http://schemas.openxmlformats.org/presentationml/2006/main">
  <p:tag name="TIMING" val="|3.7"/>
</p:tagLst>
</file>

<file path=ppt/tags/tag33.xml><?xml version="1.0" encoding="utf-8"?>
<p:tagLst xmlns:a="http://schemas.openxmlformats.org/drawingml/2006/main" xmlns:r="http://schemas.openxmlformats.org/officeDocument/2006/relationships" xmlns:p="http://schemas.openxmlformats.org/presentationml/2006/main">
  <p:tag name="TIMING" val="|3.7"/>
</p:tagLst>
</file>

<file path=ppt/tags/tag34.xml><?xml version="1.0" encoding="utf-8"?>
<p:tagLst xmlns:a="http://schemas.openxmlformats.org/drawingml/2006/main" xmlns:r="http://schemas.openxmlformats.org/officeDocument/2006/relationships" xmlns:p="http://schemas.openxmlformats.org/presentationml/2006/main">
  <p:tag name="TIMING" val="|3.7"/>
</p:tagLst>
</file>

<file path=ppt/tags/tag35.xml><?xml version="1.0" encoding="utf-8"?>
<p:tagLst xmlns:a="http://schemas.openxmlformats.org/drawingml/2006/main" xmlns:r="http://schemas.openxmlformats.org/officeDocument/2006/relationships" xmlns:p="http://schemas.openxmlformats.org/presentationml/2006/main">
  <p:tag name="TIMING" val="|3.7"/>
</p:tagLst>
</file>

<file path=ppt/tags/tag36.xml><?xml version="1.0" encoding="utf-8"?>
<p:tagLst xmlns:a="http://schemas.openxmlformats.org/drawingml/2006/main" xmlns:r="http://schemas.openxmlformats.org/officeDocument/2006/relationships" xmlns:p="http://schemas.openxmlformats.org/presentationml/2006/main">
  <p:tag name="TIMING" val="|3.7"/>
</p:tagLst>
</file>

<file path=ppt/tags/tag37.xml><?xml version="1.0" encoding="utf-8"?>
<p:tagLst xmlns:a="http://schemas.openxmlformats.org/drawingml/2006/main" xmlns:r="http://schemas.openxmlformats.org/officeDocument/2006/relationships" xmlns:p="http://schemas.openxmlformats.org/presentationml/2006/main">
  <p:tag name="TIMING" val="|3.7"/>
</p:tagLst>
</file>

<file path=ppt/tags/tag38.xml><?xml version="1.0" encoding="utf-8"?>
<p:tagLst xmlns:a="http://schemas.openxmlformats.org/drawingml/2006/main" xmlns:r="http://schemas.openxmlformats.org/officeDocument/2006/relationships" xmlns:p="http://schemas.openxmlformats.org/presentationml/2006/main">
  <p:tag name="TIMING" val="|3.7"/>
</p:tagLst>
</file>

<file path=ppt/tags/tag39.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40.xml><?xml version="1.0" encoding="utf-8"?>
<p:tagLst xmlns:a="http://schemas.openxmlformats.org/drawingml/2006/main" xmlns:r="http://schemas.openxmlformats.org/officeDocument/2006/relationships" xmlns:p="http://schemas.openxmlformats.org/presentationml/2006/main">
  <p:tag name="TIMING" val="|3.7"/>
</p:tagLst>
</file>

<file path=ppt/tags/tag41.xml><?xml version="1.0" encoding="utf-8"?>
<p:tagLst xmlns:a="http://schemas.openxmlformats.org/drawingml/2006/main" xmlns:r="http://schemas.openxmlformats.org/officeDocument/2006/relationships" xmlns:p="http://schemas.openxmlformats.org/presentationml/2006/main">
  <p:tag name="TIMING" val="|3.7"/>
</p:tagLst>
</file>

<file path=ppt/tags/tag42.xml><?xml version="1.0" encoding="utf-8"?>
<p:tagLst xmlns:a="http://schemas.openxmlformats.org/drawingml/2006/main" xmlns:r="http://schemas.openxmlformats.org/officeDocument/2006/relationships" xmlns:p="http://schemas.openxmlformats.org/presentationml/2006/main">
  <p:tag name="TIMING" val="|3.7"/>
</p:tagLst>
</file>

<file path=ppt/tags/tag43.xml><?xml version="1.0" encoding="utf-8"?>
<p:tagLst xmlns:a="http://schemas.openxmlformats.org/drawingml/2006/main" xmlns:r="http://schemas.openxmlformats.org/officeDocument/2006/relationships" xmlns:p="http://schemas.openxmlformats.org/presentationml/2006/main">
  <p:tag name="TIMING" val="|3.7"/>
</p:tagLst>
</file>

<file path=ppt/tags/tag44.xml><?xml version="1.0" encoding="utf-8"?>
<p:tagLst xmlns:a="http://schemas.openxmlformats.org/drawingml/2006/main" xmlns:r="http://schemas.openxmlformats.org/officeDocument/2006/relationships" xmlns:p="http://schemas.openxmlformats.org/presentationml/2006/main">
  <p:tag name="TIMING" val="|3.7"/>
</p:tagLst>
</file>

<file path=ppt/tags/tag45.xml><?xml version="1.0" encoding="utf-8"?>
<p:tagLst xmlns:a="http://schemas.openxmlformats.org/drawingml/2006/main" xmlns:r="http://schemas.openxmlformats.org/officeDocument/2006/relationships" xmlns:p="http://schemas.openxmlformats.org/presentationml/2006/main">
  <p:tag name="TIMING" val="|3.7"/>
</p:tagLst>
</file>

<file path=ppt/tags/tag46.xml><?xml version="1.0" encoding="utf-8"?>
<p:tagLst xmlns:a="http://schemas.openxmlformats.org/drawingml/2006/main" xmlns:r="http://schemas.openxmlformats.org/officeDocument/2006/relationships" xmlns:p="http://schemas.openxmlformats.org/presentationml/2006/main">
  <p:tag name="TIMING" val="|3.7"/>
</p:tagLst>
</file>

<file path=ppt/tags/tag47.xml><?xml version="1.0" encoding="utf-8"?>
<p:tagLst xmlns:a="http://schemas.openxmlformats.org/drawingml/2006/main" xmlns:r="http://schemas.openxmlformats.org/officeDocument/2006/relationships" xmlns:p="http://schemas.openxmlformats.org/presentationml/2006/main">
  <p:tag name="TIMING" val="|3.7"/>
</p:tagLst>
</file>

<file path=ppt/tags/tag48.xml><?xml version="1.0" encoding="utf-8"?>
<p:tagLst xmlns:a="http://schemas.openxmlformats.org/drawingml/2006/main" xmlns:r="http://schemas.openxmlformats.org/officeDocument/2006/relationships" xmlns:p="http://schemas.openxmlformats.org/presentationml/2006/main">
  <p:tag name="TIMING" val="|3.7"/>
</p:tagLst>
</file>

<file path=ppt/tags/tag49.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50.xml><?xml version="1.0" encoding="utf-8"?>
<p:tagLst xmlns:a="http://schemas.openxmlformats.org/drawingml/2006/main" xmlns:r="http://schemas.openxmlformats.org/officeDocument/2006/relationships" xmlns:p="http://schemas.openxmlformats.org/presentationml/2006/main">
  <p:tag name="TIMING" val="|3.7"/>
</p:tagLst>
</file>

<file path=ppt/tags/tag51.xml><?xml version="1.0" encoding="utf-8"?>
<p:tagLst xmlns:a="http://schemas.openxmlformats.org/drawingml/2006/main" xmlns:r="http://schemas.openxmlformats.org/officeDocument/2006/relationships" xmlns:p="http://schemas.openxmlformats.org/presentationml/2006/main">
  <p:tag name="TIMING" val="|3.7"/>
</p:tagLst>
</file>

<file path=ppt/tags/tag52.xml><?xml version="1.0" encoding="utf-8"?>
<p:tagLst xmlns:a="http://schemas.openxmlformats.org/drawingml/2006/main" xmlns:r="http://schemas.openxmlformats.org/officeDocument/2006/relationships" xmlns:p="http://schemas.openxmlformats.org/presentationml/2006/main">
  <p:tag name="TIMING" val="|3.7"/>
</p:tagLst>
</file>

<file path=ppt/tags/tag53.xml><?xml version="1.0" encoding="utf-8"?>
<p:tagLst xmlns:a="http://schemas.openxmlformats.org/drawingml/2006/main" xmlns:r="http://schemas.openxmlformats.org/officeDocument/2006/relationships" xmlns:p="http://schemas.openxmlformats.org/presentationml/2006/main">
  <p:tag name="TIMING" val="|3.7"/>
</p:tagLst>
</file>

<file path=ppt/tags/tag54.xml><?xml version="1.0" encoding="utf-8"?>
<p:tagLst xmlns:a="http://schemas.openxmlformats.org/drawingml/2006/main" xmlns:r="http://schemas.openxmlformats.org/officeDocument/2006/relationships" xmlns:p="http://schemas.openxmlformats.org/presentationml/2006/main">
  <p:tag name="TIMING" val="|3.7"/>
</p:tagLst>
</file>

<file path=ppt/tags/tag55.xml><?xml version="1.0" encoding="utf-8"?>
<p:tagLst xmlns:a="http://schemas.openxmlformats.org/drawingml/2006/main" xmlns:r="http://schemas.openxmlformats.org/officeDocument/2006/relationships" xmlns:p="http://schemas.openxmlformats.org/presentationml/2006/main">
  <p:tag name="TIMING" val="|3.7"/>
</p:tagLst>
</file>

<file path=ppt/tags/tag56.xml><?xml version="1.0" encoding="utf-8"?>
<p:tagLst xmlns:a="http://schemas.openxmlformats.org/drawingml/2006/main" xmlns:r="http://schemas.openxmlformats.org/officeDocument/2006/relationships" xmlns:p="http://schemas.openxmlformats.org/presentationml/2006/main">
  <p:tag name="TIMING" val="|3.7"/>
</p:tagLst>
</file>

<file path=ppt/tags/tag57.xml><?xml version="1.0" encoding="utf-8"?>
<p:tagLst xmlns:a="http://schemas.openxmlformats.org/drawingml/2006/main" xmlns:r="http://schemas.openxmlformats.org/officeDocument/2006/relationships" xmlns:p="http://schemas.openxmlformats.org/presentationml/2006/main">
  <p:tag name="TIMING" val="|3.7"/>
</p:tagLst>
</file>

<file path=ppt/tags/tag58.xml><?xml version="1.0" encoding="utf-8"?>
<p:tagLst xmlns:a="http://schemas.openxmlformats.org/drawingml/2006/main" xmlns:r="http://schemas.openxmlformats.org/officeDocument/2006/relationships" xmlns:p="http://schemas.openxmlformats.org/presentationml/2006/main">
  <p:tag name="TIMING" val="|3.7"/>
</p:tagLst>
</file>

<file path=ppt/tags/tag59.xml><?xml version="1.0" encoding="utf-8"?>
<p:tagLst xmlns:a="http://schemas.openxmlformats.org/drawingml/2006/main" xmlns:r="http://schemas.openxmlformats.org/officeDocument/2006/relationships" xmlns:p="http://schemas.openxmlformats.org/presentationml/2006/main">
  <p:tag name="TIMING" val="|3.7"/>
</p:tagLst>
</file>

<file path=ppt/tags/tag6.xml><?xml version="1.0" encoding="utf-8"?>
<p:tagLst xmlns:a="http://schemas.openxmlformats.org/drawingml/2006/main" xmlns:r="http://schemas.openxmlformats.org/officeDocument/2006/relationships" xmlns:p="http://schemas.openxmlformats.org/presentationml/2006/main">
  <p:tag name="TIMING" val="|3.7"/>
</p:tagLst>
</file>

<file path=ppt/tags/tag60.xml><?xml version="1.0" encoding="utf-8"?>
<p:tagLst xmlns:a="http://schemas.openxmlformats.org/drawingml/2006/main" xmlns:r="http://schemas.openxmlformats.org/officeDocument/2006/relationships" xmlns:p="http://schemas.openxmlformats.org/presentationml/2006/main">
  <p:tag name="TIMING" val="|3.7"/>
</p:tagLst>
</file>

<file path=ppt/tags/tag61.xml><?xml version="1.0" encoding="utf-8"?>
<p:tagLst xmlns:a="http://schemas.openxmlformats.org/drawingml/2006/main" xmlns:r="http://schemas.openxmlformats.org/officeDocument/2006/relationships" xmlns:p="http://schemas.openxmlformats.org/presentationml/2006/main">
  <p:tag name="TIMING" val="|3.7"/>
</p:tagLst>
</file>

<file path=ppt/tags/tag62.xml><?xml version="1.0" encoding="utf-8"?>
<p:tagLst xmlns:a="http://schemas.openxmlformats.org/drawingml/2006/main" xmlns:r="http://schemas.openxmlformats.org/officeDocument/2006/relationships" xmlns:p="http://schemas.openxmlformats.org/presentationml/2006/main">
  <p:tag name="TIMING" val="|3.7"/>
</p:tagLst>
</file>

<file path=ppt/tags/tag63.xml><?xml version="1.0" encoding="utf-8"?>
<p:tagLst xmlns:a="http://schemas.openxmlformats.org/drawingml/2006/main" xmlns:r="http://schemas.openxmlformats.org/officeDocument/2006/relationships" xmlns:p="http://schemas.openxmlformats.org/presentationml/2006/main">
  <p:tag name="TIMING" val="|3.7"/>
</p:tagLst>
</file>

<file path=ppt/tags/tag64.xml><?xml version="1.0" encoding="utf-8"?>
<p:tagLst xmlns:a="http://schemas.openxmlformats.org/drawingml/2006/main" xmlns:r="http://schemas.openxmlformats.org/officeDocument/2006/relationships" xmlns:p="http://schemas.openxmlformats.org/presentationml/2006/main">
  <p:tag name="TIMING" val="|3.7"/>
</p:tagLst>
</file>

<file path=ppt/tags/tag65.xml><?xml version="1.0" encoding="utf-8"?>
<p:tagLst xmlns:a="http://schemas.openxmlformats.org/drawingml/2006/main" xmlns:r="http://schemas.openxmlformats.org/officeDocument/2006/relationships" xmlns:p="http://schemas.openxmlformats.org/presentationml/2006/main">
  <p:tag name="TIMING" val="|3.7"/>
</p:tagLst>
</file>

<file path=ppt/tags/tag66.xml><?xml version="1.0" encoding="utf-8"?>
<p:tagLst xmlns:a="http://schemas.openxmlformats.org/drawingml/2006/main" xmlns:r="http://schemas.openxmlformats.org/officeDocument/2006/relationships" xmlns:p="http://schemas.openxmlformats.org/presentationml/2006/main">
  <p:tag name="TIMING" val="|3.7"/>
</p:tagLst>
</file>

<file path=ppt/tags/tag67.xml><?xml version="1.0" encoding="utf-8"?>
<p:tagLst xmlns:a="http://schemas.openxmlformats.org/drawingml/2006/main" xmlns:r="http://schemas.openxmlformats.org/officeDocument/2006/relationships" xmlns:p="http://schemas.openxmlformats.org/presentationml/2006/main">
  <p:tag name="TIMING" val="|3.7"/>
</p:tagLst>
</file>

<file path=ppt/tags/tag68.xml><?xml version="1.0" encoding="utf-8"?>
<p:tagLst xmlns:a="http://schemas.openxmlformats.org/drawingml/2006/main" xmlns:r="http://schemas.openxmlformats.org/officeDocument/2006/relationships" xmlns:p="http://schemas.openxmlformats.org/presentationml/2006/main">
  <p:tag name="TIMING" val="|3.7"/>
</p:tagLst>
</file>

<file path=ppt/tags/tag69.xml><?xml version="1.0" encoding="utf-8"?>
<p:tagLst xmlns:a="http://schemas.openxmlformats.org/drawingml/2006/main" xmlns:r="http://schemas.openxmlformats.org/officeDocument/2006/relationships" xmlns:p="http://schemas.openxmlformats.org/presentationml/2006/main">
  <p:tag name="TIMING" val="|3.7"/>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ags/tag70.xml><?xml version="1.0" encoding="utf-8"?>
<p:tagLst xmlns:a="http://schemas.openxmlformats.org/drawingml/2006/main" xmlns:r="http://schemas.openxmlformats.org/officeDocument/2006/relationships" xmlns:p="http://schemas.openxmlformats.org/presentationml/2006/main">
  <p:tag name="TIMING" val="|3.7"/>
</p:tagLst>
</file>

<file path=ppt/tags/tag71.xml><?xml version="1.0" encoding="utf-8"?>
<p:tagLst xmlns:a="http://schemas.openxmlformats.org/drawingml/2006/main" xmlns:r="http://schemas.openxmlformats.org/officeDocument/2006/relationships" xmlns:p="http://schemas.openxmlformats.org/presentationml/2006/main">
  <p:tag name="TIMING" val="|3.7"/>
</p:tagLst>
</file>

<file path=ppt/tags/tag72.xml><?xml version="1.0" encoding="utf-8"?>
<p:tagLst xmlns:a="http://schemas.openxmlformats.org/drawingml/2006/main" xmlns:r="http://schemas.openxmlformats.org/officeDocument/2006/relationships" xmlns:p="http://schemas.openxmlformats.org/presentationml/2006/main">
  <p:tag name="TIMING" val="|3.7"/>
</p:tagLst>
</file>

<file path=ppt/tags/tag73.xml><?xml version="1.0" encoding="utf-8"?>
<p:tagLst xmlns:a="http://schemas.openxmlformats.org/drawingml/2006/main" xmlns:r="http://schemas.openxmlformats.org/officeDocument/2006/relationships" xmlns:p="http://schemas.openxmlformats.org/presentationml/2006/main">
  <p:tag name="TIMING" val="|3.7"/>
</p:tagLst>
</file>

<file path=ppt/tags/tag74.xml><?xml version="1.0" encoding="utf-8"?>
<p:tagLst xmlns:a="http://schemas.openxmlformats.org/drawingml/2006/main" xmlns:r="http://schemas.openxmlformats.org/officeDocument/2006/relationships" xmlns:p="http://schemas.openxmlformats.org/presentationml/2006/main">
  <p:tag name="TIMING" val="|3.7"/>
</p:tagLst>
</file>

<file path=ppt/tags/tag75.xml><?xml version="1.0" encoding="utf-8"?>
<p:tagLst xmlns:a="http://schemas.openxmlformats.org/drawingml/2006/main" xmlns:r="http://schemas.openxmlformats.org/officeDocument/2006/relationships" xmlns:p="http://schemas.openxmlformats.org/presentationml/2006/main">
  <p:tag name="TIMING" val="|3.7"/>
</p:tagLst>
</file>

<file path=ppt/tags/tag76.xml><?xml version="1.0" encoding="utf-8"?>
<p:tagLst xmlns:a="http://schemas.openxmlformats.org/drawingml/2006/main" xmlns:r="http://schemas.openxmlformats.org/officeDocument/2006/relationships" xmlns:p="http://schemas.openxmlformats.org/presentationml/2006/main">
  <p:tag name="TIMING" val="|3.7"/>
</p:tagLst>
</file>

<file path=ppt/tags/tag77.xml><?xml version="1.0" encoding="utf-8"?>
<p:tagLst xmlns:a="http://schemas.openxmlformats.org/drawingml/2006/main" xmlns:r="http://schemas.openxmlformats.org/officeDocument/2006/relationships" xmlns:p="http://schemas.openxmlformats.org/presentationml/2006/main">
  <p:tag name="TIMING" val="|3.7"/>
</p:tagLst>
</file>

<file path=ppt/tags/tag78.xml><?xml version="1.0" encoding="utf-8"?>
<p:tagLst xmlns:a="http://schemas.openxmlformats.org/drawingml/2006/main" xmlns:r="http://schemas.openxmlformats.org/officeDocument/2006/relationships" xmlns:p="http://schemas.openxmlformats.org/presentationml/2006/main">
  <p:tag name="TIMING" val="|3.7"/>
</p:tagLst>
</file>

<file path=ppt/tags/tag79.xml><?xml version="1.0" encoding="utf-8"?>
<p:tagLst xmlns:a="http://schemas.openxmlformats.org/drawingml/2006/main" xmlns:r="http://schemas.openxmlformats.org/officeDocument/2006/relationships" xmlns:p="http://schemas.openxmlformats.org/presentationml/2006/main">
  <p:tag name="TIMING" val="|3.7"/>
</p:tagLst>
</file>

<file path=ppt/tags/tag8.xml><?xml version="1.0" encoding="utf-8"?>
<p:tagLst xmlns:a="http://schemas.openxmlformats.org/drawingml/2006/main" xmlns:r="http://schemas.openxmlformats.org/officeDocument/2006/relationships" xmlns:p="http://schemas.openxmlformats.org/presentationml/2006/main">
  <p:tag name="TIMING" val="|3.7"/>
</p:tagLst>
</file>

<file path=ppt/tags/tag80.xml><?xml version="1.0" encoding="utf-8"?>
<p:tagLst xmlns:a="http://schemas.openxmlformats.org/drawingml/2006/main" xmlns:r="http://schemas.openxmlformats.org/officeDocument/2006/relationships" xmlns:p="http://schemas.openxmlformats.org/presentationml/2006/main">
  <p:tag name="TIMING" val="|3.7"/>
</p:tagLst>
</file>

<file path=ppt/tags/tag81.xml><?xml version="1.0" encoding="utf-8"?>
<p:tagLst xmlns:a="http://schemas.openxmlformats.org/drawingml/2006/main" xmlns:r="http://schemas.openxmlformats.org/officeDocument/2006/relationships" xmlns:p="http://schemas.openxmlformats.org/presentationml/2006/main">
  <p:tag name="TIMING" val="|3.7"/>
</p:tagLst>
</file>

<file path=ppt/tags/tag82.xml><?xml version="1.0" encoding="utf-8"?>
<p:tagLst xmlns:a="http://schemas.openxmlformats.org/drawingml/2006/main" xmlns:r="http://schemas.openxmlformats.org/officeDocument/2006/relationships" xmlns:p="http://schemas.openxmlformats.org/presentationml/2006/main">
  <p:tag name="TIMING" val="|3.7"/>
</p:tagLst>
</file>

<file path=ppt/tags/tag83.xml><?xml version="1.0" encoding="utf-8"?>
<p:tagLst xmlns:a="http://schemas.openxmlformats.org/drawingml/2006/main" xmlns:r="http://schemas.openxmlformats.org/officeDocument/2006/relationships" xmlns:p="http://schemas.openxmlformats.org/presentationml/2006/main">
  <p:tag name="TIMING" val="|3.7"/>
</p:tagLst>
</file>

<file path=ppt/tags/tag84.xml><?xml version="1.0" encoding="utf-8"?>
<p:tagLst xmlns:a="http://schemas.openxmlformats.org/drawingml/2006/main" xmlns:r="http://schemas.openxmlformats.org/officeDocument/2006/relationships" xmlns:p="http://schemas.openxmlformats.org/presentationml/2006/main">
  <p:tag name="TIMING" val="|3.7"/>
</p:tagLst>
</file>

<file path=ppt/tags/tag85.xml><?xml version="1.0" encoding="utf-8"?>
<p:tagLst xmlns:a="http://schemas.openxmlformats.org/drawingml/2006/main" xmlns:r="http://schemas.openxmlformats.org/officeDocument/2006/relationships" xmlns:p="http://schemas.openxmlformats.org/presentationml/2006/main">
  <p:tag name="TIMING" val="|3.7"/>
</p:tagLst>
</file>

<file path=ppt/tags/tag86.xml><?xml version="1.0" encoding="utf-8"?>
<p:tagLst xmlns:a="http://schemas.openxmlformats.org/drawingml/2006/main" xmlns:r="http://schemas.openxmlformats.org/officeDocument/2006/relationships" xmlns:p="http://schemas.openxmlformats.org/presentationml/2006/main">
  <p:tag name="TIMING" val="|3.7"/>
</p:tagLst>
</file>

<file path=ppt/tags/tag87.xml><?xml version="1.0" encoding="utf-8"?>
<p:tagLst xmlns:a="http://schemas.openxmlformats.org/drawingml/2006/main" xmlns:r="http://schemas.openxmlformats.org/officeDocument/2006/relationships" xmlns:p="http://schemas.openxmlformats.org/presentationml/2006/main">
  <p:tag name="TIMING" val="|3.7"/>
</p:tagLst>
</file>

<file path=ppt/tags/tag88.xml><?xml version="1.0" encoding="utf-8"?>
<p:tagLst xmlns:a="http://schemas.openxmlformats.org/drawingml/2006/main" xmlns:r="http://schemas.openxmlformats.org/officeDocument/2006/relationships" xmlns:p="http://schemas.openxmlformats.org/presentationml/2006/main">
  <p:tag name="TIMING" val="|3.7"/>
</p:tagLst>
</file>

<file path=ppt/tags/tag89.xml><?xml version="1.0" encoding="utf-8"?>
<p:tagLst xmlns:a="http://schemas.openxmlformats.org/drawingml/2006/main" xmlns:r="http://schemas.openxmlformats.org/officeDocument/2006/relationships" xmlns:p="http://schemas.openxmlformats.org/presentationml/2006/main">
  <p:tag name="TIMING" val="|3.7"/>
</p:tagLst>
</file>

<file path=ppt/tags/tag9.xml><?xml version="1.0" encoding="utf-8"?>
<p:tagLst xmlns:a="http://schemas.openxmlformats.org/drawingml/2006/main" xmlns:r="http://schemas.openxmlformats.org/officeDocument/2006/relationships" xmlns:p="http://schemas.openxmlformats.org/presentationml/2006/main">
  <p:tag name="TIMING" val="|3.7"/>
</p:tagLst>
</file>

<file path=ppt/tags/tag90.xml><?xml version="1.0" encoding="utf-8"?>
<p:tagLst xmlns:a="http://schemas.openxmlformats.org/drawingml/2006/main" xmlns:r="http://schemas.openxmlformats.org/officeDocument/2006/relationships" xmlns:p="http://schemas.openxmlformats.org/presentationml/2006/main">
  <p:tag name="TIMING" val="|3.7"/>
</p:tagLst>
</file>

<file path=ppt/tags/tag91.xml><?xml version="1.0" encoding="utf-8"?>
<p:tagLst xmlns:a="http://schemas.openxmlformats.org/drawingml/2006/main" xmlns:r="http://schemas.openxmlformats.org/officeDocument/2006/relationships" xmlns:p="http://schemas.openxmlformats.org/presentationml/2006/main">
  <p:tag name="TIMING" val="|3.7"/>
</p:tagLst>
</file>

<file path=ppt/tags/tag92.xml><?xml version="1.0" encoding="utf-8"?>
<p:tagLst xmlns:a="http://schemas.openxmlformats.org/drawingml/2006/main" xmlns:r="http://schemas.openxmlformats.org/officeDocument/2006/relationships" xmlns:p="http://schemas.openxmlformats.org/presentationml/2006/main">
  <p:tag name="TIMING" val="|3.7"/>
</p:tagLst>
</file>

<file path=ppt/tags/tag93.xml><?xml version="1.0" encoding="utf-8"?>
<p:tagLst xmlns:a="http://schemas.openxmlformats.org/drawingml/2006/main" xmlns:r="http://schemas.openxmlformats.org/officeDocument/2006/relationships" xmlns:p="http://schemas.openxmlformats.org/presentationml/2006/main">
  <p:tag name="TIMING" val="|3.7"/>
</p:tagLst>
</file>

<file path=ppt/tags/tag94.xml><?xml version="1.0" encoding="utf-8"?>
<p:tagLst xmlns:a="http://schemas.openxmlformats.org/drawingml/2006/main" xmlns:r="http://schemas.openxmlformats.org/officeDocument/2006/relationships" xmlns:p="http://schemas.openxmlformats.org/presentationml/2006/main">
  <p:tag name="TIMING" val="|3.7"/>
</p:tagLst>
</file>

<file path=ppt/tags/tag95.xml><?xml version="1.0" encoding="utf-8"?>
<p:tagLst xmlns:a="http://schemas.openxmlformats.org/drawingml/2006/main" xmlns:r="http://schemas.openxmlformats.org/officeDocument/2006/relationships" xmlns:p="http://schemas.openxmlformats.org/presentationml/2006/main">
  <p:tag name="TIMING" val="|3.7"/>
</p:tagLst>
</file>

<file path=ppt/tags/tag96.xml><?xml version="1.0" encoding="utf-8"?>
<p:tagLst xmlns:a="http://schemas.openxmlformats.org/drawingml/2006/main" xmlns:r="http://schemas.openxmlformats.org/officeDocument/2006/relationships" xmlns:p="http://schemas.openxmlformats.org/presentationml/2006/main">
  <p:tag name="TIMING" val="|3.7"/>
</p:tagLst>
</file>

<file path=ppt/tags/tag97.xml><?xml version="1.0" encoding="utf-8"?>
<p:tagLst xmlns:a="http://schemas.openxmlformats.org/drawingml/2006/main" xmlns:r="http://schemas.openxmlformats.org/officeDocument/2006/relationships" xmlns:p="http://schemas.openxmlformats.org/presentationml/2006/main">
  <p:tag name="TIMING" val="|3.7"/>
</p:tagLst>
</file>

<file path=ppt/tags/tag98.xml><?xml version="1.0" encoding="utf-8"?>
<p:tagLst xmlns:a="http://schemas.openxmlformats.org/drawingml/2006/main" xmlns:r="http://schemas.openxmlformats.org/officeDocument/2006/relationships" xmlns:p="http://schemas.openxmlformats.org/presentationml/2006/main">
  <p:tag name="TIMING" val="|3.7"/>
</p:tagLst>
</file>

<file path=ppt/tags/tag99.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Azure">
  <a:themeElements>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rgbClr val="FF0000"/>
          </a:buClr>
          <a:buSzPct val="95000"/>
          <a:buFont typeface="Wingdings" pitchFamily="2" charset="2"/>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Office\Templates\Presentation Designs\Azure.pot</Template>
  <TotalTime>62307</TotalTime>
  <Words>7946</Words>
  <Application>Microsoft Office PowerPoint</Application>
  <PresentationFormat>Panorámica</PresentationFormat>
  <Paragraphs>763</Paragraphs>
  <Slides>126</Slides>
  <Notes>110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126</vt:i4>
      </vt:variant>
    </vt:vector>
  </HeadingPairs>
  <TitlesOfParts>
    <vt:vector size="136" baseType="lpstr">
      <vt:lpstr>Arial</vt:lpstr>
      <vt:lpstr>Calibri</vt:lpstr>
      <vt:lpstr>Cambria</vt:lpstr>
      <vt:lpstr>Symbol</vt:lpstr>
      <vt:lpstr>Times New Roman</vt:lpstr>
      <vt:lpstr>Wingdings</vt:lpstr>
      <vt:lpstr>Azure</vt:lpstr>
      <vt:lpstr>Equation</vt:lpstr>
      <vt:lpstr>Visio</vt:lpstr>
      <vt:lpstr>MathType 6.0 Equation</vt:lpstr>
      <vt:lpstr>Presentación de PowerPoint</vt:lpstr>
      <vt:lpstr>Temas de la Unidad 3</vt:lpstr>
      <vt:lpstr>Acciones de Control Básicas</vt:lpstr>
      <vt:lpstr>Acciones de Control Básicas</vt:lpstr>
      <vt:lpstr>Acciones de Control Básicas</vt:lpstr>
      <vt:lpstr>Acciones de Control Básicas</vt:lpstr>
      <vt:lpstr>Acciones de Control Básicas</vt:lpstr>
      <vt:lpstr>Acciones de Control Básicas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de Control Básicas: Controladores P, PI, PD y PID</vt:lpstr>
      <vt:lpstr>Acciones de Control Básicas: Controladores P, PI, PD y PID</vt:lpstr>
      <vt:lpstr>Acciones de Control Básicas: Controladores P, PI, PD y PID</vt:lpstr>
      <vt:lpstr>Presentación de PowerPoint</vt:lpstr>
      <vt:lpstr>Presentación de PowerPoint</vt:lpstr>
      <vt:lpstr>Presentación de PowerPoint</vt:lpstr>
      <vt:lpstr>Presentación de PowerPoint</vt:lpstr>
      <vt:lpstr>Acciones de Control Básicas: Controladores P, PI, PD y PID</vt:lpstr>
      <vt:lpstr>Acciones de Control Básicas: Controladores P, PI, PD y PID</vt:lpstr>
      <vt:lpstr>Presentación de PowerPoint</vt:lpstr>
      <vt:lpstr>Acciones de Control Básicas: Controladores P, PI, PD y PID</vt:lpstr>
      <vt:lpstr>Acciones de Control Básicas: Controladores P, PI, PD y PID</vt:lpstr>
      <vt:lpstr>Acciones de Control Básicas: Controladores P, PI, PD y PID</vt:lpstr>
      <vt:lpstr>Presentación de PowerPoint</vt:lpstr>
      <vt:lpstr>Presentación de PowerPoint</vt:lpstr>
      <vt:lpstr>Acciones de Control Básicas: Controladores P, PI, PD y PID</vt:lpstr>
      <vt:lpstr>Acciones de Control Básicas: Controladores P, PI, PD y PID</vt:lpstr>
      <vt:lpstr>Acciones de Control Básicas: Controladores P, PI, PD y PID</vt:lpstr>
      <vt:lpstr>Acciones de Control Básicas: Controladores P, PI, PD y PID</vt:lpstr>
      <vt:lpstr>Presentación de PowerPoint</vt:lpstr>
      <vt:lpstr>Presentación de PowerPoint</vt:lpstr>
      <vt:lpstr>Presentación de PowerPoint</vt:lpstr>
      <vt:lpstr>Acciones de Control Básicas: Controladores P, PI, PD y PID</vt:lpstr>
      <vt:lpstr>Acciones de Control Básicas: Controladores P, PI, PD y PID</vt:lpstr>
      <vt:lpstr>Presentación de PowerPoint</vt:lpstr>
      <vt:lpstr>Acciones de Control Básicas: Controladores P, PI, PD y PID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de Control Básicas: Controladores P, PI, PD y PID</vt:lpstr>
      <vt:lpstr>Presentación de PowerPoint</vt:lpstr>
      <vt:lpstr>Presentación de PowerPoint</vt:lpstr>
      <vt:lpstr>Aspectos prácticos a tener en cuenta en las acciones integrales y derivativas</vt:lpstr>
      <vt:lpstr>Aspectos prácticos a tener en cuenta en las acciones integrales y derivativas</vt:lpstr>
      <vt:lpstr>Aspectos prácticos a tener en cuenta en las acciones integrales y derivativas</vt:lpstr>
      <vt:lpstr>Presentación de PowerPoint</vt:lpstr>
      <vt:lpstr>Aspectos prácticos a tener en cuenta en las acciones integrales y derivativas</vt:lpstr>
      <vt:lpstr>Alivio de la sobrecarga de la acción integral: Recálculo y Seguimiento</vt:lpstr>
      <vt:lpstr>Presentación de PowerPoint</vt:lpstr>
      <vt:lpstr>Presentación de PowerPoint</vt:lpstr>
      <vt:lpstr>Presentación de PowerPoint</vt:lpstr>
      <vt:lpstr>Aspectos prácticos a tener en cuenta en las acciones integrales y derivativas</vt:lpstr>
      <vt:lpstr>Aspectos prácticos a tener en cuenta en las acciones integrales y derivativas</vt:lpstr>
      <vt:lpstr>Aspectos prácticos a tener en cuenta en las acciones integrales y derivativas</vt:lpstr>
      <vt:lpstr>Aspectos prácticos a tener en cuenta en las acciones integrales y derivativas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Sintonía de Controladores PID: Ziegler-Nichols</vt:lpstr>
      <vt:lpstr>Sintonía de Controladores PID: Ziegler-Nichols</vt:lpstr>
      <vt:lpstr>Sintonía de Controladores PID: Ziegler-Nichols</vt:lpstr>
      <vt:lpstr>Sintonía de Controladores PID: Ziegler-Nichols</vt:lpstr>
      <vt:lpstr>Sintonía de Controladores PID: Ejemplo</vt:lpstr>
      <vt:lpstr>Sintonía de Controladores PID: Ejemplo</vt:lpstr>
      <vt:lpstr>Sintonía de Controladores PID: Ziegler-Nichols</vt:lpstr>
      <vt:lpstr>Sintonía de Controladores PID: Ziegler-Nichols</vt:lpstr>
      <vt:lpstr>Sintonía de Controladores PID: Ziegler-Nichols</vt:lpstr>
      <vt:lpstr>Sintonía de Controladores PID: Ziegler-Nichols</vt:lpstr>
      <vt:lpstr>Sintonía de Controladores PID: Ziegler-Nichols</vt:lpstr>
      <vt:lpstr>Sintonía de Controladores PID: Ziegler-Nichols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Prof. Humberto Pinheiro</Manager>
  <Company>GEPOC- PPGEE - CT - UFSM</Company>
  <LinksUpToDate>false</LinksUpToDate>
  <SharedDoc>false</SharedDoc>
  <HyperlinkBase>http://www.ufsm.br/gepoc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Exame de Qualificação</dc:title>
  <dc:creator>Fernando Botterón</dc:creator>
  <cp:lastModifiedBy>Fernando Botterón</cp:lastModifiedBy>
  <cp:revision>4656</cp:revision>
  <cp:lastPrinted>1601-01-01T00:00:00Z</cp:lastPrinted>
  <dcterms:created xsi:type="dcterms:W3CDTF">1999-08-28T11:49:05Z</dcterms:created>
  <dcterms:modified xsi:type="dcterms:W3CDTF">2022-09-12T22:23:50Z</dcterms:modified>
</cp:coreProperties>
</file>