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2" r:id="rId5"/>
    <p:sldId id="267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Scholarship Essay Writing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4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Scholarship programs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Resultado de imagen para scholarship progr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8" y="1465901"/>
            <a:ext cx="8152321" cy="523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87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Scholarship application form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Resultado de imagen para completing an application f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473" y="1617683"/>
            <a:ext cx="5189180" cy="490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26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err="1"/>
              <a:t>Thesis</a:t>
            </a:r>
            <a:r>
              <a:rPr lang="es-AR" dirty="0"/>
              <a:t> </a:t>
            </a:r>
            <a:r>
              <a:rPr lang="es-AR" dirty="0" err="1"/>
              <a:t>statement</a:t>
            </a:r>
            <a:r>
              <a:rPr lang="es-AR" dirty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err="1"/>
              <a:t>One</a:t>
            </a:r>
            <a:r>
              <a:rPr lang="es-AR" dirty="0"/>
              <a:t> </a:t>
            </a:r>
            <a:r>
              <a:rPr lang="es-AR" dirty="0" err="1"/>
              <a:t>sentence</a:t>
            </a:r>
            <a:r>
              <a:rPr lang="es-AR" dirty="0"/>
              <a:t> </a:t>
            </a:r>
          </a:p>
          <a:p>
            <a:r>
              <a:rPr lang="es-AR" dirty="0" err="1"/>
              <a:t>Contains</a:t>
            </a:r>
            <a:r>
              <a:rPr lang="es-AR" dirty="0"/>
              <a:t> 2 </a:t>
            </a:r>
            <a:r>
              <a:rPr lang="es-AR" dirty="0" err="1"/>
              <a:t>parts</a:t>
            </a:r>
            <a:r>
              <a:rPr lang="es-AR" dirty="0"/>
              <a:t>: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Elipse 3"/>
          <p:cNvSpPr/>
          <p:nvPr/>
        </p:nvSpPr>
        <p:spPr>
          <a:xfrm>
            <a:off x="1975945" y="3478924"/>
            <a:ext cx="3016469" cy="22071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2448910" y="4204138"/>
            <a:ext cx="21756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500" dirty="0" err="1"/>
              <a:t>States</a:t>
            </a:r>
            <a:r>
              <a:rPr lang="es-AR" sz="2500" dirty="0"/>
              <a:t> </a:t>
            </a:r>
            <a:r>
              <a:rPr lang="es-AR" sz="2500" dirty="0" err="1"/>
              <a:t>the</a:t>
            </a:r>
            <a:r>
              <a:rPr lang="es-AR" sz="2500" dirty="0"/>
              <a:t> </a:t>
            </a:r>
            <a:r>
              <a:rPr lang="es-AR" sz="2500" dirty="0" err="1"/>
              <a:t>topic</a:t>
            </a:r>
            <a:endParaRPr lang="en-US" sz="2500" dirty="0"/>
          </a:p>
        </p:txBody>
      </p:sp>
      <p:sp>
        <p:nvSpPr>
          <p:cNvPr id="8" name="Elipse 7"/>
          <p:cNvSpPr/>
          <p:nvPr/>
        </p:nvSpPr>
        <p:spPr>
          <a:xfrm>
            <a:off x="6537435" y="3289738"/>
            <a:ext cx="3184634" cy="226940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0431" y="3478924"/>
            <a:ext cx="1999661" cy="181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9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>
                <a:solidFill>
                  <a:schemeClr val="accent1"/>
                </a:solidFill>
              </a:rPr>
              <a:t>Topics</a:t>
            </a:r>
            <a:r>
              <a:rPr lang="es-AR" dirty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Reasons why I deserve this scholarship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How will this scholarship help you attain your goals?</a:t>
            </a:r>
          </a:p>
          <a:p>
            <a:endParaRPr lang="en-US" dirty="0"/>
          </a:p>
          <a:p>
            <a:pPr lvl="0"/>
            <a:r>
              <a:rPr lang="en-US" dirty="0"/>
              <a:t>Reasons why I apply this scholarship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Reasons why I would like to improve my English.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895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/>
              <a:t>Examples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1678" y="1744717"/>
            <a:ext cx="10178322" cy="4134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000" dirty="0">
                <a:solidFill>
                  <a:schemeClr val="accent1"/>
                </a:solidFill>
              </a:rPr>
              <a:t>I want to win this scholarship to </a:t>
            </a:r>
            <a:r>
              <a:rPr lang="en-US" sz="3000" dirty="0">
                <a:solidFill>
                  <a:schemeClr val="accent3"/>
                </a:solidFill>
              </a:rPr>
              <a:t>improve professionally, to improve my English and to get to know other cultures.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>
                <a:solidFill>
                  <a:schemeClr val="accent3"/>
                </a:solidFill>
              </a:rPr>
              <a:t>My academic achievements, my work experience, and my community service </a:t>
            </a:r>
            <a:r>
              <a:rPr lang="en-US" sz="3000" dirty="0">
                <a:solidFill>
                  <a:schemeClr val="accent1"/>
                </a:solidFill>
              </a:rPr>
              <a:t>have all helped me to work towards my goals</a:t>
            </a:r>
            <a:r>
              <a:rPr lang="en-US" sz="3000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9271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Distintivo</Template>
  <TotalTime>207</TotalTime>
  <Words>97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Scholarship Essay Writing</vt:lpstr>
      <vt:lpstr>Scholarship programs</vt:lpstr>
      <vt:lpstr>Scholarship application form</vt:lpstr>
      <vt:lpstr>Thesis statement </vt:lpstr>
      <vt:lpstr>Topics </vt:lpstr>
      <vt:lpstr>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Scholarship Essay Writing</dc:title>
  <dc:creator>Usuario de Windows</dc:creator>
  <cp:lastModifiedBy>Usuario</cp:lastModifiedBy>
  <cp:revision>11</cp:revision>
  <dcterms:created xsi:type="dcterms:W3CDTF">2019-08-13T19:21:38Z</dcterms:created>
  <dcterms:modified xsi:type="dcterms:W3CDTF">2025-05-09T12:47:08Z</dcterms:modified>
</cp:coreProperties>
</file>