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849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1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91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59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87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1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1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13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5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5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05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5563D-35F1-4C5E-BC0F-D9E9116392A8}" type="datetimeFigureOut">
              <a:rPr kumimoji="0" lang="es-A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10/11/2020</a:t>
            </a:fld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8385F9-0C26-49E6-8BA6-C8ACAFBFE5B7}" type="slidenum">
              <a:rPr kumimoji="0" lang="es-AR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AR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80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3235" y="1316736"/>
            <a:ext cx="9371885" cy="963168"/>
          </a:xfrm>
        </p:spPr>
        <p:txBody>
          <a:bodyPr>
            <a:noAutofit/>
          </a:bodyPr>
          <a:lstStyle/>
          <a:p>
            <a:r>
              <a:rPr lang="es-AR" sz="4800" dirty="0" smtClean="0"/>
              <a:t>Instrumental y Mediciones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T.U.M.I. 2020</a:t>
            </a:r>
            <a:endParaRPr lang="en-US" sz="4000" dirty="0"/>
          </a:p>
        </p:txBody>
      </p:sp>
      <p:sp>
        <p:nvSpPr>
          <p:cNvPr id="5" name="Rectángulo 4"/>
          <p:cNvSpPr/>
          <p:nvPr/>
        </p:nvSpPr>
        <p:spPr>
          <a:xfrm>
            <a:off x="6756310" y="5239948"/>
            <a:ext cx="429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CRISTALDO JAVIER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76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58" y="633983"/>
            <a:ext cx="9334082" cy="5487011"/>
          </a:xfrm>
        </p:spPr>
      </p:pic>
    </p:spTree>
    <p:extLst>
      <p:ext uri="{BB962C8B-B14F-4D97-AF65-F5344CB8AC3E}">
        <p14:creationId xmlns:p14="http://schemas.microsoft.com/office/powerpoint/2010/main" val="69761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20" y="487680"/>
            <a:ext cx="8681094" cy="5949696"/>
          </a:xfrm>
        </p:spPr>
      </p:pic>
    </p:spTree>
    <p:extLst>
      <p:ext uri="{BB962C8B-B14F-4D97-AF65-F5344CB8AC3E}">
        <p14:creationId xmlns:p14="http://schemas.microsoft.com/office/powerpoint/2010/main" val="106462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40" y="463295"/>
            <a:ext cx="8379876" cy="6276042"/>
          </a:xfrm>
        </p:spPr>
      </p:pic>
    </p:spTree>
    <p:extLst>
      <p:ext uri="{BB962C8B-B14F-4D97-AF65-F5344CB8AC3E}">
        <p14:creationId xmlns:p14="http://schemas.microsoft.com/office/powerpoint/2010/main" val="333033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/>
          <a:stretch/>
        </p:blipFill>
        <p:spPr>
          <a:xfrm>
            <a:off x="1683661" y="429768"/>
            <a:ext cx="4331567" cy="603373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667" r="25763" b="20827"/>
          <a:stretch/>
        </p:blipFill>
        <p:spPr>
          <a:xfrm>
            <a:off x="8010143" y="963168"/>
            <a:ext cx="2609089" cy="5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r="22610" b="54637"/>
          <a:stretch/>
        </p:blipFill>
        <p:spPr>
          <a:xfrm>
            <a:off x="609599" y="663629"/>
            <a:ext cx="5524501" cy="111681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780444"/>
            <a:ext cx="7594601" cy="48919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49" y="2395537"/>
            <a:ext cx="2960655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98" y="1625600"/>
            <a:ext cx="4927526" cy="38227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332534"/>
            <a:ext cx="5771224" cy="24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4" y="685799"/>
            <a:ext cx="8677916" cy="5971261"/>
          </a:xfrm>
        </p:spPr>
      </p:pic>
    </p:spTree>
    <p:extLst>
      <p:ext uri="{BB962C8B-B14F-4D97-AF65-F5344CB8AC3E}">
        <p14:creationId xmlns:p14="http://schemas.microsoft.com/office/powerpoint/2010/main" val="304746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06" y="558799"/>
            <a:ext cx="8161694" cy="5970637"/>
          </a:xfrm>
        </p:spPr>
      </p:pic>
    </p:spTree>
    <p:extLst>
      <p:ext uri="{BB962C8B-B14F-4D97-AF65-F5344CB8AC3E}">
        <p14:creationId xmlns:p14="http://schemas.microsoft.com/office/powerpoint/2010/main" val="364441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81" y="1007801"/>
            <a:ext cx="9547644" cy="5050099"/>
          </a:xfrm>
        </p:spPr>
      </p:pic>
    </p:spTree>
    <p:extLst>
      <p:ext uri="{BB962C8B-B14F-4D97-AF65-F5344CB8AC3E}">
        <p14:creationId xmlns:p14="http://schemas.microsoft.com/office/powerpoint/2010/main" val="304502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59" y="774699"/>
            <a:ext cx="8773098" cy="5448301"/>
          </a:xfrm>
        </p:spPr>
      </p:pic>
    </p:spTree>
    <p:extLst>
      <p:ext uri="{BB962C8B-B14F-4D97-AF65-F5344CB8AC3E}">
        <p14:creationId xmlns:p14="http://schemas.microsoft.com/office/powerpoint/2010/main" val="105803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709" y="733838"/>
            <a:ext cx="4685699" cy="704818"/>
          </a:xfrm>
        </p:spPr>
        <p:txBody>
          <a:bodyPr>
            <a:normAutofit fontScale="90000"/>
          </a:bodyPr>
          <a:lstStyle/>
          <a:p>
            <a:r>
              <a:rPr lang="es-AR" sz="2700" b="1" dirty="0"/>
              <a:t> </a:t>
            </a:r>
            <a:r>
              <a:rPr lang="es-AR" sz="2700" b="1" dirty="0" smtClean="0"/>
              <a:t>Medidores </a:t>
            </a:r>
            <a:r>
              <a:rPr lang="es-AR" sz="2700" b="1" dirty="0"/>
              <a:t>eléctricos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902208" y="1763744"/>
            <a:ext cx="9875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un dispositivo que mide el consumo de energía eléctrica de un circuito o un servicio eléctrico. Normalmente están calibrados en unidades de facturación, siendo la más común el kilovatio-hora [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kWh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13259" r="19863" b="6445"/>
          <a:stretch/>
        </p:blipFill>
        <p:spPr>
          <a:xfrm>
            <a:off x="1182624" y="3413759"/>
            <a:ext cx="2487168" cy="32367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5" y="3566160"/>
            <a:ext cx="3893313" cy="29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2" y="673099"/>
            <a:ext cx="7975778" cy="5470064"/>
          </a:xfrm>
        </p:spPr>
      </p:pic>
    </p:spTree>
    <p:extLst>
      <p:ext uri="{BB962C8B-B14F-4D97-AF65-F5344CB8AC3E}">
        <p14:creationId xmlns:p14="http://schemas.microsoft.com/office/powerpoint/2010/main" val="144353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7" y="2491808"/>
            <a:ext cx="4179103" cy="330769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9" y="626701"/>
            <a:ext cx="654458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" y="1150937"/>
            <a:ext cx="4602900" cy="28448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71" y="681037"/>
            <a:ext cx="6392029" cy="46275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6" y="4701961"/>
            <a:ext cx="3481704" cy="1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7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8" y="1905000"/>
            <a:ext cx="4804269" cy="37782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80" y="1905000"/>
            <a:ext cx="4967658" cy="39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3" y="1414831"/>
            <a:ext cx="5640420" cy="43624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33" y="1320799"/>
            <a:ext cx="5336579" cy="44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06" y="482599"/>
            <a:ext cx="8384394" cy="6202909"/>
          </a:xfrm>
        </p:spPr>
      </p:pic>
    </p:spTree>
    <p:extLst>
      <p:ext uri="{BB962C8B-B14F-4D97-AF65-F5344CB8AC3E}">
        <p14:creationId xmlns:p14="http://schemas.microsoft.com/office/powerpoint/2010/main" val="1681083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9" y="1346200"/>
            <a:ext cx="5854381" cy="331306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769937"/>
            <a:ext cx="3200400" cy="2828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4283076"/>
            <a:ext cx="3517900" cy="23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9" y="482600"/>
            <a:ext cx="4165601" cy="31242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482600"/>
            <a:ext cx="5715000" cy="3124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3810000"/>
            <a:ext cx="4339167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92" y="1613719"/>
            <a:ext cx="3941108" cy="453751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7" y="1613719"/>
            <a:ext cx="4827983" cy="43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2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2" y="1651000"/>
            <a:ext cx="4457641" cy="377825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4"/>
          <a:stretch/>
        </p:blipFill>
        <p:spPr>
          <a:xfrm>
            <a:off x="6078074" y="2690133"/>
            <a:ext cx="4970926" cy="22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2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709" y="733838"/>
            <a:ext cx="4685699" cy="704818"/>
          </a:xfrm>
        </p:spPr>
        <p:txBody>
          <a:bodyPr>
            <a:normAutofit fontScale="90000"/>
          </a:bodyPr>
          <a:lstStyle/>
          <a:p>
            <a:r>
              <a:rPr lang="es-AR" sz="2700" b="1" dirty="0"/>
              <a:t> </a:t>
            </a:r>
            <a:r>
              <a:rPr lang="es-AR" sz="2700" b="1" dirty="0" smtClean="0"/>
              <a:t>Medidores </a:t>
            </a:r>
            <a:r>
              <a:rPr lang="es-AR" sz="2700" b="1" dirty="0"/>
              <a:t>eléctricos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98" y="1701545"/>
            <a:ext cx="6195822" cy="41809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r="17199"/>
          <a:stretch/>
        </p:blipFill>
        <p:spPr>
          <a:xfrm>
            <a:off x="7839455" y="1438656"/>
            <a:ext cx="3718723" cy="43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7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3" y="2184400"/>
            <a:ext cx="5446097" cy="340677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59" y="2220912"/>
            <a:ext cx="5112803" cy="33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6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46" y="858154"/>
            <a:ext cx="6760138" cy="4259945"/>
          </a:xfrm>
        </p:spPr>
      </p:pic>
    </p:spTree>
    <p:extLst>
      <p:ext uri="{BB962C8B-B14F-4D97-AF65-F5344CB8AC3E}">
        <p14:creationId xmlns:p14="http://schemas.microsoft.com/office/powerpoint/2010/main" val="2521836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18" y="858724"/>
            <a:ext cx="6906589" cy="162900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0289" r="6696" b="6073"/>
          <a:stretch/>
        </p:blipFill>
        <p:spPr>
          <a:xfrm>
            <a:off x="901699" y="2844800"/>
            <a:ext cx="6451601" cy="3416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8" r="7311" b="9301"/>
          <a:stretch/>
        </p:blipFill>
        <p:spPr>
          <a:xfrm>
            <a:off x="7493000" y="2844800"/>
            <a:ext cx="3929839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55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0" y="1948101"/>
            <a:ext cx="5382899" cy="3728978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11" y="1948101"/>
            <a:ext cx="5483942" cy="41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709" y="733838"/>
            <a:ext cx="4685699" cy="704818"/>
          </a:xfrm>
        </p:spPr>
        <p:txBody>
          <a:bodyPr>
            <a:normAutofit fontScale="90000"/>
          </a:bodyPr>
          <a:lstStyle/>
          <a:p>
            <a:r>
              <a:rPr lang="es-AR" sz="2700" b="1" dirty="0"/>
              <a:t> </a:t>
            </a:r>
            <a:r>
              <a:rPr lang="es-AR" sz="2700" b="1" dirty="0" smtClean="0"/>
              <a:t>Medidores </a:t>
            </a:r>
            <a:r>
              <a:rPr lang="es-AR" sz="2700" b="1" dirty="0"/>
              <a:t>eléctricos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2"/>
          <a:stretch/>
        </p:blipFill>
        <p:spPr>
          <a:xfrm>
            <a:off x="5011483" y="1934146"/>
            <a:ext cx="6480506" cy="35034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8"/>
          <a:stretch/>
        </p:blipFill>
        <p:spPr>
          <a:xfrm>
            <a:off x="561433" y="2594990"/>
            <a:ext cx="3973992" cy="24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4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709" y="733838"/>
            <a:ext cx="4685699" cy="704818"/>
          </a:xfrm>
        </p:spPr>
        <p:txBody>
          <a:bodyPr>
            <a:normAutofit fontScale="90000"/>
          </a:bodyPr>
          <a:lstStyle/>
          <a:p>
            <a:r>
              <a:rPr lang="es-AR" sz="2700" b="1" dirty="0"/>
              <a:t> </a:t>
            </a:r>
            <a:r>
              <a:rPr lang="es-AR" sz="2700" b="1" dirty="0" smtClean="0"/>
              <a:t>Medidores </a:t>
            </a:r>
            <a:r>
              <a:rPr lang="es-AR" sz="2700" b="1" dirty="0"/>
              <a:t>eléctricos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9" y="1438656"/>
            <a:ext cx="6757035" cy="50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7709" y="733838"/>
            <a:ext cx="4685699" cy="704818"/>
          </a:xfrm>
        </p:spPr>
        <p:txBody>
          <a:bodyPr>
            <a:normAutofit fontScale="90000"/>
          </a:bodyPr>
          <a:lstStyle/>
          <a:p>
            <a:r>
              <a:rPr lang="es-AR" sz="2700" b="1" dirty="0"/>
              <a:t> </a:t>
            </a:r>
            <a:r>
              <a:rPr lang="es-AR" sz="2700" b="1" dirty="0" smtClean="0"/>
              <a:t>Medidores </a:t>
            </a:r>
            <a:r>
              <a:rPr lang="es-AR" sz="2700" b="1" dirty="0"/>
              <a:t>eléctricos</a:t>
            </a:r>
            <a:r>
              <a:rPr lang="es-AR" b="1" dirty="0"/>
              <a:t/>
            </a:r>
            <a:br>
              <a:rPr lang="es-AR" b="1" dirty="0"/>
            </a:b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15" b="7626"/>
          <a:stretch/>
        </p:blipFill>
        <p:spPr>
          <a:xfrm>
            <a:off x="995172" y="2316480"/>
            <a:ext cx="951338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0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08" y="484838"/>
            <a:ext cx="8863920" cy="61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86" y="558776"/>
            <a:ext cx="8621173" cy="61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9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19" y="524255"/>
            <a:ext cx="8793453" cy="5943605"/>
          </a:xfrm>
        </p:spPr>
      </p:pic>
    </p:spTree>
    <p:extLst>
      <p:ext uri="{BB962C8B-B14F-4D97-AF65-F5344CB8AC3E}">
        <p14:creationId xmlns:p14="http://schemas.microsoft.com/office/powerpoint/2010/main" val="262814342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</Words>
  <Application>Microsoft Office PowerPoint</Application>
  <PresentationFormat>Panorámica</PresentationFormat>
  <Paragraphs>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Espiral</vt:lpstr>
      <vt:lpstr>Instrumental y Mediciones</vt:lpstr>
      <vt:lpstr> Medidores eléctricos </vt:lpstr>
      <vt:lpstr> Medidores eléctricos </vt:lpstr>
      <vt:lpstr> Medidores eléctricos </vt:lpstr>
      <vt:lpstr> Medidores eléctricos </vt:lpstr>
      <vt:lpstr> Medidores eléctricos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Instrumental y Mediciones</dc:title>
  <dc:creator>Alumno</dc:creator>
  <cp:lastModifiedBy>Alumno</cp:lastModifiedBy>
  <cp:revision>29</cp:revision>
  <dcterms:created xsi:type="dcterms:W3CDTF">2020-11-10T18:37:19Z</dcterms:created>
  <dcterms:modified xsi:type="dcterms:W3CDTF">2020-11-10T20:25:40Z</dcterms:modified>
</cp:coreProperties>
</file>