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78" r:id="rId2"/>
    <p:sldId id="283" r:id="rId3"/>
    <p:sldId id="291" r:id="rId4"/>
    <p:sldId id="288" r:id="rId5"/>
    <p:sldId id="289" r:id="rId6"/>
    <p:sldId id="292" r:id="rId7"/>
    <p:sldId id="290" r:id="rId8"/>
    <p:sldId id="293" r:id="rId9"/>
    <p:sldId id="287" r:id="rId10"/>
    <p:sldId id="303" r:id="rId11"/>
    <p:sldId id="302" r:id="rId12"/>
    <p:sldId id="298" r:id="rId13"/>
    <p:sldId id="285" r:id="rId14"/>
    <p:sldId id="294" r:id="rId15"/>
    <p:sldId id="284" r:id="rId16"/>
    <p:sldId id="286" r:id="rId17"/>
    <p:sldId id="301" r:id="rId18"/>
    <p:sldId id="295" r:id="rId19"/>
    <p:sldId id="304" r:id="rId20"/>
    <p:sldId id="296" r:id="rId21"/>
    <p:sldId id="299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94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88058-8609-4D27-B67E-41FE0751ADC7}" type="datetimeFigureOut">
              <a:rPr lang="es-ES" smtClean="0"/>
              <a:pPr/>
              <a:t>22/03/2022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BF85-664F-463F-A434-37AD9F7254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F7DB-F285-4EF8-89EE-EFFAF79BCE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6258-7354-422A-8EC9-01C7CF7CCE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156B-60E4-4826-91B4-412AD701D9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8D10-831B-4B86-A0F3-00DCC2C14A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B260-3E51-4474-958E-59F69DA7DA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A6F30-CD2B-47BF-83C6-8CFB4A02E1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F7B64-7463-4021-B459-25A7F3F669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25BA-75FF-4200-9073-EF34B19C55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15B1-6F62-425B-9778-FE4C4B2AC7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EB69-5449-4CA5-888C-6B4B24E668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E1C68-97AC-42C3-BD29-9624A0F865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67C64D0-3A3C-4339-9A49-07CD232F5F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9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142976" y="285728"/>
            <a:ext cx="39645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PLANIMETRÍA 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285720" y="1571612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Es la parte de la topografía dedicada al estudio de los procedimientos y los métodos que se ponen en marcha para lograr representar a escala los detalles de un terreno sobre una superficie plana.</a:t>
            </a:r>
          </a:p>
          <a:p>
            <a:endParaRPr lang="es-ES" sz="30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  <a:p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La particularidad de la planimetría es que prescinde del relieve y la altitud para lograr una representación en proyección horizontal.</a:t>
            </a:r>
            <a:endParaRPr lang="es-AR" sz="3000" dirty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142976" y="285728"/>
            <a:ext cx="6458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PLANIMETRÍA SENCILLA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REPLANTEO DE ÁNGULOS RECTOS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100" name="Picture 4" descr="C:\Trabajos\00_Facultad de Ingeniería\00_Topografía\Año 2022\000_TEÓRICOS\03_Planimetría\Escuadra hum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158363" cy="4097380"/>
          </a:xfrm>
          <a:prstGeom prst="rect">
            <a:avLst/>
          </a:prstGeom>
          <a:noFill/>
        </p:spPr>
      </p:pic>
      <p:pic>
        <p:nvPicPr>
          <p:cNvPr id="4101" name="Picture 5" descr="C:\Trabajos\00_Facultad de Ingeniería\00_Topografía\Año 2022\000_TEÓRICOS\03_Planimetría\Escuadra con cin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8029721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142976" y="285728"/>
            <a:ext cx="719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MEDICIÓN DE DISTANCIAS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ELEMENTOS DE SEÑALIZACIÓN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85786" y="2643182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ELEMENTOS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AUXILIARES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85786" y="1928802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ELEMENTOS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MEDICIÓN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142976" y="285728"/>
            <a:ext cx="719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MEDICIÓN DE DISTANCIAS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pic>
        <p:nvPicPr>
          <p:cNvPr id="13" name="12 Imagen" descr="Jalon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071678"/>
            <a:ext cx="1738394" cy="472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Fichas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370550"/>
            <a:ext cx="1357322" cy="3130152"/>
          </a:xfrm>
          <a:prstGeom prst="rect">
            <a:avLst/>
          </a:prstGeom>
        </p:spPr>
      </p:pic>
      <p:pic>
        <p:nvPicPr>
          <p:cNvPr id="15" name="14 Imagen" descr="Ficha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1928802"/>
            <a:ext cx="1643074" cy="3352761"/>
          </a:xfrm>
          <a:prstGeom prst="rect">
            <a:avLst/>
          </a:prstGeom>
        </p:spPr>
      </p:pic>
      <p:pic>
        <p:nvPicPr>
          <p:cNvPr id="16" name="15 Imagen" descr="Estacas  y mojo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4214818"/>
            <a:ext cx="3572374" cy="2495899"/>
          </a:xfrm>
          <a:prstGeom prst="rect">
            <a:avLst/>
          </a:prstGeom>
        </p:spPr>
      </p:pic>
      <p:pic>
        <p:nvPicPr>
          <p:cNvPr id="17" name="16 Imagen" descr="Banderola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2304760"/>
            <a:ext cx="1495634" cy="212437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85786" y="1285860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JALONES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FICHAS, MOJONES, ESTACAS,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BANDEROLAS,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etc.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Topografía Antigua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6312" y="1900023"/>
            <a:ext cx="4981835" cy="44920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42976" y="285728"/>
            <a:ext cx="719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MEDICIÓN DE DISTANCIAS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CINTA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MÉTRICA, ODÓMETRO, CADENA, </a:t>
            </a:r>
            <a:r>
              <a:rPr lang="es-ES" sz="3200" b="1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etc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9" name="18 Imagen" descr="Cinta Métrica 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286124"/>
            <a:ext cx="3395702" cy="3395702"/>
          </a:xfrm>
          <a:prstGeom prst="rect">
            <a:avLst/>
          </a:prstGeom>
        </p:spPr>
      </p:pic>
      <p:pic>
        <p:nvPicPr>
          <p:cNvPr id="20" name="19 Imagen" descr="Cinta Métrica 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8016" y="2143116"/>
            <a:ext cx="1763879" cy="2358127"/>
          </a:xfrm>
          <a:prstGeom prst="rect">
            <a:avLst/>
          </a:prstGeom>
        </p:spPr>
      </p:pic>
      <p:pic>
        <p:nvPicPr>
          <p:cNvPr id="21" name="20 Imagen" descr="Cinta Métrica 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214686"/>
            <a:ext cx="4456860" cy="24335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Topografía Antigua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6312" y="1900023"/>
            <a:ext cx="4981835" cy="44920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42976" y="285728"/>
            <a:ext cx="719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MEDICIÓN DE DISTANCIAS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CINTA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MÉTRICA, ODÓMETRO, CADENA, </a:t>
            </a:r>
            <a:r>
              <a:rPr lang="es-ES" sz="3200" b="1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etc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2" name="21 Imagen" descr="Odometro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071810"/>
            <a:ext cx="3762368" cy="3393656"/>
          </a:xfrm>
          <a:prstGeom prst="rect">
            <a:avLst/>
          </a:prstGeom>
        </p:spPr>
      </p:pic>
      <p:pic>
        <p:nvPicPr>
          <p:cNvPr id="23" name="22 Imagen" descr="Odometr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857496"/>
            <a:ext cx="4267200" cy="33718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Topografía Antigua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6312" y="1900023"/>
            <a:ext cx="4981835" cy="44920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42976" y="285728"/>
            <a:ext cx="719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MEDICIÓN DE DISTANCIAS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pic>
        <p:nvPicPr>
          <p:cNvPr id="32" name="31 Imagen" descr="Cadena de Agrimensor 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857364"/>
            <a:ext cx="4838700" cy="2543175"/>
          </a:xfrm>
          <a:prstGeom prst="rect">
            <a:avLst/>
          </a:prstGeom>
        </p:spPr>
      </p:pic>
      <p:pic>
        <p:nvPicPr>
          <p:cNvPr id="33" name="32 Imagen" descr="Cadena de Agrimensor 2.GIF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tretch>
            <a:fillRect/>
          </a:stretch>
        </p:blipFill>
        <p:spPr>
          <a:xfrm>
            <a:off x="428596" y="3694438"/>
            <a:ext cx="3833818" cy="2887344"/>
          </a:xfrm>
          <a:prstGeom prst="rect">
            <a:avLst/>
          </a:prstGeom>
        </p:spPr>
      </p:pic>
      <p:pic>
        <p:nvPicPr>
          <p:cNvPr id="34" name="33 Imagen" descr="Cadena de Agrimensor.png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5251892" y="4357694"/>
            <a:ext cx="3820702" cy="235745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785786" y="128586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CINTA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MÉTRICA, ODÓMETRO, CADENA, </a:t>
            </a:r>
            <a:r>
              <a:rPr lang="es-ES" sz="3200" b="1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etc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Topografía Antigua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6312" y="1900023"/>
            <a:ext cx="4981835" cy="44920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42976" y="285728"/>
            <a:ext cx="719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MEDICIÓN DE DISTANCIAS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ECLÍMETROS</a:t>
            </a:r>
            <a:endParaRPr lang="es-ES" sz="32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5" name="24 Imagen" descr="Eclíme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571744"/>
            <a:ext cx="4800600" cy="3606800"/>
          </a:xfrm>
          <a:prstGeom prst="rect">
            <a:avLst/>
          </a:prstGeom>
        </p:spPr>
      </p:pic>
      <p:pic>
        <p:nvPicPr>
          <p:cNvPr id="29" name="28 Imagen" descr="Eclimet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000108"/>
            <a:ext cx="3500462" cy="3500462"/>
          </a:xfrm>
          <a:prstGeom prst="rect">
            <a:avLst/>
          </a:prstGeom>
        </p:spPr>
      </p:pic>
      <p:pic>
        <p:nvPicPr>
          <p:cNvPr id="26" name="25 Imagen" descr="Eclimetro 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3929066"/>
            <a:ext cx="2895600" cy="2755900"/>
          </a:xfrm>
          <a:prstGeom prst="rect">
            <a:avLst/>
          </a:prstGeom>
        </p:spPr>
      </p:pic>
      <p:pic>
        <p:nvPicPr>
          <p:cNvPr id="13" name="12 Imagen" descr="Eclímetro 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1785926"/>
            <a:ext cx="4357718" cy="46880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35 Imagen" descr="Topografía Antigua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6312" y="1900023"/>
            <a:ext cx="4981835" cy="44920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42976" y="285728"/>
            <a:ext cx="719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MEDICIÓN DE DISTANCIAS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PLANOS DE NIVEL (</a:t>
            </a:r>
            <a:r>
              <a:rPr lang="es-ES" sz="3200" b="1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Chorobate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)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" name="Picture 2" descr="C:\Trabajos\00_Facultad de Ingeniería\00_Topografía\Año 2022\000_TEÓRICOS\03_Planimetría\Chorobate_21.jpg"/>
          <p:cNvPicPr>
            <a:picLocks noChangeAspect="1" noChangeArrowheads="1"/>
          </p:cNvPicPr>
          <p:nvPr/>
        </p:nvPicPr>
        <p:blipFill>
          <a:blip r:embed="rId3"/>
          <a:srcRect t="1010" b="68357"/>
          <a:stretch>
            <a:fillRect/>
          </a:stretch>
        </p:blipFill>
        <p:spPr bwMode="auto">
          <a:xfrm>
            <a:off x="606810" y="2500306"/>
            <a:ext cx="8259096" cy="3000396"/>
          </a:xfrm>
          <a:prstGeom prst="rect">
            <a:avLst/>
          </a:prstGeom>
          <a:noFill/>
        </p:spPr>
      </p:pic>
      <p:pic>
        <p:nvPicPr>
          <p:cNvPr id="2050" name="Picture 2" descr="C:\Trabajos\00_Facultad de Ingeniería\00_Topografía\Año 2022\000_TEÓRICOS\03_Planimetría\Chorobate_21.jpg"/>
          <p:cNvPicPr>
            <a:picLocks noChangeAspect="1" noChangeArrowheads="1"/>
          </p:cNvPicPr>
          <p:nvPr/>
        </p:nvPicPr>
        <p:blipFill>
          <a:blip r:embed="rId3"/>
          <a:srcRect t="31643" b="11045"/>
          <a:stretch>
            <a:fillRect/>
          </a:stretch>
        </p:blipFill>
        <p:spPr bwMode="auto">
          <a:xfrm>
            <a:off x="214282" y="1785926"/>
            <a:ext cx="6096000" cy="4143380"/>
          </a:xfrm>
          <a:prstGeom prst="rect">
            <a:avLst/>
          </a:prstGeom>
          <a:noFill/>
        </p:spPr>
      </p:pic>
      <p:pic>
        <p:nvPicPr>
          <p:cNvPr id="2051" name="Picture 3" descr="C:\Trabajos\00_Facultad de Ingeniería\00_Topografía\Año 2022\000_TEÓRICOS\03_Planimetría\Chorobate_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2000240"/>
            <a:ext cx="8459763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Topografía Antigua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6312" y="1900023"/>
            <a:ext cx="4981835" cy="4492047"/>
          </a:xfrm>
          <a:prstGeom prst="rect">
            <a:avLst/>
          </a:prstGeom>
        </p:spPr>
      </p:pic>
      <p:pic>
        <p:nvPicPr>
          <p:cNvPr id="35" name="34 Imagen" descr="Plomada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85992"/>
            <a:ext cx="2362200" cy="41910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42976" y="285728"/>
            <a:ext cx="719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MEDICIÓN DE DISTANCIAS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pic>
        <p:nvPicPr>
          <p:cNvPr id="18" name="17 Imagen" descr="Ploma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786058"/>
            <a:ext cx="914528" cy="368669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85786" y="128586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PLOMADAS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ESCUADRAS ÓPTICAS, </a:t>
            </a:r>
            <a:r>
              <a:rPr lang="es-ES" sz="3200" b="1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etc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4" name="23 Imagen" descr="Escuadra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2500306"/>
            <a:ext cx="5229955" cy="27912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Topografía Antigua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6312" y="1900023"/>
            <a:ext cx="4981835" cy="44920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42976" y="285728"/>
            <a:ext cx="719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MEDICIÓN DE DISTANCIAS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PLOMADAS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ESCUADRAS ÓPTICAS, </a:t>
            </a:r>
            <a:r>
              <a:rPr lang="es-ES" sz="3200" b="1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etc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123" name="Picture 3" descr="C:\Trabajos\00_Facultad de Ingeniería\00_Topografía\Año 2022\000_TEÓRICOS\03_Planimetría\Escuadras Óptic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00240"/>
            <a:ext cx="4714908" cy="4714908"/>
          </a:xfrm>
          <a:prstGeom prst="rect">
            <a:avLst/>
          </a:prstGeom>
          <a:noFill/>
        </p:spPr>
      </p:pic>
      <p:pic>
        <p:nvPicPr>
          <p:cNvPr id="5125" name="Picture 5" descr="C:\Trabajos\00_Facultad de Ingeniería\00_Topografía\Año 2022\000_TEÓRICOS\03_Planimetría\Escuadras Óptic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228842"/>
            <a:ext cx="6429420" cy="3857652"/>
          </a:xfrm>
          <a:prstGeom prst="rect">
            <a:avLst/>
          </a:prstGeom>
          <a:noFill/>
        </p:spPr>
      </p:pic>
      <p:pic>
        <p:nvPicPr>
          <p:cNvPr id="5124" name="Picture 4" descr="C:\Trabajos\00_Facultad de Ingeniería\00_Topografía\Año 2022\000_TEÓRICOS\03_Planimetría\Escuadras Óptic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857364"/>
            <a:ext cx="5000660" cy="4719238"/>
          </a:xfrm>
          <a:prstGeom prst="rect">
            <a:avLst/>
          </a:prstGeom>
          <a:noFill/>
        </p:spPr>
      </p:pic>
      <p:pic>
        <p:nvPicPr>
          <p:cNvPr id="5122" name="Picture 2" descr="C:\Trabajos\00_Facultad de Ingeniería\00_Topografía\Año 2022\000_TEÓRICOS\03_Planimetría\Escuadras Óptic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785926"/>
            <a:ext cx="5072098" cy="49603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428596" y="2071678"/>
            <a:ext cx="84779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-32" y="285728"/>
            <a:ext cx="896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LEVANTAMIENTO PLANIMÉTRICO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5786" y="1285860"/>
            <a:ext cx="835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LEVANTAMIENTO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UNA POLIGONAL.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35 Imagen" descr="Topografía Antigua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6312" y="1900023"/>
            <a:ext cx="4981835" cy="44920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42976" y="285728"/>
            <a:ext cx="719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MEDICIÓN DE DISTANCIAS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ESCUADRAS (</a:t>
            </a:r>
            <a:r>
              <a:rPr lang="es-ES" sz="3200" b="1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Groma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)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8" name="Picture 4" descr="C:\Trabajos\00_Facultad de Ingeniería\00_Topografía\Año 2022\000_TEÓRICOS\03_Planimetría\grom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857364"/>
            <a:ext cx="3786214" cy="4835858"/>
          </a:xfrm>
          <a:prstGeom prst="rect">
            <a:avLst/>
          </a:prstGeom>
          <a:noFill/>
        </p:spPr>
      </p:pic>
      <p:pic>
        <p:nvPicPr>
          <p:cNvPr id="1027" name="Picture 3" descr="C:\Trabajos\00_Facultad de Ingeniería\00_Topografía\Año 2022\000_TEÓRICOS\03_Planimetría\groma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000240"/>
            <a:ext cx="6872294" cy="4548489"/>
          </a:xfrm>
          <a:prstGeom prst="rect">
            <a:avLst/>
          </a:prstGeom>
          <a:noFill/>
        </p:spPr>
      </p:pic>
      <p:pic>
        <p:nvPicPr>
          <p:cNvPr id="1026" name="Picture 2" descr="C:\Trabajos\00_Facultad de Ingeniería\00_Topografía\Año 2022\000_TEÓRICOS\03_Planimetría\groma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857628"/>
            <a:ext cx="2728908" cy="2728907"/>
          </a:xfrm>
          <a:prstGeom prst="rect">
            <a:avLst/>
          </a:prstGeom>
          <a:noFill/>
        </p:spPr>
      </p:pic>
      <p:pic>
        <p:nvPicPr>
          <p:cNvPr id="1029" name="Picture 5" descr="C:\Trabajos\00_Facultad de Ingeniería\00_Topografía\Año 2022\000_TEÓRICOS\03_Planimetría\grom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755398"/>
            <a:ext cx="5372122" cy="49359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Topografía Antigua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6312" y="1900023"/>
            <a:ext cx="4981835" cy="44920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42976" y="285728"/>
            <a:ext cx="719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MEDICIÓN DE DISTANCIAS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BRÚJULAS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" name="9 Imagen" descr="Brújul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428876"/>
            <a:ext cx="4429124" cy="4429124"/>
          </a:xfrm>
          <a:prstGeom prst="rect">
            <a:avLst/>
          </a:prstGeom>
        </p:spPr>
      </p:pic>
      <p:pic>
        <p:nvPicPr>
          <p:cNvPr id="13" name="12 Imagen" descr="Brújula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857364"/>
            <a:ext cx="5072098" cy="36229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 bwMode="auto">
          <a:xfrm>
            <a:off x="357158" y="2143116"/>
            <a:ext cx="8449723" cy="27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-32" y="285728"/>
            <a:ext cx="896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LEVANTAMIENTO PLANIMÉTRICO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85786" y="1285860"/>
            <a:ext cx="835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LEVANTAMIENTO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UNA POLIGONAL.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-32" y="285728"/>
            <a:ext cx="896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LEVANTAMIENTO PLANIMÉTRICO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35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LEVANTAMIENTO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UNA POLIGONAL.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lum bright="30000" contrast="20000"/>
          </a:blip>
          <a:srcRect/>
          <a:stretch>
            <a:fillRect/>
          </a:stretch>
        </p:blipFill>
        <p:spPr bwMode="auto">
          <a:xfrm>
            <a:off x="500034" y="2214554"/>
            <a:ext cx="83539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35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LEVANTAMIENTO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UNA POLIGONAL.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571472" y="2200292"/>
            <a:ext cx="8372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-32" y="285728"/>
            <a:ext cx="896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LEVANTAMIENTO PLANIMÉTRICO</a:t>
            </a:r>
            <a:endParaRPr lang="es-E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35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LEVANTAMIENTO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UNA POLIGONAL.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 bwMode="auto">
          <a:xfrm>
            <a:off x="500034" y="2214554"/>
            <a:ext cx="8295894" cy="327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-32" y="285728"/>
            <a:ext cx="896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LEVANTAMIENTO PLANIMÉTRICO</a:t>
            </a:r>
            <a:endParaRPr lang="es-E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35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LEVANTAMIENTO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UNA POLIGONAL.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lum bright="20000" contrast="30000"/>
          </a:blip>
          <a:srcRect/>
          <a:stretch>
            <a:fillRect/>
          </a:stretch>
        </p:blipFill>
        <p:spPr bwMode="auto">
          <a:xfrm>
            <a:off x="428596" y="2143116"/>
            <a:ext cx="8213598" cy="277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-32" y="285728"/>
            <a:ext cx="896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LEVANTAMIENTO PLANIMÉTRICO</a:t>
            </a:r>
            <a:endParaRPr lang="es-E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35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LEVANTAMIENTO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UNA POLIGONAL.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lum bright="10000" contrast="30000"/>
          </a:blip>
          <a:srcRect/>
          <a:stretch>
            <a:fillRect/>
          </a:stretch>
        </p:blipFill>
        <p:spPr bwMode="auto">
          <a:xfrm>
            <a:off x="571472" y="2285992"/>
            <a:ext cx="8317706" cy="270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-32" y="285728"/>
            <a:ext cx="896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LEVANTAMIENTO PLANIMÉTRICO</a:t>
            </a:r>
            <a:endParaRPr lang="es-E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142976" y="285728"/>
            <a:ext cx="6458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PLANIMETRÍA SENCILLA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ALINEACIÓN A SIMPLE VISTA</a:t>
            </a:r>
            <a:endParaRPr lang="es-ES" sz="3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C:\Trabajos\00_Facultad de Ingeniería\00_Topografía\Año 2022\000_TEÓRICOS\03_Planimetría\Alineació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7864092" cy="3286148"/>
          </a:xfrm>
          <a:prstGeom prst="rect">
            <a:avLst/>
          </a:prstGeom>
          <a:noFill/>
        </p:spPr>
      </p:pic>
      <p:pic>
        <p:nvPicPr>
          <p:cNvPr id="3077" name="Picture 5" descr="C:\Trabajos\00_Facultad de Ingeniería\00_Topografía\Año 2022\000_TEÓRICOS\03_Planimetría\Alineació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7401674" cy="4286280"/>
          </a:xfrm>
          <a:prstGeom prst="rect">
            <a:avLst/>
          </a:prstGeom>
          <a:noFill/>
        </p:spPr>
      </p:pic>
      <p:pic>
        <p:nvPicPr>
          <p:cNvPr id="3078" name="Picture 6" descr="C:\Trabajos\00_Facultad de Ingeniería\00_Topografía\Año 2022\000_TEÓRICOS\03_Planimetría\Alineación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785926"/>
            <a:ext cx="5480061" cy="4051924"/>
          </a:xfrm>
          <a:prstGeom prst="rect">
            <a:avLst/>
          </a:prstGeom>
          <a:noFill/>
        </p:spPr>
      </p:pic>
      <p:pic>
        <p:nvPicPr>
          <p:cNvPr id="3075" name="Picture 3" descr="C:\Trabajos\00_Facultad de Ingeniería\00_Topografía\Año 2022\000_TEÓRICOS\03_Planimetría\Alineació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928802"/>
            <a:ext cx="5395935" cy="4643774"/>
          </a:xfrm>
          <a:prstGeom prst="rect">
            <a:avLst/>
          </a:prstGeom>
          <a:noFill/>
        </p:spPr>
      </p:pic>
      <p:pic>
        <p:nvPicPr>
          <p:cNvPr id="3079" name="Picture 7" descr="C:\Trabajos\00_Facultad de Ingeniería\00_Topografía\Año 2022\000_TEÓRICOS\03_Planimetría\Alineación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285992"/>
            <a:ext cx="5949965" cy="4363308"/>
          </a:xfrm>
          <a:prstGeom prst="rect">
            <a:avLst/>
          </a:prstGeom>
          <a:noFill/>
        </p:spPr>
      </p:pic>
      <p:pic>
        <p:nvPicPr>
          <p:cNvPr id="3080" name="Picture 8" descr="C:\Trabajos\00_Facultad de Ingeniería\00_Topografía\Año 2022\000_TEÓRICOS\03_Planimetría\Alineación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785926"/>
            <a:ext cx="7715304" cy="4886359"/>
          </a:xfrm>
          <a:prstGeom prst="rect">
            <a:avLst/>
          </a:prstGeom>
          <a:noFill/>
        </p:spPr>
      </p:pic>
      <p:pic>
        <p:nvPicPr>
          <p:cNvPr id="3076" name="Picture 4" descr="C:\Trabajos\00_Facultad de Ingeniería\00_Topografía\Año 2022\000_TEÓRICOS\03_Planimetría\Alineación sin visua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2214554"/>
            <a:ext cx="7429552" cy="43170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ntilado">
  <a:themeElements>
    <a:clrScheme name="Acantilado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Acantilad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antilado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9613</TotalTime>
  <Words>261</Words>
  <Application>Microsoft Office PowerPoint</Application>
  <PresentationFormat>Presentación en pantalla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Acantilado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Propiedades Parola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Otros Usuarios</dc:creator>
  <cp:lastModifiedBy>Ing. Adrián Hippler</cp:lastModifiedBy>
  <cp:revision>188</cp:revision>
  <dcterms:created xsi:type="dcterms:W3CDTF">2002-12-27T12:48:58Z</dcterms:created>
  <dcterms:modified xsi:type="dcterms:W3CDTF">2022-03-23T02:48:23Z</dcterms:modified>
</cp:coreProperties>
</file>