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66803" y="682751"/>
            <a:ext cx="9371885" cy="1036321"/>
          </a:xfrm>
        </p:spPr>
        <p:txBody>
          <a:bodyPr/>
          <a:lstStyle/>
          <a:p>
            <a:r>
              <a:rPr lang="es-AR" dirty="0" smtClean="0"/>
              <a:t>MÁQUINAS ELÉCTRICAS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AR" sz="4000" dirty="0" smtClean="0"/>
              <a:t>T.U.M.I. 2020</a:t>
            </a:r>
            <a:endParaRPr lang="en-US" sz="4000" dirty="0"/>
          </a:p>
        </p:txBody>
      </p:sp>
      <p:sp>
        <p:nvSpPr>
          <p:cNvPr id="5" name="Rectángulo 4"/>
          <p:cNvSpPr/>
          <p:nvPr/>
        </p:nvSpPr>
        <p:spPr>
          <a:xfrm>
            <a:off x="6756310" y="5239948"/>
            <a:ext cx="42985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3600" dirty="0"/>
              <a:t>CRISTALDO JAVIER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501979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8555" y="1085088"/>
            <a:ext cx="10752613" cy="4767072"/>
          </a:xfrm>
        </p:spPr>
        <p:txBody>
          <a:bodyPr>
            <a:noAutofit/>
          </a:bodyPr>
          <a:lstStyle/>
          <a:p>
            <a:r>
              <a:rPr lang="es-AR" sz="3200" b="1" dirty="0" smtClean="0"/>
              <a:t>Asignatura: </a:t>
            </a:r>
            <a:r>
              <a:rPr lang="es-AR" sz="3200" dirty="0" smtClean="0"/>
              <a:t>MÁQUINAS ELÉCTRICAS</a:t>
            </a:r>
          </a:p>
          <a:p>
            <a:r>
              <a:rPr lang="es-AR" sz="3200" b="1" dirty="0" smtClean="0"/>
              <a:t>Carrera: </a:t>
            </a:r>
            <a:r>
              <a:rPr lang="es-AR" sz="3200" dirty="0" smtClean="0"/>
              <a:t>Técnico Universitario en Mantenimiento Industrial</a:t>
            </a:r>
          </a:p>
          <a:p>
            <a:r>
              <a:rPr lang="es-AR" sz="3200" b="1" dirty="0" smtClean="0"/>
              <a:t>Duración: </a:t>
            </a:r>
            <a:r>
              <a:rPr lang="es-AR" sz="3200" dirty="0" smtClean="0"/>
              <a:t>15 semanas</a:t>
            </a:r>
          </a:p>
          <a:p>
            <a:r>
              <a:rPr lang="es-AR" sz="3200" b="1" dirty="0" smtClean="0"/>
              <a:t>Día de clase: </a:t>
            </a:r>
            <a:r>
              <a:rPr lang="es-AR" sz="3200" dirty="0" smtClean="0"/>
              <a:t>Martes </a:t>
            </a:r>
          </a:p>
          <a:p>
            <a:r>
              <a:rPr lang="es-AR" sz="3200" b="1" dirty="0" smtClean="0"/>
              <a:t>Horario: </a:t>
            </a:r>
            <a:r>
              <a:rPr lang="es-AR" sz="3200" dirty="0" smtClean="0"/>
              <a:t>17:30 hs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92270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Objetivos de la materia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800" b="1" dirty="0" smtClean="0"/>
              <a:t>Generales:</a:t>
            </a:r>
            <a:r>
              <a:rPr lang="es-AR" sz="2800" dirty="0" smtClean="0"/>
              <a:t> que el alumno adquiera los conocimientos de las Máquinas Eléctricas respecto a los aspectos constructivos, de funcionamiento y la respuesta frente a diferentes estados de carga. Generar la habilidad de encontrar la solución técnica y económica mas adecuada. Identificación de fallas en el funcionamiento de las maquinas eléctricas.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223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9" y="633831"/>
            <a:ext cx="9603275" cy="609753"/>
          </a:xfrm>
        </p:spPr>
        <p:txBody>
          <a:bodyPr/>
          <a:lstStyle/>
          <a:p>
            <a:r>
              <a:rPr lang="es-AR" dirty="0" smtClean="0"/>
              <a:t>metodología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800" dirty="0" smtClean="0"/>
              <a:t>Clases Teóricas</a:t>
            </a:r>
          </a:p>
          <a:p>
            <a:r>
              <a:rPr lang="es-AR" sz="2800" dirty="0" smtClean="0"/>
              <a:t>Clases Prácticas</a:t>
            </a:r>
            <a:r>
              <a:rPr lang="en-US" sz="2800" dirty="0" smtClean="0"/>
              <a:t> de </a:t>
            </a:r>
            <a:r>
              <a:rPr lang="es-AR" sz="2800" dirty="0" smtClean="0"/>
              <a:t>resolución de problemas</a:t>
            </a:r>
          </a:p>
          <a:p>
            <a:r>
              <a:rPr lang="es-AR" sz="2800" dirty="0" smtClean="0"/>
              <a:t>Visitas Guiadas_</a:t>
            </a:r>
          </a:p>
          <a:p>
            <a:r>
              <a:rPr lang="es-AR" sz="2800" dirty="0" smtClean="0"/>
              <a:t> En relación con “TALLER II” los días viernes. (ropa de seguridad)</a:t>
            </a:r>
          </a:p>
        </p:txBody>
      </p:sp>
    </p:spTree>
    <p:extLst>
      <p:ext uri="{BB962C8B-B14F-4D97-AF65-F5344CB8AC3E}">
        <p14:creationId xmlns:p14="http://schemas.microsoft.com/office/powerpoint/2010/main" val="188704233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6720" y="475335"/>
            <a:ext cx="10628134" cy="1049235"/>
          </a:xfrm>
        </p:spPr>
        <p:txBody>
          <a:bodyPr/>
          <a:lstStyle/>
          <a:p>
            <a:r>
              <a:rPr lang="es-AR" dirty="0" smtClean="0"/>
              <a:t>Evaluación (regularizar, aprobar.)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2063" y="1930400"/>
            <a:ext cx="10542791" cy="353594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AR" sz="2400" dirty="0"/>
              <a:t> </a:t>
            </a:r>
            <a:r>
              <a:rPr lang="es-AR" sz="2400" b="1" dirty="0" smtClean="0"/>
              <a:t>7 unidades- </a:t>
            </a:r>
            <a:r>
              <a:rPr lang="es-AR" sz="2400" dirty="0" smtClean="0"/>
              <a:t>2 exámenes parciales teóricos-prácticos. (Recuperatorio)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400" dirty="0" smtClean="0"/>
              <a:t>7 Trabajos prácticos.  (Resolución de problemas- Informes)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400" dirty="0" smtClean="0"/>
              <a:t>Notas en los exámenes igual/mayor a 6 aprobado (70 % Asistencia 5)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400" dirty="0" smtClean="0"/>
              <a:t>Notas en los exámenes igual/mayor 7 Promocionado (80% Asistencia- 3 faltas)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400" dirty="0" smtClean="0"/>
              <a:t>Examen final- Teórico practico.</a:t>
            </a:r>
          </a:p>
          <a:p>
            <a:pPr marL="0" indent="0">
              <a:buNone/>
            </a:pPr>
            <a:endParaRPr lang="es-AR" dirty="0" smtClean="0"/>
          </a:p>
        </p:txBody>
      </p:sp>
    </p:spTree>
    <p:extLst>
      <p:ext uri="{BB962C8B-B14F-4D97-AF65-F5344CB8AC3E}">
        <p14:creationId xmlns:p14="http://schemas.microsoft.com/office/powerpoint/2010/main" val="23339485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bibliografia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AR" dirty="0"/>
              <a:t>Conversión Industrial de la Energía Eléctrica - Tomo I y II - Marcelo Sobrevila - Ed. Eudeba.</a:t>
            </a:r>
          </a:p>
          <a:p>
            <a:pPr lvl="0"/>
            <a:r>
              <a:rPr lang="es-AR" dirty="0"/>
              <a:t>Transformadores - Ing. Enrico Spinadel - Nueva Librería.</a:t>
            </a:r>
          </a:p>
          <a:p>
            <a:pPr lvl="0"/>
            <a:r>
              <a:rPr lang="es-AR" dirty="0"/>
              <a:t>Máquinas Eléctricas- Rafael </a:t>
            </a:r>
            <a:r>
              <a:rPr lang="es-AR" dirty="0" err="1"/>
              <a:t>Sanjurjo</a:t>
            </a:r>
            <a:r>
              <a:rPr lang="es-AR" dirty="0"/>
              <a:t> Navarro - Ed. </a:t>
            </a:r>
            <a:r>
              <a:rPr lang="es-AR" dirty="0" err="1"/>
              <a:t>MaGraw</a:t>
            </a:r>
            <a:r>
              <a:rPr lang="es-AR" dirty="0"/>
              <a:t>-Hill.</a:t>
            </a:r>
          </a:p>
          <a:p>
            <a:pPr lvl="0"/>
            <a:r>
              <a:rPr lang="es-AR" dirty="0"/>
              <a:t>Transformadores de potencia y de protección. Ing. Enrique Ras Olivera. Ed. </a:t>
            </a:r>
            <a:r>
              <a:rPr lang="es-AR" dirty="0" err="1"/>
              <a:t>Marcombo</a:t>
            </a:r>
            <a:r>
              <a:rPr lang="es-AR" dirty="0"/>
              <a:t>.</a:t>
            </a:r>
          </a:p>
          <a:p>
            <a:pPr lvl="0"/>
            <a:r>
              <a:rPr lang="es-AR" dirty="0"/>
              <a:t>Circuitos magnéticos y transformadores- Staff del MIT -Ed. Reverte</a:t>
            </a:r>
            <a:r>
              <a:rPr lang="es-AR" dirty="0" smtClean="0"/>
              <a:t>.</a:t>
            </a:r>
          </a:p>
          <a:p>
            <a:pPr lvl="0"/>
            <a:r>
              <a:rPr lang="es-AR" dirty="0" smtClean="0"/>
              <a:t>Maquinas Eléctricas. – Marcelo Antonio Sobrevila</a:t>
            </a:r>
            <a:endParaRPr lang="es-AR" dirty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5488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6000" dirty="0" smtClean="0"/>
              <a:t>Preguntas???</a:t>
            </a:r>
            <a:endParaRPr lang="es-AR" sz="6000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428" y="2016125"/>
            <a:ext cx="5059469" cy="3449638"/>
          </a:xfrm>
        </p:spPr>
      </p:pic>
    </p:spTree>
    <p:extLst>
      <p:ext uri="{BB962C8B-B14F-4D97-AF65-F5344CB8AC3E}">
        <p14:creationId xmlns:p14="http://schemas.microsoft.com/office/powerpoint/2010/main" val="3641157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137</TotalTime>
  <Words>256</Words>
  <Application>Microsoft Office PowerPoint</Application>
  <PresentationFormat>Panorámica</PresentationFormat>
  <Paragraphs>29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Gallery</vt:lpstr>
      <vt:lpstr>MÁQUINAS ELÉCTRICAS</vt:lpstr>
      <vt:lpstr>Presentación de PowerPoint</vt:lpstr>
      <vt:lpstr>Objetivos de la materia</vt:lpstr>
      <vt:lpstr>metodología</vt:lpstr>
      <vt:lpstr>Evaluación (regularizar, aprobar.)</vt:lpstr>
      <vt:lpstr>bibliografia</vt:lpstr>
      <vt:lpstr>Preguntas???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MÁQUINAS ELÉCTRICAS</dc:title>
  <dc:creator>Alumno</dc:creator>
  <cp:lastModifiedBy>Alumno</cp:lastModifiedBy>
  <cp:revision>22</cp:revision>
  <dcterms:created xsi:type="dcterms:W3CDTF">2020-03-03T23:31:16Z</dcterms:created>
  <dcterms:modified xsi:type="dcterms:W3CDTF">2020-03-09T18:16:56Z</dcterms:modified>
</cp:coreProperties>
</file>