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4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..\Unidad%204\Modelo%20Chek%20list.doc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endParaRPr lang="en-US" altLang="es-MX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5490"/>
            <a:ext cx="9603105" cy="3957955"/>
          </a:xfrm>
        </p:spPr>
        <p:txBody>
          <a:bodyPr>
            <a:normAutofit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Sería lo que debemos realizar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cuando se inicia o formaliza la actividad de mantenimiento en una empresa o instalaci</a:t>
            </a:r>
            <a:r>
              <a:rPr lang="en-US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AR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466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altLang="es-MX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aspectos clave incluyen</a:t>
            </a:r>
            <a:r>
              <a:rPr lang="es-AR" altLang="en-US" sz="466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AR" altLang="en-US" sz="466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Relevar normativas aplicables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Investigar qu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leyes, decretos y regulaciones rigen la actividad de mantenimiento en tu localidad (seguridad laboral, medio ambiente, instalaciones especiales, etc.).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 un listado con los requisitos de cada organismo de contralor involucrado (municipio, provincia, naci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entes reguladores).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Reunir documentaci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legal de la empresa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 y archivar la documentaci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institucional: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Contrato social, CUIT/CUIL, constancias de inscripci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 A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RCA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/DGR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/ANSES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habilitaci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comercial.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Habilitaci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municipal/provincial del establecimiento donde se desarrollar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mantenimiento.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Registrar instalaciones y equipos cr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Declarar ante el organismo correspondiente los equipos que lo requieran, por ejemplo: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Calderas, recipientes a presi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sistemas de incendio, ascensores, montacargas, etc.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Solicitar inspecci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inicial si la normativa lo exige.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 y presentar </a:t>
            </a:r>
            <a:r>
              <a:rPr lang="es-AR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de mantenimiento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Desarrollar un plan escrito de mantenimiento preventivo y correctivo, que incluya: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Inventario de equipos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Frecuencia de tareas de mantenimiento</a:t>
            </a:r>
            <a:r>
              <a:rPr lang="es-AR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de seguridad.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Presentar este plan si es requerido por los organismos (por ejemplo, a la Superintendencia de Riesgos del Trabajo o el Ministerio de Trabajo).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Tramitar habilitaciones y certificaciones espec</a:t>
            </a:r>
            <a:r>
              <a:rPr lang="en-US" altLang="en-US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ficas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cada instalaci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o equipo cr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tico, gestionar: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de aptitud t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cnica, firmados por profesional matriculado.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de seguridad el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ctrica, incendios, ventilaci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etc.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Permisos ambientales si el mantenimiento genera residuos peligrosos.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Presentar documentaci</a:t>
            </a:r>
            <a:r>
              <a:rPr lang="en-US" altLang="en-US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conservar constancias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Entregar la documentaci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 los organismos oficiales correspondientes y conservar: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Comprobantes de presentaci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Resoluciones, habilitaciones o permisos emitidos.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Correspondencia con autoridades.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Organizar un sistema de gesti</a:t>
            </a:r>
            <a:r>
              <a:rPr lang="en-US" altLang="en-US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documental</a:t>
            </a:r>
            <a:endParaRPr lang="en-US" altLang="es-MX" sz="2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Crear carpetas f</a:t>
            </a: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sicas y/o digitales organizadas por tema u organismo:</a:t>
            </a:r>
            <a:endParaRPr lang="en-US" altLang="es-MX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Habilitaciones.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Certificaciones de equipos.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de mantenimiento aprobados.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Comunicaciones oficiales.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en-US" altLang="es-MX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Difundir responsabilidades y capacitar al personal</a:t>
            </a:r>
            <a:endParaRPr lang="en-US" altLang="es-MX" sz="2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Informar a supervisores y t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 sobre: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Normativas que deben cumplirse.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internos aprobados.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Consecuencias de incumplimiento.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 capacitaciones peri</a:t>
            </a:r>
            <a:r>
              <a:rPr lang="en-US" alt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dicas.</a:t>
            </a:r>
            <a:endParaRPr lang="en-US" alt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actualizada la informaci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Renovar permisos, certificaciones y planes de mantenimiento seg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sus vencimientos.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Actualizar el sistema documental ante cada tr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 nuevo o cambio normativo.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procedimiento paso a paso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Auditar peri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dicamente el cumplimiento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Realizar controles internos para verificar que la documentaci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est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vigente y cumple con los requisitos de cada organismo.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Documentar las auditor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para evidenciar la gesti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proactiva ante eventuales inspecciones.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798320"/>
            <a:ext cx="9603105" cy="456628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Identificaci</a:t>
            </a:r>
            <a:r>
              <a:rPr lang="en-US" altLang="en-US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normativas aplicables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qu</a:t>
            </a: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leyes, decretos, resoluciones o c</a:t>
            </a: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digos regulan la actividad de mantenimiento (por ejemplo, normas de seguridad e higiene laboral, habilitaci</a:t>
            </a: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instalaciones, normas ambientales).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Ley de Higiene y Seguridad en el Trabajo (Ley 19.587 en Argentina), resoluciones de la SRT, habilitaciones municipales</a:t>
            </a:r>
            <a:r>
              <a:rPr lang="es-AR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provinciales</a:t>
            </a:r>
            <a:r>
              <a:rPr lang="es-AR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nacionales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RESULTADO ESPERADO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completar este procedimiento, 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obtiene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 la documentaci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inicial presentada y archivada.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Permisos y habilitaciones en regla.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sistema organizado para el seguimiento.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informado y capacitado para cumplir la normativa.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</a:t>
            </a:r>
            <a:br>
              <a:rPr lang="es-AR" altLang="en-US" sz="2800" dirty="0"/>
            </a:br>
            <a:r>
              <a:rPr lang="es-AR" altLang="en-US" sz="2800" dirty="0"/>
              <a:t>- </a:t>
            </a:r>
            <a:r>
              <a:rPr lang="es-AR" altLang="en-US" sz="2800" u="sng" dirty="0"/>
              <a:t>MODELO CHECK </a:t>
            </a:r>
            <a:r>
              <a:rPr lang="es-AR" altLang="en-US" sz="2800" u="sng" dirty="0"/>
              <a:t>LIST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442404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 link: Control + </a:t>
            </a:r>
            <a:r>
              <a:rPr lang="es-AR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" tooltip="" action="ppaction://hlinkfile"/>
              </a:rPr>
              <a:t>..\Unidad 4\Modelo Chek list.docx</a:t>
            </a:r>
            <a:endParaRPr lang="es-AR" alt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798320"/>
            <a:ext cx="9603105" cy="456628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es-AR" altLang="en-US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Búsqueda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sistematizaci</a:t>
            </a:r>
            <a:r>
              <a:rPr lang="en-US" altLang="en-US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la documentaci</a:t>
            </a:r>
            <a:r>
              <a:rPr lang="en-US" altLang="en-US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b</a:t>
            </a:r>
            <a:r>
              <a:rPr lang="en-US" altLang="en-US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7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sica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Contratos sociales y estatutos (en caso de empresas).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Constancias de inscripci</a:t>
            </a: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 A</a:t>
            </a:r>
            <a:r>
              <a:rPr lang="es-AR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RCA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organismos previsionales.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Habilitaciones municipales o provinciales para operar.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 de instalaciones aprobados por los organismos correspondientes.</a:t>
            </a:r>
            <a:endParaRPr lang="en-US" altLang="es-MX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798320"/>
            <a:ext cx="9603105" cy="456628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 de instalaciones y equipos ante organismos de contralor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Declarar calderas, recipientes sometidos a presi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ascensores, instalaciones el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ctricas, etc., seg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las normativas locales.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Obtener permisos o registros espec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ficos que acrediten que estos equipos est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autorizados para operar.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798320"/>
            <a:ext cx="9603105" cy="456628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planes de mantenimiento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 organismos exigen la presentaci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un plan de mantenimiento preventivo/correctivo de equipos cr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ticos, especialmente cuando involucran riesgos a la seguridad o al ambiente.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planes para mantenimiento de equipos de izaje, sistemas de incendio, etc.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798320"/>
            <a:ext cx="9603105" cy="456628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Tramitaci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certificaciones t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cnicas o habilitaciones espec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ficas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de aptitud t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 de equipos, firmados por profesionales matriculados.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de seguridad el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ctrica, instalaciones contra incendios, ventilaci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 ambientes de trabajo, etc.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1683385"/>
            <a:ext cx="9603105" cy="429133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6) 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de registros y sistemas de archivo de la informaci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Implementar un sistema (manual o digital) para organizar toda la documentaci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presentada y recibida de los organismos oficiales.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copias de tr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mites, constancias de presentaci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resoluciones obtenidas, ordenadas y actualizadas para facilitar inspecciones o auditor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de contralor en la etapa primaria.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ASPECTOS CLAVE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7)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Comunicaci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interna y capacitaci</a:t>
            </a:r>
            <a:r>
              <a:rPr lang="en-US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altLang="es-MX" sz="2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Informar al personal de mantenimiento sobre los permisos y obligaciones vigentes.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Capacitar al personal en el cumplimiento de normativas y en la correcta gesti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la informaci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para evitar sanciones.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610" y="312420"/>
            <a:ext cx="9603105" cy="1702435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Nº4. 1: </a:t>
            </a:r>
            <a:r>
              <a:rPr lang="en-US" altLang="es-MX" sz="2800" dirty="0"/>
              <a:t>Tr</a:t>
            </a:r>
            <a:r>
              <a:rPr lang="en-US" altLang="en-US" sz="2800" dirty="0"/>
              <a:t>á</a:t>
            </a:r>
            <a:r>
              <a:rPr lang="en-US" altLang="es-MX" sz="2800" dirty="0"/>
              <a:t>mites administrativos ante organismos oficiales </a:t>
            </a:r>
            <a:r>
              <a:rPr lang="es-AR" altLang="en-US" sz="2800" dirty="0"/>
              <a:t> - </a:t>
            </a:r>
            <a:r>
              <a:rPr lang="es-AR" altLang="en-US" sz="2800" u="sng" dirty="0"/>
              <a:t>importancia de la gestión en la etapa primaria</a:t>
            </a:r>
            <a:endParaRPr lang="es-AR" alt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610" y="2014220"/>
            <a:ext cx="9603105" cy="39604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</a:t>
            </a:r>
            <a:r>
              <a:rPr lang="en-US" altLang="es-MX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garantiza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Cumplimiento legal desde el inicio de la operaci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 de personas e instalaciones.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 multas, clausuras o responsabilidades legales.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en la administraci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la informaci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para futuras renovaciones de permisos o auditor</a:t>
            </a:r>
            <a:r>
              <a:rPr lang="en-US" alt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as.</a:t>
            </a:r>
            <a:endParaRPr lang="en-US" alt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0</TotalTime>
  <Words>7723</Words>
  <Application>WPS Presentation</Application>
  <PresentationFormat>Panorámica</PresentationFormat>
  <Paragraphs>142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SimSun</vt:lpstr>
      <vt:lpstr>Wingdings</vt:lpstr>
      <vt:lpstr>Calibri</vt:lpstr>
      <vt:lpstr>Times New Roman</vt:lpstr>
      <vt:lpstr>Times New Roman</vt:lpstr>
      <vt:lpstr>Gill Sans MT</vt:lpstr>
      <vt:lpstr>Microsoft YaHei</vt:lpstr>
      <vt:lpstr>Arial Unicode MS</vt:lpstr>
      <vt:lpstr>Calibri</vt:lpstr>
      <vt:lpstr>Segoe UI Emoji</vt:lpstr>
      <vt:lpstr>Symbol</vt:lpstr>
      <vt:lpstr>Segoe UI Symbol</vt:lpstr>
      <vt:lpstr>Galería</vt:lpstr>
      <vt:lpstr>UNIDAD Nº3. 3: Control de versiones y actualización de documentos en archivos de mantenimiento industrial</vt:lpstr>
      <vt:lpstr>UNIDAD Nº4. 1: Trámites administrativos ante organismos oficiales de contralor en la etapa primaria.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de contralor en la etapa primaria. - ASPECTOS CLAVE</vt:lpstr>
      <vt:lpstr>UNIDAD Nº4. 1: Trámites administrativos ante organismos oficiales  - importancia de la gestión en la etapa primaria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procedimiento paso a paso</vt:lpstr>
      <vt:lpstr>UNIDAD Nº4. 1: Trámites administrativos ante organismos oficiales   - RESULTADO ESPERADO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juan_</cp:lastModifiedBy>
  <cp:revision>27</cp:revision>
  <dcterms:created xsi:type="dcterms:W3CDTF">2022-10-18T01:12:00Z</dcterms:created>
  <dcterms:modified xsi:type="dcterms:W3CDTF">2025-11-13T00:01:36Z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AF062B35417548C0B880305194725792_13</vt:lpwstr>
  </property>
  <property fmtid="{D5CDD505-2E9C-101B-9397-08002B2CF9AE}" pid="3" name="KSOProductBuildVer">
    <vt:lpwstr>2058-12.2.0.23155</vt:lpwstr>
  </property>
</Properties>
</file>