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informes periódicos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son los informes periódicos?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96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informes periódicos en mantenimiento industrial son herramientas clave para garantizar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eficiencia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seguridad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continuidad operativa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equipos y sistemas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son los informes periódicos?</a:t>
            </a:r>
            <a:r>
              <a:rPr lang="es-A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documentos que se elaboran de forma regular (diaria, semanal, mensual o anual) para registrar, analizar y comunicar el estado de los activos industriales, las actividades de mantenimiento realizadas y las necesidades futuras.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7170-A0C1-7F17-1622-5B4BC4ABB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2E340-FE96-7545-597E-CD614E067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76775"/>
            <a:ext cx="9603275" cy="1153551"/>
          </a:xfrm>
        </p:spPr>
        <p:txBody>
          <a:bodyPr>
            <a:normAutofit fontScale="90000"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informes periódicos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informes periódicos</a:t>
            </a:r>
            <a:b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60720-F7EF-86EA-8567-8599B998C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6"/>
            <a:ext cx="9603275" cy="42586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informes periódicos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mantenimiento preventivo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 inspecciones, ajustes y reemplazos programados.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 a evitar fallas inesperadas.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mantenimiento correctivo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Detalla intervenciones por fallas o averías.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Incluye causas, acciones tomadas y tiempo de parada.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mantenimiento predictivo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Basado en monitoreo de condiciones (vibraciones, temperatura, etc.).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anticipar fallas antes de que ocurran.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0810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D5BE2-9393-4B7F-1446-E1F41091B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D87A4-33AA-D963-9F8B-30181BB8A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76775"/>
            <a:ext cx="9603275" cy="1153551"/>
          </a:xfrm>
        </p:spPr>
        <p:txBody>
          <a:bodyPr>
            <a:normAutofit fontScale="90000"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informes periódicos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informes periódicos</a:t>
            </a:r>
            <a:b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95B9E6-3CCC-014E-F97A-6AC78A013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6"/>
            <a:ext cx="9603275" cy="4258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informes periódicos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 Informe de indicadores de desempeño (</a:t>
            </a:r>
            <a:r>
              <a:rPr lang="es-AR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KPIs</a:t>
            </a: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Mide eficiencia, disponibilidad, MTTR (tiempo medio de reparación), MTBF (tiempo medio entre fallas).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Ideal para análisis estratégico.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Informe de costos de mantenimiento</a:t>
            </a:r>
            <a:endParaRPr lang="es-A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Desglosa gastos en repuestos, mano de obra, servicios externos.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Útil para control presupuestario.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 Informe de auditoría o inspección técnica</a:t>
            </a:r>
            <a:endParaRPr lang="es-A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Evalúa cumplimiento de normas, procedimientos y seguridad.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2876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38EA-7D38-DFE2-1A72-AF656402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340A5-8902-857C-551F-D20C2086C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76775"/>
            <a:ext cx="9603275" cy="1153551"/>
          </a:xfrm>
        </p:spPr>
        <p:txBody>
          <a:bodyPr>
            <a:normAutofit fontScale="90000"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informes periódicos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a incluir en los informes periódicos</a:t>
            </a:r>
            <a:b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A76A50-4324-B1EF-79A4-4FB11B3B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6"/>
            <a:ext cx="9603275" cy="4258656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 y período cubierto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Equipos intervenidos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realizadas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involucrado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Materiales y repuestos utilizados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de intervención y parada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Observaciones y recomendaciones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 del responsable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2322843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4563</TotalTime>
  <Words>296</Words>
  <Application>Microsoft Office PowerPoint</Application>
  <PresentationFormat>Panorámica</PresentationFormat>
  <Paragraphs>37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Courier New</vt:lpstr>
      <vt:lpstr>Gill Sans MT</vt:lpstr>
      <vt:lpstr>Symbol</vt:lpstr>
      <vt:lpstr>Galería</vt:lpstr>
      <vt:lpstr>UNIDAD Nº2: informes periódicos  ¿Qué son los informes periódicos?</vt:lpstr>
      <vt:lpstr>UNIDAD Nº2: informes periódicos  Tipos de informes periódicos </vt:lpstr>
      <vt:lpstr>UNIDAD Nº2: informes periódicos  Tipos de informes periódicos </vt:lpstr>
      <vt:lpstr>UNIDAD Nº2: informes periódicos  información a incluir en los informes periódicos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21</cp:revision>
  <dcterms:created xsi:type="dcterms:W3CDTF">2022-10-18T01:12:25Z</dcterms:created>
  <dcterms:modified xsi:type="dcterms:W3CDTF">2025-10-09T22:49:11Z</dcterms:modified>
</cp:coreProperties>
</file>