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56" r:id="rId5"/>
    <p:sldId id="261" r:id="rId6"/>
    <p:sldId id="257" r:id="rId7"/>
    <p:sldId id="269" r:id="rId8"/>
    <p:sldId id="287" r:id="rId9"/>
    <p:sldId id="271" r:id="rId10"/>
    <p:sldId id="268" r:id="rId11"/>
    <p:sldId id="266" r:id="rId12"/>
    <p:sldId id="270" r:id="rId13"/>
    <p:sldId id="276" r:id="rId14"/>
    <p:sldId id="281" r:id="rId15"/>
    <p:sldId id="280" r:id="rId16"/>
    <p:sldId id="282" r:id="rId17"/>
    <p:sldId id="273" r:id="rId18"/>
    <p:sldId id="275" r:id="rId19"/>
    <p:sldId id="283" r:id="rId20"/>
    <p:sldId id="284" r:id="rId21"/>
    <p:sldId id="285" r:id="rId22"/>
    <p:sldId id="286" r:id="rId23"/>
    <p:sldId id="288" r:id="rId24"/>
    <p:sldId id="289" r:id="rId25"/>
    <p:sldId id="260" r:id="rId26"/>
    <p:sldId id="290" r:id="rId27"/>
    <p:sldId id="29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F1B46E-22B2-4721-950C-8704487586DC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E8A66543-CC4D-4785-A93E-5B125E09F826}" type="parTrans" cxnId="{2C8317B2-2EBB-4589-86EA-C77B3B6E81AA}">
      <dgm:prSet/>
      <dgm:spPr/>
      <dgm:t>
        <a:bodyPr/>
        <a:lstStyle/>
        <a:p>
          <a:endParaRPr lang="en-US"/>
        </a:p>
      </dgm:t>
    </dgm:pt>
    <dgm:pt modelId="{A7E2530A-34E2-4E9F-BC78-8920BA140C41}" type="sibTrans" cxnId="{2C8317B2-2EBB-4589-86EA-C77B3B6E81AA}">
      <dgm:prSet/>
      <dgm:spPr/>
      <dgm:t>
        <a:bodyPr/>
        <a:lstStyle/>
        <a:p>
          <a:endParaRPr lang="en-US"/>
        </a:p>
      </dgm:t>
    </dgm:pt>
    <dgm:pt modelId="{9D72CDD3-5859-43DB-BD75-0C3C30E3DE62}">
      <dgm:prSet phldrT="[Text]" custT="1"/>
      <dgm:spPr/>
      <dgm:t>
        <a:bodyPr/>
        <a:lstStyle/>
        <a:p>
          <a:r>
            <a:rPr lang="en-US" sz="1700" dirty="0"/>
            <a:t>Reading</a:t>
          </a:r>
        </a:p>
      </dgm:t>
    </dgm:pt>
    <dgm:pt modelId="{1D5B1F83-33A7-4298-BC11-2B1252AFAEA5}" type="parTrans" cxnId="{DDB5AD9A-40B0-48EF-AF2C-8CCDA330F7FE}">
      <dgm:prSet/>
      <dgm:spPr/>
      <dgm:t>
        <a:bodyPr/>
        <a:lstStyle/>
        <a:p>
          <a:endParaRPr lang="en-US"/>
        </a:p>
      </dgm:t>
    </dgm:pt>
    <dgm:pt modelId="{15E25BD4-1EBF-43C2-8885-DBF66B8429E1}" type="sibTrans" cxnId="{DDB5AD9A-40B0-48EF-AF2C-8CCDA330F7FE}">
      <dgm:prSet/>
      <dgm:spPr/>
      <dgm:t>
        <a:bodyPr/>
        <a:lstStyle/>
        <a:p>
          <a:endParaRPr lang="en-US"/>
        </a:p>
      </dgm:t>
    </dgm:pt>
    <dgm:pt modelId="{F9D46839-CD06-4669-AAE4-4D1E9AFEDA78}">
      <dgm:prSet phldrT="[Text]" custT="1"/>
      <dgm:spPr/>
      <dgm:t>
        <a:bodyPr/>
        <a:lstStyle/>
        <a:p>
          <a:r>
            <a:rPr lang="en-US" sz="1700" dirty="0"/>
            <a:t>Comprehension</a:t>
          </a:r>
        </a:p>
      </dgm:t>
    </dgm:pt>
    <dgm:pt modelId="{B6B535D8-00AB-4FA1-AAEC-92498ABC6F4C}" type="parTrans" cxnId="{AD25A8A0-4628-40E2-8C9E-64E6AD4D4D91}">
      <dgm:prSet/>
      <dgm:spPr/>
      <dgm:t>
        <a:bodyPr/>
        <a:lstStyle/>
        <a:p>
          <a:endParaRPr lang="en-US"/>
        </a:p>
      </dgm:t>
    </dgm:pt>
    <dgm:pt modelId="{6497F199-DC2A-41F9-A449-D395E6BC4900}" type="sibTrans" cxnId="{AD25A8A0-4628-40E2-8C9E-64E6AD4D4D91}">
      <dgm:prSet/>
      <dgm:spPr/>
      <dgm:t>
        <a:bodyPr/>
        <a:lstStyle/>
        <a:p>
          <a:endParaRPr lang="en-US"/>
        </a:p>
      </dgm:t>
    </dgm:pt>
    <dgm:pt modelId="{F2881FB1-6580-4F21-A283-BFAA6F91D5D2}">
      <dgm:prSet phldrT="[Text]"/>
      <dgm:spPr/>
      <dgm:t>
        <a:bodyPr/>
        <a:lstStyle/>
        <a:p>
          <a:r>
            <a:rPr lang="en-US" dirty="0"/>
            <a:t>2 </a:t>
          </a:r>
        </a:p>
      </dgm:t>
    </dgm:pt>
    <dgm:pt modelId="{2D960FDD-BADA-480D-9043-497C56588AD3}" type="parTrans" cxnId="{4A31D641-1B5D-46D3-B685-0C4DC6EFE71B}">
      <dgm:prSet/>
      <dgm:spPr/>
      <dgm:t>
        <a:bodyPr/>
        <a:lstStyle/>
        <a:p>
          <a:endParaRPr lang="en-US"/>
        </a:p>
      </dgm:t>
    </dgm:pt>
    <dgm:pt modelId="{A5ABDC17-7AB5-4F0E-992A-F9343F5D74EB}" type="sibTrans" cxnId="{4A31D641-1B5D-46D3-B685-0C4DC6EFE71B}">
      <dgm:prSet/>
      <dgm:spPr/>
      <dgm:t>
        <a:bodyPr/>
        <a:lstStyle/>
        <a:p>
          <a:endParaRPr lang="en-US"/>
        </a:p>
      </dgm:t>
    </dgm:pt>
    <dgm:pt modelId="{D5197DDB-D5D2-499F-B255-CF7BB5AE2B43}">
      <dgm:prSet phldrT="[Text]"/>
      <dgm:spPr/>
      <dgm:t>
        <a:bodyPr/>
        <a:lstStyle/>
        <a:p>
          <a:r>
            <a:rPr lang="en-US" dirty="0"/>
            <a:t>Skimming </a:t>
          </a:r>
        </a:p>
      </dgm:t>
    </dgm:pt>
    <dgm:pt modelId="{B14A4DC9-F40A-4867-ADB8-4BA8A1F83766}" type="parTrans" cxnId="{3204ED53-15A0-4643-A582-021A785F1BA2}">
      <dgm:prSet/>
      <dgm:spPr/>
      <dgm:t>
        <a:bodyPr/>
        <a:lstStyle/>
        <a:p>
          <a:endParaRPr lang="en-US"/>
        </a:p>
      </dgm:t>
    </dgm:pt>
    <dgm:pt modelId="{29F2454A-2FA8-4B3A-AC63-4A0B9FD04A75}" type="sibTrans" cxnId="{3204ED53-15A0-4643-A582-021A785F1BA2}">
      <dgm:prSet/>
      <dgm:spPr/>
      <dgm:t>
        <a:bodyPr/>
        <a:lstStyle/>
        <a:p>
          <a:endParaRPr lang="en-US"/>
        </a:p>
      </dgm:t>
    </dgm:pt>
    <dgm:pt modelId="{29E78340-8EBE-415C-B973-78A91A054B9C}">
      <dgm:prSet phldrT="[Text]"/>
      <dgm:spPr/>
      <dgm:t>
        <a:bodyPr/>
        <a:lstStyle/>
        <a:p>
          <a:r>
            <a:rPr lang="en-US" dirty="0"/>
            <a:t>Scanning </a:t>
          </a:r>
        </a:p>
      </dgm:t>
    </dgm:pt>
    <dgm:pt modelId="{FF4E5F97-6974-4E39-A85D-DCB2E100798E}" type="parTrans" cxnId="{311348D8-FDE3-4C22-99F5-3B98C5F51F0D}">
      <dgm:prSet/>
      <dgm:spPr/>
      <dgm:t>
        <a:bodyPr/>
        <a:lstStyle/>
        <a:p>
          <a:endParaRPr lang="en-US"/>
        </a:p>
      </dgm:t>
    </dgm:pt>
    <dgm:pt modelId="{B4B9A51E-FA34-465E-B5B4-81CD76EB3FC2}" type="sibTrans" cxnId="{311348D8-FDE3-4C22-99F5-3B98C5F51F0D}">
      <dgm:prSet/>
      <dgm:spPr/>
      <dgm:t>
        <a:bodyPr/>
        <a:lstStyle/>
        <a:p>
          <a:endParaRPr lang="en-US"/>
        </a:p>
      </dgm:t>
    </dgm:pt>
    <dgm:pt modelId="{8321AB85-EA8C-4958-B404-B4C118CB3C18}">
      <dgm:prSet phldrT="[Text]"/>
      <dgm:spPr/>
      <dgm:t>
        <a:bodyPr/>
        <a:lstStyle/>
        <a:p>
          <a:r>
            <a:rPr lang="en-US" dirty="0"/>
            <a:t>Inferencing</a:t>
          </a:r>
        </a:p>
      </dgm:t>
    </dgm:pt>
    <dgm:pt modelId="{24ABE8B3-7220-436D-9636-F7B4C0B99576}" type="parTrans" cxnId="{129AEA77-5D2A-49D4-956D-99009974B6C5}">
      <dgm:prSet/>
      <dgm:spPr/>
      <dgm:t>
        <a:bodyPr/>
        <a:lstStyle/>
        <a:p>
          <a:endParaRPr lang="en-US"/>
        </a:p>
      </dgm:t>
    </dgm:pt>
    <dgm:pt modelId="{AA5F76CE-8FD4-4692-8BB1-EF84CF9D365E}" type="sibTrans" cxnId="{129AEA77-5D2A-49D4-956D-99009974B6C5}">
      <dgm:prSet/>
      <dgm:spPr/>
      <dgm:t>
        <a:bodyPr/>
        <a:lstStyle/>
        <a:p>
          <a:endParaRPr lang="en-US"/>
        </a:p>
      </dgm:t>
    </dgm:pt>
    <dgm:pt modelId="{6352CA33-6755-44BE-808F-400DA4CF80A7}">
      <dgm:prSet phldrT="[Text]"/>
      <dgm:spPr/>
      <dgm:t>
        <a:bodyPr/>
        <a:lstStyle/>
        <a:p>
          <a:r>
            <a:rPr lang="en-US" dirty="0"/>
            <a:t>3 </a:t>
          </a:r>
        </a:p>
      </dgm:t>
    </dgm:pt>
    <dgm:pt modelId="{AEB59203-63BA-4A96-BADC-40BAEBD9AA40}" type="parTrans" cxnId="{82BAE5DD-3A79-4870-9019-1254385E0650}">
      <dgm:prSet/>
      <dgm:spPr/>
      <dgm:t>
        <a:bodyPr/>
        <a:lstStyle/>
        <a:p>
          <a:endParaRPr lang="en-US"/>
        </a:p>
      </dgm:t>
    </dgm:pt>
    <dgm:pt modelId="{AAB4CF73-4B9B-4AA0-9074-16C2D2AE00A1}" type="sibTrans" cxnId="{82BAE5DD-3A79-4870-9019-1254385E0650}">
      <dgm:prSet/>
      <dgm:spPr/>
      <dgm:t>
        <a:bodyPr/>
        <a:lstStyle/>
        <a:p>
          <a:endParaRPr lang="en-US"/>
        </a:p>
      </dgm:t>
    </dgm:pt>
    <dgm:pt modelId="{9614A323-64B1-4077-A841-022051EC749A}">
      <dgm:prSet phldrT="[Text]"/>
      <dgm:spPr/>
      <dgm:t>
        <a:bodyPr/>
        <a:lstStyle/>
        <a:p>
          <a:r>
            <a:rPr lang="en-US" dirty="0"/>
            <a:t>Reading text</a:t>
          </a:r>
        </a:p>
      </dgm:t>
    </dgm:pt>
    <dgm:pt modelId="{E5F6BCBD-B84E-4018-BE9E-BF57FF3B4B36}" type="parTrans" cxnId="{FC7BD086-74EA-4D6C-9657-E916D355F209}">
      <dgm:prSet/>
      <dgm:spPr/>
      <dgm:t>
        <a:bodyPr/>
        <a:lstStyle/>
        <a:p>
          <a:endParaRPr lang="en-US"/>
        </a:p>
      </dgm:t>
    </dgm:pt>
    <dgm:pt modelId="{FEC2A79F-8857-403A-A738-E8CE75C965E2}" type="sibTrans" cxnId="{FC7BD086-74EA-4D6C-9657-E916D355F209}">
      <dgm:prSet/>
      <dgm:spPr/>
      <dgm:t>
        <a:bodyPr/>
        <a:lstStyle/>
        <a:p>
          <a:endParaRPr lang="en-US"/>
        </a:p>
      </dgm:t>
    </dgm:pt>
    <dgm:pt modelId="{3D5CDB25-F8FA-444B-8D4A-1D29D0CBA282}">
      <dgm:prSet phldrT="[Text]"/>
      <dgm:spPr/>
      <dgm:t>
        <a:bodyPr/>
        <a:lstStyle/>
        <a:p>
          <a:r>
            <a:rPr lang="en-US" dirty="0"/>
            <a:t>Reading tasks</a:t>
          </a:r>
        </a:p>
      </dgm:t>
    </dgm:pt>
    <dgm:pt modelId="{4C229933-AC16-44B7-98EC-4C0F07FABCB0}" type="parTrans" cxnId="{2E3C97E6-67D4-4948-B47A-1115C2B2979F}">
      <dgm:prSet/>
      <dgm:spPr/>
      <dgm:t>
        <a:bodyPr/>
        <a:lstStyle/>
        <a:p>
          <a:endParaRPr lang="en-US"/>
        </a:p>
      </dgm:t>
    </dgm:pt>
    <dgm:pt modelId="{189DA4C5-2A22-4C71-A806-7B4AB57767CC}" type="sibTrans" cxnId="{2E3C97E6-67D4-4948-B47A-1115C2B2979F}">
      <dgm:prSet/>
      <dgm:spPr/>
      <dgm:t>
        <a:bodyPr/>
        <a:lstStyle/>
        <a:p>
          <a:endParaRPr lang="en-US"/>
        </a:p>
      </dgm:t>
    </dgm:pt>
    <dgm:pt modelId="{7FCE83D9-631B-4420-BBFC-CA0AFA59F747}">
      <dgm:prSet phldrT="[Text]"/>
      <dgm:spPr/>
      <dgm:t>
        <a:bodyPr/>
        <a:lstStyle/>
        <a:p>
          <a:r>
            <a:rPr lang="en-US" dirty="0"/>
            <a:t>4 </a:t>
          </a:r>
        </a:p>
      </dgm:t>
    </dgm:pt>
    <dgm:pt modelId="{C61EC981-13FA-4710-B079-D35692EEB764}" type="parTrans" cxnId="{E572418E-4340-4448-940D-253A2FA3B9B3}">
      <dgm:prSet/>
      <dgm:spPr/>
      <dgm:t>
        <a:bodyPr/>
        <a:lstStyle/>
        <a:p>
          <a:endParaRPr lang="en-US"/>
        </a:p>
      </dgm:t>
    </dgm:pt>
    <dgm:pt modelId="{1B48A0DE-4031-4D45-86A1-94CDAF68824A}" type="sibTrans" cxnId="{E572418E-4340-4448-940D-253A2FA3B9B3}">
      <dgm:prSet/>
      <dgm:spPr/>
      <dgm:t>
        <a:bodyPr/>
        <a:lstStyle/>
        <a:p>
          <a:endParaRPr lang="en-US"/>
        </a:p>
      </dgm:t>
    </dgm:pt>
    <dgm:pt modelId="{DB9FB862-4759-4D6A-84F3-01524B92723B}">
      <dgm:prSet phldrT="[Text]"/>
      <dgm:spPr/>
      <dgm:t>
        <a:bodyPr/>
        <a:lstStyle/>
        <a:p>
          <a:r>
            <a:rPr lang="en-US" dirty="0"/>
            <a:t>Homework </a:t>
          </a:r>
        </a:p>
      </dgm:t>
    </dgm:pt>
    <dgm:pt modelId="{CD1EE44C-3116-420B-89E3-1D797CB25D34}" type="parTrans" cxnId="{70CAB4FC-3D17-49C2-8A7B-F387031FCDCA}">
      <dgm:prSet/>
      <dgm:spPr/>
      <dgm:t>
        <a:bodyPr/>
        <a:lstStyle/>
        <a:p>
          <a:endParaRPr lang="en-US"/>
        </a:p>
      </dgm:t>
    </dgm:pt>
    <dgm:pt modelId="{4BD4D4A5-043E-4ED5-A5CA-8D46DADC3150}" type="sibTrans" cxnId="{70CAB4FC-3D17-49C2-8A7B-F387031FCDCA}">
      <dgm:prSet/>
      <dgm:spPr/>
      <dgm:t>
        <a:bodyPr/>
        <a:lstStyle/>
        <a:p>
          <a:endParaRPr lang="en-US"/>
        </a:p>
      </dgm:t>
    </dgm:pt>
    <dgm:pt modelId="{7CB6360B-4022-4E96-922B-A12DE0E2A39F}">
      <dgm:prSet phldrT="[Text]" custT="1"/>
      <dgm:spPr/>
      <dgm:t>
        <a:bodyPr/>
        <a:lstStyle/>
        <a:p>
          <a:r>
            <a:rPr lang="en-US" sz="1700" dirty="0"/>
            <a:t>Strategies</a:t>
          </a:r>
        </a:p>
      </dgm:t>
    </dgm:pt>
    <dgm:pt modelId="{B35ED9D1-2A17-4034-8D08-4945CA54F6C9}" type="sibTrans" cxnId="{CD5EFFB3-C9FD-4DAC-8D97-0C2FB02B380B}">
      <dgm:prSet/>
      <dgm:spPr/>
      <dgm:t>
        <a:bodyPr/>
        <a:lstStyle/>
        <a:p>
          <a:endParaRPr lang="en-US"/>
        </a:p>
      </dgm:t>
    </dgm:pt>
    <dgm:pt modelId="{44B2858F-607B-47DF-B44B-EA7D73FDC9F2}" type="parTrans" cxnId="{CD5EFFB3-C9FD-4DAC-8D97-0C2FB02B380B}">
      <dgm:prSet/>
      <dgm:spPr/>
      <dgm:t>
        <a:bodyPr/>
        <a:lstStyle/>
        <a:p>
          <a:endParaRPr lang="en-US"/>
        </a:p>
      </dgm:t>
    </dgm:pt>
    <dgm:pt modelId="{642E04E3-617B-44ED-8848-058B0C57725E}">
      <dgm:prSet phldrT="[Text]" custT="1"/>
      <dgm:spPr/>
      <dgm:t>
        <a:bodyPr/>
        <a:lstStyle/>
        <a:p>
          <a:r>
            <a:rPr lang="en-US" sz="1700" dirty="0"/>
            <a:t> Skills </a:t>
          </a:r>
        </a:p>
      </dgm:t>
    </dgm:pt>
    <dgm:pt modelId="{5E0DC093-8E4A-4548-B44A-8DA7639F2A6C}" type="parTrans" cxnId="{C2F8CAC2-9589-4165-822D-AF362671B539}">
      <dgm:prSet/>
      <dgm:spPr/>
      <dgm:t>
        <a:bodyPr/>
        <a:lstStyle/>
        <a:p>
          <a:endParaRPr lang="pt-BR"/>
        </a:p>
      </dgm:t>
    </dgm:pt>
    <dgm:pt modelId="{212A8E4B-FA4D-42F2-B3D1-6AA76B2231BB}" type="sibTrans" cxnId="{C2F8CAC2-9589-4165-822D-AF362671B539}">
      <dgm:prSet/>
      <dgm:spPr/>
      <dgm:t>
        <a:bodyPr/>
        <a:lstStyle/>
        <a:p>
          <a:endParaRPr lang="pt-BR"/>
        </a:p>
      </dgm:t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</dgm:pt>
    <dgm:pt modelId="{3B23570A-ECC9-4DF8-BCB4-0465C69CBB88}" type="pres">
      <dgm:prSet presAssocID="{B4F1B46E-22B2-4721-950C-8704487586DC}" presName="posSpace" presStyleCnt="0"/>
      <dgm:spPr/>
    </dgm:pt>
    <dgm:pt modelId="{FC66A233-6BBA-46AF-B2F6-28E379B158E2}" type="pres">
      <dgm:prSet presAssocID="{B4F1B46E-22B2-4721-950C-8704487586DC}" presName="vertFlow" presStyleCnt="0"/>
      <dgm:spPr/>
    </dgm:pt>
    <dgm:pt modelId="{46739A04-1AA3-49C6-8EA7-EB1DE975B900}" type="pres">
      <dgm:prSet presAssocID="{B4F1B46E-22B2-4721-950C-8704487586DC}" presName="topSpace" presStyleCnt="0"/>
      <dgm:spPr/>
    </dgm:pt>
    <dgm:pt modelId="{535C6EC9-8098-42C5-8527-E62FF045E4EB}" type="pres">
      <dgm:prSet presAssocID="{B4F1B46E-22B2-4721-950C-8704487586DC}" presName="firstComp" presStyleCnt="0"/>
      <dgm:spPr/>
    </dgm:pt>
    <dgm:pt modelId="{6B08AC4B-4CEC-41E5-AE19-47A4E2720563}" type="pres">
      <dgm:prSet presAssocID="{B4F1B46E-22B2-4721-950C-8704487586DC}" presName="firstChild" presStyleLbl="bgAccFollowNode1" presStyleIdx="0" presStyleCnt="10"/>
      <dgm:spPr/>
    </dgm:pt>
    <dgm:pt modelId="{187D4E8C-5C91-4D00-870C-2C45D4EA263C}" type="pres">
      <dgm:prSet presAssocID="{B4F1B46E-22B2-4721-950C-8704487586DC}" presName="firstChildTx" presStyleLbl="bgAccFollowNode1" presStyleIdx="0" presStyleCnt="10">
        <dgm:presLayoutVars>
          <dgm:bulletEnabled val="1"/>
        </dgm:presLayoutVars>
      </dgm:prSet>
      <dgm:spPr/>
    </dgm:pt>
    <dgm:pt modelId="{ADF61BBD-28F4-4815-BC7F-82CF00464E8B}" type="pres">
      <dgm:prSet presAssocID="{F9D46839-CD06-4669-AAE4-4D1E9AFEDA78}" presName="comp" presStyleCnt="0"/>
      <dgm:spPr/>
    </dgm:pt>
    <dgm:pt modelId="{59179C9B-8BA4-4AC7-ACB1-A12DE00142E2}" type="pres">
      <dgm:prSet presAssocID="{F9D46839-CD06-4669-AAE4-4D1E9AFEDA78}" presName="child" presStyleLbl="bgAccFollowNode1" presStyleIdx="1" presStyleCnt="10"/>
      <dgm:spPr/>
    </dgm:pt>
    <dgm:pt modelId="{4AE7D907-B6F4-4647-AB3F-ABE94C438AE8}" type="pres">
      <dgm:prSet presAssocID="{F9D46839-CD06-4669-AAE4-4D1E9AFEDA78}" presName="childTx" presStyleLbl="bgAccFollowNode1" presStyleIdx="1" presStyleCnt="10">
        <dgm:presLayoutVars>
          <dgm:bulletEnabled val="1"/>
        </dgm:presLayoutVars>
      </dgm:prSet>
      <dgm:spPr/>
    </dgm:pt>
    <dgm:pt modelId="{E50A9A83-9985-4184-A476-E3402BD8E76E}" type="pres">
      <dgm:prSet presAssocID="{7CB6360B-4022-4E96-922B-A12DE0E2A39F}" presName="comp" presStyleCnt="0"/>
      <dgm:spPr/>
    </dgm:pt>
    <dgm:pt modelId="{1877502C-A892-4DC0-ADA6-FA065097BB90}" type="pres">
      <dgm:prSet presAssocID="{7CB6360B-4022-4E96-922B-A12DE0E2A39F}" presName="child" presStyleLbl="bgAccFollowNode1" presStyleIdx="2" presStyleCnt="10"/>
      <dgm:spPr/>
    </dgm:pt>
    <dgm:pt modelId="{D685DD23-B321-4B5E-842F-394CB33239FA}" type="pres">
      <dgm:prSet presAssocID="{7CB6360B-4022-4E96-922B-A12DE0E2A39F}" presName="childTx" presStyleLbl="bgAccFollowNode1" presStyleIdx="2" presStyleCnt="10">
        <dgm:presLayoutVars>
          <dgm:bulletEnabled val="1"/>
        </dgm:presLayoutVars>
      </dgm:prSet>
      <dgm:spPr/>
    </dgm:pt>
    <dgm:pt modelId="{6FA8BF75-A7A2-498E-AB43-F5A5C784FD73}" type="pres">
      <dgm:prSet presAssocID="{642E04E3-617B-44ED-8848-058B0C57725E}" presName="comp" presStyleCnt="0"/>
      <dgm:spPr/>
    </dgm:pt>
    <dgm:pt modelId="{99E39239-DE00-4AEB-B0A4-84842776FF09}" type="pres">
      <dgm:prSet presAssocID="{642E04E3-617B-44ED-8848-058B0C57725E}" presName="child" presStyleLbl="bgAccFollowNode1" presStyleIdx="3" presStyleCnt="10"/>
      <dgm:spPr/>
    </dgm:pt>
    <dgm:pt modelId="{7845E7D2-1690-4FDC-899F-09FA2783E286}" type="pres">
      <dgm:prSet presAssocID="{642E04E3-617B-44ED-8848-058B0C57725E}" presName="childTx" presStyleLbl="bgAccFollowNode1" presStyleIdx="3" presStyleCnt="10">
        <dgm:presLayoutVars>
          <dgm:bulletEnabled val="1"/>
        </dgm:presLayoutVars>
      </dgm:prSet>
      <dgm:spPr/>
    </dgm:pt>
    <dgm:pt modelId="{3845DB9A-BEF3-4D5D-B9C7-5FC0456401AC}" type="pres">
      <dgm:prSet presAssocID="{B4F1B46E-22B2-4721-950C-8704487586DC}" presName="negSpace" presStyleCnt="0"/>
      <dgm:spPr/>
    </dgm:pt>
    <dgm:pt modelId="{FC7ED273-8CFD-43C2-9C05-44FADF3E0637}" type="pres">
      <dgm:prSet presAssocID="{B4F1B46E-22B2-4721-950C-8704487586DC}" presName="circle" presStyleLbl="node1" presStyleIdx="0" presStyleCnt="4"/>
      <dgm:spPr/>
    </dgm:pt>
    <dgm:pt modelId="{13C564B0-C27E-4ABA-AFDA-59E145B256BA}" type="pres">
      <dgm:prSet presAssocID="{A7E2530A-34E2-4E9F-BC78-8920BA140C41}" presName="transSpace" presStyleCnt="0"/>
      <dgm:spPr/>
    </dgm:pt>
    <dgm:pt modelId="{6300E233-87DF-4270-9808-160BFEB8A5BE}" type="pres">
      <dgm:prSet presAssocID="{F2881FB1-6580-4F21-A283-BFAA6F91D5D2}" presName="posSpace" presStyleCnt="0"/>
      <dgm:spPr/>
    </dgm:pt>
    <dgm:pt modelId="{6E53DEF7-499E-42EE-802D-59B2F8915392}" type="pres">
      <dgm:prSet presAssocID="{F2881FB1-6580-4F21-A283-BFAA6F91D5D2}" presName="vertFlow" presStyleCnt="0"/>
      <dgm:spPr/>
    </dgm:pt>
    <dgm:pt modelId="{E08C30D1-35EA-4D05-9731-5D01E3FCBD09}" type="pres">
      <dgm:prSet presAssocID="{F2881FB1-6580-4F21-A283-BFAA6F91D5D2}" presName="topSpace" presStyleCnt="0"/>
      <dgm:spPr/>
    </dgm:pt>
    <dgm:pt modelId="{2F3BD88A-9166-4A26-B941-B9BAEE1A11D5}" type="pres">
      <dgm:prSet presAssocID="{F2881FB1-6580-4F21-A283-BFAA6F91D5D2}" presName="firstComp" presStyleCnt="0"/>
      <dgm:spPr/>
    </dgm:pt>
    <dgm:pt modelId="{F660F4B9-35DB-4256-A868-A35C6DCCF6B2}" type="pres">
      <dgm:prSet presAssocID="{F2881FB1-6580-4F21-A283-BFAA6F91D5D2}" presName="firstChild" presStyleLbl="bgAccFollowNode1" presStyleIdx="4" presStyleCnt="10"/>
      <dgm:spPr/>
    </dgm:pt>
    <dgm:pt modelId="{10C9E3CF-3A8F-4100-8ACD-91E2373197A2}" type="pres">
      <dgm:prSet presAssocID="{F2881FB1-6580-4F21-A283-BFAA6F91D5D2}" presName="firstChildTx" presStyleLbl="bgAccFollowNode1" presStyleIdx="4" presStyleCnt="10">
        <dgm:presLayoutVars>
          <dgm:bulletEnabled val="1"/>
        </dgm:presLayoutVars>
      </dgm:prSet>
      <dgm:spPr/>
    </dgm:pt>
    <dgm:pt modelId="{60887C36-4733-46AC-A452-5444F6BC3B23}" type="pres">
      <dgm:prSet presAssocID="{29E78340-8EBE-415C-B973-78A91A054B9C}" presName="comp" presStyleCnt="0"/>
      <dgm:spPr/>
    </dgm:pt>
    <dgm:pt modelId="{614EBA0E-D12B-447E-B378-B0FA2DEBEA2F}" type="pres">
      <dgm:prSet presAssocID="{29E78340-8EBE-415C-B973-78A91A054B9C}" presName="child" presStyleLbl="bgAccFollowNode1" presStyleIdx="5" presStyleCnt="10"/>
      <dgm:spPr/>
    </dgm:pt>
    <dgm:pt modelId="{B12AEB83-0A64-4B36-BF01-B2F834861BAA}" type="pres">
      <dgm:prSet presAssocID="{29E78340-8EBE-415C-B973-78A91A054B9C}" presName="childTx" presStyleLbl="bgAccFollowNode1" presStyleIdx="5" presStyleCnt="10">
        <dgm:presLayoutVars>
          <dgm:bulletEnabled val="1"/>
        </dgm:presLayoutVars>
      </dgm:prSet>
      <dgm:spPr/>
    </dgm:pt>
    <dgm:pt modelId="{3055F178-D8CA-413A-99F2-20C8231C0651}" type="pres">
      <dgm:prSet presAssocID="{8321AB85-EA8C-4958-B404-B4C118CB3C18}" presName="comp" presStyleCnt="0"/>
      <dgm:spPr/>
    </dgm:pt>
    <dgm:pt modelId="{68509703-D239-4E1B-8CF0-EF08079E1226}" type="pres">
      <dgm:prSet presAssocID="{8321AB85-EA8C-4958-B404-B4C118CB3C18}" presName="child" presStyleLbl="bgAccFollowNode1" presStyleIdx="6" presStyleCnt="10"/>
      <dgm:spPr/>
    </dgm:pt>
    <dgm:pt modelId="{E1767793-EDD5-4203-A612-8120A71CA906}" type="pres">
      <dgm:prSet presAssocID="{8321AB85-EA8C-4958-B404-B4C118CB3C18}" presName="childTx" presStyleLbl="bgAccFollowNode1" presStyleIdx="6" presStyleCnt="10">
        <dgm:presLayoutVars>
          <dgm:bulletEnabled val="1"/>
        </dgm:presLayoutVars>
      </dgm:prSet>
      <dgm:spPr/>
    </dgm:pt>
    <dgm:pt modelId="{69136330-53DB-4978-A56B-160862279381}" type="pres">
      <dgm:prSet presAssocID="{F2881FB1-6580-4F21-A283-BFAA6F91D5D2}" presName="negSpace" presStyleCnt="0"/>
      <dgm:spPr/>
    </dgm:pt>
    <dgm:pt modelId="{FD776C1E-557E-4553-9447-49B69EEC7907}" type="pres">
      <dgm:prSet presAssocID="{F2881FB1-6580-4F21-A283-BFAA6F91D5D2}" presName="circle" presStyleLbl="node1" presStyleIdx="1" presStyleCnt="4"/>
      <dgm:spPr/>
    </dgm:pt>
    <dgm:pt modelId="{FC2522F1-14BB-4B37-B60E-2E8A7E8A6C30}" type="pres">
      <dgm:prSet presAssocID="{A5ABDC17-7AB5-4F0E-992A-F9343F5D74EB}" presName="transSpace" presStyleCnt="0"/>
      <dgm:spPr/>
    </dgm:pt>
    <dgm:pt modelId="{2C2F6211-85A7-47FE-9239-DE94DF41A263}" type="pres">
      <dgm:prSet presAssocID="{6352CA33-6755-44BE-808F-400DA4CF80A7}" presName="posSpace" presStyleCnt="0"/>
      <dgm:spPr/>
    </dgm:pt>
    <dgm:pt modelId="{7B0C2EAE-70CB-4160-863D-210C3C66D5FD}" type="pres">
      <dgm:prSet presAssocID="{6352CA33-6755-44BE-808F-400DA4CF80A7}" presName="vertFlow" presStyleCnt="0"/>
      <dgm:spPr/>
    </dgm:pt>
    <dgm:pt modelId="{5AF3752E-55A6-443C-AD35-C49DF50A4566}" type="pres">
      <dgm:prSet presAssocID="{6352CA33-6755-44BE-808F-400DA4CF80A7}" presName="topSpace" presStyleCnt="0"/>
      <dgm:spPr/>
    </dgm:pt>
    <dgm:pt modelId="{53567A66-F0E9-4EF8-ADA9-764BA36AA6A9}" type="pres">
      <dgm:prSet presAssocID="{6352CA33-6755-44BE-808F-400DA4CF80A7}" presName="firstComp" presStyleCnt="0"/>
      <dgm:spPr/>
    </dgm:pt>
    <dgm:pt modelId="{AD2806AC-6A03-4F05-9F4D-F72EA0E56FBF}" type="pres">
      <dgm:prSet presAssocID="{6352CA33-6755-44BE-808F-400DA4CF80A7}" presName="firstChild" presStyleLbl="bgAccFollowNode1" presStyleIdx="7" presStyleCnt="10"/>
      <dgm:spPr/>
    </dgm:pt>
    <dgm:pt modelId="{F8977219-728E-448F-AE8B-46B14F4F17DE}" type="pres">
      <dgm:prSet presAssocID="{6352CA33-6755-44BE-808F-400DA4CF80A7}" presName="firstChildTx" presStyleLbl="bgAccFollowNode1" presStyleIdx="7" presStyleCnt="10">
        <dgm:presLayoutVars>
          <dgm:bulletEnabled val="1"/>
        </dgm:presLayoutVars>
      </dgm:prSet>
      <dgm:spPr/>
    </dgm:pt>
    <dgm:pt modelId="{46A8623B-DC64-4ED6-B73D-98FEAB030508}" type="pres">
      <dgm:prSet presAssocID="{3D5CDB25-F8FA-444B-8D4A-1D29D0CBA282}" presName="comp" presStyleCnt="0"/>
      <dgm:spPr/>
    </dgm:pt>
    <dgm:pt modelId="{5314AADB-0AD3-4BAE-9F15-B0FE4F44C802}" type="pres">
      <dgm:prSet presAssocID="{3D5CDB25-F8FA-444B-8D4A-1D29D0CBA282}" presName="child" presStyleLbl="bgAccFollowNode1" presStyleIdx="8" presStyleCnt="10"/>
      <dgm:spPr/>
    </dgm:pt>
    <dgm:pt modelId="{96624143-7928-48E9-817F-BC4A07250C32}" type="pres">
      <dgm:prSet presAssocID="{3D5CDB25-F8FA-444B-8D4A-1D29D0CBA282}" presName="childTx" presStyleLbl="bgAccFollowNode1" presStyleIdx="8" presStyleCnt="10">
        <dgm:presLayoutVars>
          <dgm:bulletEnabled val="1"/>
        </dgm:presLayoutVars>
      </dgm:prSet>
      <dgm:spPr/>
    </dgm:pt>
    <dgm:pt modelId="{FBCC4E74-37C0-494F-ABC0-7D18132E1437}" type="pres">
      <dgm:prSet presAssocID="{6352CA33-6755-44BE-808F-400DA4CF80A7}" presName="negSpace" presStyleCnt="0"/>
      <dgm:spPr/>
    </dgm:pt>
    <dgm:pt modelId="{89E6DA6E-7A23-44BD-8A99-378091FF741D}" type="pres">
      <dgm:prSet presAssocID="{6352CA33-6755-44BE-808F-400DA4CF80A7}" presName="circle" presStyleLbl="node1" presStyleIdx="2" presStyleCnt="4"/>
      <dgm:spPr/>
    </dgm:pt>
    <dgm:pt modelId="{E966790E-26B5-4EB8-981F-1094BF4B7611}" type="pres">
      <dgm:prSet presAssocID="{AAB4CF73-4B9B-4AA0-9074-16C2D2AE00A1}" presName="transSpace" presStyleCnt="0"/>
      <dgm:spPr/>
    </dgm:pt>
    <dgm:pt modelId="{229B7655-E1F4-4CF5-84B8-30F0491D32B5}" type="pres">
      <dgm:prSet presAssocID="{7FCE83D9-631B-4420-BBFC-CA0AFA59F747}" presName="posSpace" presStyleCnt="0"/>
      <dgm:spPr/>
    </dgm:pt>
    <dgm:pt modelId="{F85FFCDF-8E5F-492B-B22D-55A08EACE783}" type="pres">
      <dgm:prSet presAssocID="{7FCE83D9-631B-4420-BBFC-CA0AFA59F747}" presName="vertFlow" presStyleCnt="0"/>
      <dgm:spPr/>
    </dgm:pt>
    <dgm:pt modelId="{600B3FB2-1315-4A84-8613-B445666BC7D2}" type="pres">
      <dgm:prSet presAssocID="{7FCE83D9-631B-4420-BBFC-CA0AFA59F747}" presName="topSpace" presStyleCnt="0"/>
      <dgm:spPr/>
    </dgm:pt>
    <dgm:pt modelId="{E47C73E9-FBEE-4370-9B3F-E04EB7C4023A}" type="pres">
      <dgm:prSet presAssocID="{7FCE83D9-631B-4420-BBFC-CA0AFA59F747}" presName="firstComp" presStyleCnt="0"/>
      <dgm:spPr/>
    </dgm:pt>
    <dgm:pt modelId="{402C2C77-A32C-4D99-9940-12535E1181F2}" type="pres">
      <dgm:prSet presAssocID="{7FCE83D9-631B-4420-BBFC-CA0AFA59F747}" presName="firstChild" presStyleLbl="bgAccFollowNode1" presStyleIdx="9" presStyleCnt="10"/>
      <dgm:spPr/>
    </dgm:pt>
    <dgm:pt modelId="{5B88A17E-EFF5-4A04-9CC9-D2131DA9ECCC}" type="pres">
      <dgm:prSet presAssocID="{7FCE83D9-631B-4420-BBFC-CA0AFA59F747}" presName="firstChildTx" presStyleLbl="bgAccFollowNode1" presStyleIdx="9" presStyleCnt="10">
        <dgm:presLayoutVars>
          <dgm:bulletEnabled val="1"/>
        </dgm:presLayoutVars>
      </dgm:prSet>
      <dgm:spPr/>
    </dgm:pt>
    <dgm:pt modelId="{9051EF7D-7D6C-4B43-A6C4-239F9933C94D}" type="pres">
      <dgm:prSet presAssocID="{7FCE83D9-631B-4420-BBFC-CA0AFA59F747}" presName="negSpace" presStyleCnt="0"/>
      <dgm:spPr/>
    </dgm:pt>
    <dgm:pt modelId="{7453D9C8-CD6E-4AA4-8A19-7F6F667528F0}" type="pres">
      <dgm:prSet presAssocID="{7FCE83D9-631B-4420-BBFC-CA0AFA59F747}" presName="circle" presStyleLbl="node1" presStyleIdx="3" presStyleCnt="4"/>
      <dgm:spPr/>
    </dgm:pt>
  </dgm:ptLst>
  <dgm:cxnLst>
    <dgm:cxn modelId="{0E640A01-5254-426D-9300-3ED2F4E3FC75}" type="presOf" srcId="{29E78340-8EBE-415C-B973-78A91A054B9C}" destId="{614EBA0E-D12B-447E-B378-B0FA2DEBEA2F}" srcOrd="0" destOrd="0" presId="urn:microsoft.com/office/officeart/2005/8/layout/hList9"/>
    <dgm:cxn modelId="{91E5380B-556D-40F8-ABFD-10D81CAF19AA}" type="presOf" srcId="{7CB6360B-4022-4E96-922B-A12DE0E2A39F}" destId="{D685DD23-B321-4B5E-842F-394CB33239FA}" srcOrd="1" destOrd="0" presId="urn:microsoft.com/office/officeart/2005/8/layout/hList9"/>
    <dgm:cxn modelId="{20AF3F0D-FCCC-4AE8-8B10-DDA56D69A389}" type="presOf" srcId="{6352CA33-6755-44BE-808F-400DA4CF80A7}" destId="{89E6DA6E-7A23-44BD-8A99-378091FF741D}" srcOrd="0" destOrd="0" presId="urn:microsoft.com/office/officeart/2005/8/layout/hList9"/>
    <dgm:cxn modelId="{7F3B5912-CE3A-4F69-B6A0-82162798FA63}" type="presOf" srcId="{00C18FBF-3FF5-4C16-97CF-AF03740D7AB6}" destId="{0DC7A063-583D-4B0F-88B2-BD54F95D95AF}" srcOrd="0" destOrd="0" presId="urn:microsoft.com/office/officeart/2005/8/layout/hList9"/>
    <dgm:cxn modelId="{9740321C-35B3-4F5F-BD46-905CB7B8FAEB}" type="presOf" srcId="{9614A323-64B1-4077-A841-022051EC749A}" destId="{AD2806AC-6A03-4F05-9F4D-F72EA0E56FBF}" srcOrd="0" destOrd="0" presId="urn:microsoft.com/office/officeart/2005/8/layout/hList9"/>
    <dgm:cxn modelId="{C0DEB330-C4FA-4F66-86CA-0C9C52F1F01F}" type="presOf" srcId="{29E78340-8EBE-415C-B973-78A91A054B9C}" destId="{B12AEB83-0A64-4B36-BF01-B2F834861BAA}" srcOrd="1" destOrd="0" presId="urn:microsoft.com/office/officeart/2005/8/layout/hList9"/>
    <dgm:cxn modelId="{70AA2139-FA57-4EAA-83C0-CFBB31F3B2CD}" type="presOf" srcId="{9D72CDD3-5859-43DB-BD75-0C3C30E3DE62}" destId="{187D4E8C-5C91-4D00-870C-2C45D4EA263C}" srcOrd="1" destOrd="0" presId="urn:microsoft.com/office/officeart/2005/8/layout/hList9"/>
    <dgm:cxn modelId="{EDF0B63A-DCA1-49A5-910A-B447CA5609B2}" type="presOf" srcId="{3D5CDB25-F8FA-444B-8D4A-1D29D0CBA282}" destId="{96624143-7928-48E9-817F-BC4A07250C32}" srcOrd="1" destOrd="0" presId="urn:microsoft.com/office/officeart/2005/8/layout/hList9"/>
    <dgm:cxn modelId="{FFE7CF3F-C427-4831-953F-615124811AB4}" type="presOf" srcId="{8321AB85-EA8C-4958-B404-B4C118CB3C18}" destId="{E1767793-EDD5-4203-A612-8120A71CA906}" srcOrd="1" destOrd="0" presId="urn:microsoft.com/office/officeart/2005/8/layout/hList9"/>
    <dgm:cxn modelId="{4A31D641-1B5D-46D3-B685-0C4DC6EFE71B}" srcId="{00C18FBF-3FF5-4C16-97CF-AF03740D7AB6}" destId="{F2881FB1-6580-4F21-A283-BFAA6F91D5D2}" srcOrd="1" destOrd="0" parTransId="{2D960FDD-BADA-480D-9043-497C56588AD3}" sibTransId="{A5ABDC17-7AB5-4F0E-992A-F9343F5D74EB}"/>
    <dgm:cxn modelId="{16E03549-76FD-4D73-932D-9C88E7D9FF05}" type="presOf" srcId="{DB9FB862-4759-4D6A-84F3-01524B92723B}" destId="{402C2C77-A32C-4D99-9940-12535E1181F2}" srcOrd="0" destOrd="0" presId="urn:microsoft.com/office/officeart/2005/8/layout/hList9"/>
    <dgm:cxn modelId="{0132996D-AAB4-4801-AD02-7456EC7D16A5}" type="presOf" srcId="{642E04E3-617B-44ED-8848-058B0C57725E}" destId="{99E39239-DE00-4AEB-B0A4-84842776FF09}" srcOrd="0" destOrd="0" presId="urn:microsoft.com/office/officeart/2005/8/layout/hList9"/>
    <dgm:cxn modelId="{B635AE6E-37F7-4F2E-8725-C1D81C11EBE6}" type="presOf" srcId="{8321AB85-EA8C-4958-B404-B4C118CB3C18}" destId="{68509703-D239-4E1B-8CF0-EF08079E1226}" srcOrd="0" destOrd="0" presId="urn:microsoft.com/office/officeart/2005/8/layout/hList9"/>
    <dgm:cxn modelId="{3F290A52-8A4A-4469-9AB4-D811A6E23C3C}" type="presOf" srcId="{F9D46839-CD06-4669-AAE4-4D1E9AFEDA78}" destId="{59179C9B-8BA4-4AC7-ACB1-A12DE00142E2}" srcOrd="0" destOrd="0" presId="urn:microsoft.com/office/officeart/2005/8/layout/hList9"/>
    <dgm:cxn modelId="{3204ED53-15A0-4643-A582-021A785F1BA2}" srcId="{F2881FB1-6580-4F21-A283-BFAA6F91D5D2}" destId="{D5197DDB-D5D2-499F-B255-CF7BB5AE2B43}" srcOrd="0" destOrd="0" parTransId="{B14A4DC9-F40A-4867-ADB8-4BA8A1F83766}" sibTransId="{29F2454A-2FA8-4B3A-AC63-4A0B9FD04A75}"/>
    <dgm:cxn modelId="{B2647B56-8947-4632-AB4A-42CBB9B48494}" type="presOf" srcId="{7FCE83D9-631B-4420-BBFC-CA0AFA59F747}" destId="{7453D9C8-CD6E-4AA4-8A19-7F6F667528F0}" srcOrd="0" destOrd="0" presId="urn:microsoft.com/office/officeart/2005/8/layout/hList9"/>
    <dgm:cxn modelId="{129AEA77-5D2A-49D4-956D-99009974B6C5}" srcId="{F2881FB1-6580-4F21-A283-BFAA6F91D5D2}" destId="{8321AB85-EA8C-4958-B404-B4C118CB3C18}" srcOrd="2" destOrd="0" parTransId="{24ABE8B3-7220-436D-9636-F7B4C0B99576}" sibTransId="{AA5F76CE-8FD4-4692-8BB1-EF84CF9D365E}"/>
    <dgm:cxn modelId="{FC7BD086-74EA-4D6C-9657-E916D355F209}" srcId="{6352CA33-6755-44BE-808F-400DA4CF80A7}" destId="{9614A323-64B1-4077-A841-022051EC749A}" srcOrd="0" destOrd="0" parTransId="{E5F6BCBD-B84E-4018-BE9E-BF57FF3B4B36}" sibTransId="{FEC2A79F-8857-403A-A738-E8CE75C965E2}"/>
    <dgm:cxn modelId="{E572418E-4340-4448-940D-253A2FA3B9B3}" srcId="{00C18FBF-3FF5-4C16-97CF-AF03740D7AB6}" destId="{7FCE83D9-631B-4420-BBFC-CA0AFA59F747}" srcOrd="3" destOrd="0" parTransId="{C61EC981-13FA-4710-B079-D35692EEB764}" sibTransId="{1B48A0DE-4031-4D45-86A1-94CDAF68824A}"/>
    <dgm:cxn modelId="{B736D792-8630-4423-BF25-ED6293A18ADD}" type="presOf" srcId="{9614A323-64B1-4077-A841-022051EC749A}" destId="{F8977219-728E-448F-AE8B-46B14F4F17DE}" srcOrd="1" destOrd="0" presId="urn:microsoft.com/office/officeart/2005/8/layout/hList9"/>
    <dgm:cxn modelId="{6C9D5899-99E2-4916-98F9-1660647928E3}" type="presOf" srcId="{DB9FB862-4759-4D6A-84F3-01524B92723B}" destId="{5B88A17E-EFF5-4A04-9CC9-D2131DA9ECCC}" srcOrd="1" destOrd="0" presId="urn:microsoft.com/office/officeart/2005/8/layout/hList9"/>
    <dgm:cxn modelId="{DDB5AD9A-40B0-48EF-AF2C-8CCDA330F7FE}" srcId="{B4F1B46E-22B2-4721-950C-8704487586DC}" destId="{9D72CDD3-5859-43DB-BD75-0C3C30E3DE62}" srcOrd="0" destOrd="0" parTransId="{1D5B1F83-33A7-4298-BC11-2B1252AFAEA5}" sibTransId="{15E25BD4-1EBF-43C2-8885-DBF66B8429E1}"/>
    <dgm:cxn modelId="{AD25A8A0-4628-40E2-8C9E-64E6AD4D4D91}" srcId="{B4F1B46E-22B2-4721-950C-8704487586DC}" destId="{F9D46839-CD06-4669-AAE4-4D1E9AFEDA78}" srcOrd="1" destOrd="0" parTransId="{B6B535D8-00AB-4FA1-AAEC-92498ABC6F4C}" sibTransId="{6497F199-DC2A-41F9-A449-D395E6BC4900}"/>
    <dgm:cxn modelId="{57B993A5-4735-4B92-85F0-CB2F7EC24BEE}" type="presOf" srcId="{642E04E3-617B-44ED-8848-058B0C57725E}" destId="{7845E7D2-1690-4FDC-899F-09FA2783E286}" srcOrd="1" destOrd="0" presId="urn:microsoft.com/office/officeart/2005/8/layout/hList9"/>
    <dgm:cxn modelId="{3EF668B1-7B6A-40A1-9E64-0829B2EF0539}" type="presOf" srcId="{F9D46839-CD06-4669-AAE4-4D1E9AFEDA78}" destId="{4AE7D907-B6F4-4647-AB3F-ABE94C438AE8}" srcOrd="1" destOrd="0" presId="urn:microsoft.com/office/officeart/2005/8/layout/hList9"/>
    <dgm:cxn modelId="{2C8317B2-2EBB-4589-86EA-C77B3B6E81AA}" srcId="{00C18FBF-3FF5-4C16-97CF-AF03740D7AB6}" destId="{B4F1B46E-22B2-4721-950C-8704487586DC}" srcOrd="0" destOrd="0" parTransId="{E8A66543-CC4D-4785-A93E-5B125E09F826}" sibTransId="{A7E2530A-34E2-4E9F-BC78-8920BA140C41}"/>
    <dgm:cxn modelId="{CD5EFFB3-C9FD-4DAC-8D97-0C2FB02B380B}" srcId="{B4F1B46E-22B2-4721-950C-8704487586DC}" destId="{7CB6360B-4022-4E96-922B-A12DE0E2A39F}" srcOrd="2" destOrd="0" parTransId="{44B2858F-607B-47DF-B44B-EA7D73FDC9F2}" sibTransId="{B35ED9D1-2A17-4034-8D08-4945CA54F6C9}"/>
    <dgm:cxn modelId="{70E22FBE-4510-487A-BD3F-D791559A8263}" type="presOf" srcId="{3D5CDB25-F8FA-444B-8D4A-1D29D0CBA282}" destId="{5314AADB-0AD3-4BAE-9F15-B0FE4F44C802}" srcOrd="0" destOrd="0" presId="urn:microsoft.com/office/officeart/2005/8/layout/hList9"/>
    <dgm:cxn modelId="{C2F8CAC2-9589-4165-822D-AF362671B539}" srcId="{B4F1B46E-22B2-4721-950C-8704487586DC}" destId="{642E04E3-617B-44ED-8848-058B0C57725E}" srcOrd="3" destOrd="0" parTransId="{5E0DC093-8E4A-4548-B44A-8DA7639F2A6C}" sibTransId="{212A8E4B-FA4D-42F2-B3D1-6AA76B2231BB}"/>
    <dgm:cxn modelId="{2DF4FDC6-9998-45E2-B49B-7BDDAE43878E}" type="presOf" srcId="{B4F1B46E-22B2-4721-950C-8704487586DC}" destId="{FC7ED273-8CFD-43C2-9C05-44FADF3E0637}" srcOrd="0" destOrd="0" presId="urn:microsoft.com/office/officeart/2005/8/layout/hList9"/>
    <dgm:cxn modelId="{A587C2CB-6562-4021-B4BF-D479DBE9444F}" type="presOf" srcId="{D5197DDB-D5D2-499F-B255-CF7BB5AE2B43}" destId="{F660F4B9-35DB-4256-A868-A35C6DCCF6B2}" srcOrd="0" destOrd="0" presId="urn:microsoft.com/office/officeart/2005/8/layout/hList9"/>
    <dgm:cxn modelId="{77F620CE-FC2D-42CF-890C-6A28A43BA06E}" type="presOf" srcId="{F2881FB1-6580-4F21-A283-BFAA6F91D5D2}" destId="{FD776C1E-557E-4553-9447-49B69EEC7907}" srcOrd="0" destOrd="0" presId="urn:microsoft.com/office/officeart/2005/8/layout/hList9"/>
    <dgm:cxn modelId="{AACC54D1-0243-46E9-9624-A663799E8A06}" type="presOf" srcId="{9D72CDD3-5859-43DB-BD75-0C3C30E3DE62}" destId="{6B08AC4B-4CEC-41E5-AE19-47A4E2720563}" srcOrd="0" destOrd="0" presId="urn:microsoft.com/office/officeart/2005/8/layout/hList9"/>
    <dgm:cxn modelId="{311348D8-FDE3-4C22-99F5-3B98C5F51F0D}" srcId="{F2881FB1-6580-4F21-A283-BFAA6F91D5D2}" destId="{29E78340-8EBE-415C-B973-78A91A054B9C}" srcOrd="1" destOrd="0" parTransId="{FF4E5F97-6974-4E39-A85D-DCB2E100798E}" sibTransId="{B4B9A51E-FA34-465E-B5B4-81CD76EB3FC2}"/>
    <dgm:cxn modelId="{82BAE5DD-3A79-4870-9019-1254385E0650}" srcId="{00C18FBF-3FF5-4C16-97CF-AF03740D7AB6}" destId="{6352CA33-6755-44BE-808F-400DA4CF80A7}" srcOrd="2" destOrd="0" parTransId="{AEB59203-63BA-4A96-BADC-40BAEBD9AA40}" sibTransId="{AAB4CF73-4B9B-4AA0-9074-16C2D2AE00A1}"/>
    <dgm:cxn modelId="{2E3C97E6-67D4-4948-B47A-1115C2B2979F}" srcId="{6352CA33-6755-44BE-808F-400DA4CF80A7}" destId="{3D5CDB25-F8FA-444B-8D4A-1D29D0CBA282}" srcOrd="1" destOrd="0" parTransId="{4C229933-AC16-44B7-98EC-4C0F07FABCB0}" sibTransId="{189DA4C5-2A22-4C71-A806-7B4AB57767CC}"/>
    <dgm:cxn modelId="{59E871E8-E7D2-4CCC-B749-A714977AF5E6}" type="presOf" srcId="{D5197DDB-D5D2-499F-B255-CF7BB5AE2B43}" destId="{10C9E3CF-3A8F-4100-8ACD-91E2373197A2}" srcOrd="1" destOrd="0" presId="urn:microsoft.com/office/officeart/2005/8/layout/hList9"/>
    <dgm:cxn modelId="{92B5CCEF-1CDF-4025-ACF6-0780E13B9A00}" type="presOf" srcId="{7CB6360B-4022-4E96-922B-A12DE0E2A39F}" destId="{1877502C-A892-4DC0-ADA6-FA065097BB90}" srcOrd="0" destOrd="0" presId="urn:microsoft.com/office/officeart/2005/8/layout/hList9"/>
    <dgm:cxn modelId="{70CAB4FC-3D17-49C2-8A7B-F387031FCDCA}" srcId="{7FCE83D9-631B-4420-BBFC-CA0AFA59F747}" destId="{DB9FB862-4759-4D6A-84F3-01524B92723B}" srcOrd="0" destOrd="0" parTransId="{CD1EE44C-3116-420B-89E3-1D797CB25D34}" sibTransId="{4BD4D4A5-043E-4ED5-A5CA-8D46DADC3150}"/>
    <dgm:cxn modelId="{E1D1E23B-EC87-45CC-9E87-38B27A23764D}" type="presParOf" srcId="{0DC7A063-583D-4B0F-88B2-BD54F95D95AF}" destId="{3B23570A-ECC9-4DF8-BCB4-0465C69CBB88}" srcOrd="0" destOrd="0" presId="urn:microsoft.com/office/officeart/2005/8/layout/hList9"/>
    <dgm:cxn modelId="{82537023-5CD7-4BB7-84CF-DE8196338CF2}" type="presParOf" srcId="{0DC7A063-583D-4B0F-88B2-BD54F95D95AF}" destId="{FC66A233-6BBA-46AF-B2F6-28E379B158E2}" srcOrd="1" destOrd="0" presId="urn:microsoft.com/office/officeart/2005/8/layout/hList9"/>
    <dgm:cxn modelId="{5DFED7C8-2E54-4441-B032-3A4788B2A8D3}" type="presParOf" srcId="{FC66A233-6BBA-46AF-B2F6-28E379B158E2}" destId="{46739A04-1AA3-49C6-8EA7-EB1DE975B900}" srcOrd="0" destOrd="0" presId="urn:microsoft.com/office/officeart/2005/8/layout/hList9"/>
    <dgm:cxn modelId="{59D81910-4316-4EAE-9A67-0B3EDF027306}" type="presParOf" srcId="{FC66A233-6BBA-46AF-B2F6-28E379B158E2}" destId="{535C6EC9-8098-42C5-8527-E62FF045E4EB}" srcOrd="1" destOrd="0" presId="urn:microsoft.com/office/officeart/2005/8/layout/hList9"/>
    <dgm:cxn modelId="{C4FBC461-0B5D-4B7E-9CAF-A88B1223F18A}" type="presParOf" srcId="{535C6EC9-8098-42C5-8527-E62FF045E4EB}" destId="{6B08AC4B-4CEC-41E5-AE19-47A4E2720563}" srcOrd="0" destOrd="0" presId="urn:microsoft.com/office/officeart/2005/8/layout/hList9"/>
    <dgm:cxn modelId="{16A1B336-CE68-4171-8D18-284543992BEA}" type="presParOf" srcId="{535C6EC9-8098-42C5-8527-E62FF045E4EB}" destId="{187D4E8C-5C91-4D00-870C-2C45D4EA263C}" srcOrd="1" destOrd="0" presId="urn:microsoft.com/office/officeart/2005/8/layout/hList9"/>
    <dgm:cxn modelId="{7A41C261-6E27-4943-9CD0-4E08EB7E56A7}" type="presParOf" srcId="{FC66A233-6BBA-46AF-B2F6-28E379B158E2}" destId="{ADF61BBD-28F4-4815-BC7F-82CF00464E8B}" srcOrd="2" destOrd="0" presId="urn:microsoft.com/office/officeart/2005/8/layout/hList9"/>
    <dgm:cxn modelId="{03CD72CE-2160-4837-B2C9-B73CABBC437B}" type="presParOf" srcId="{ADF61BBD-28F4-4815-BC7F-82CF00464E8B}" destId="{59179C9B-8BA4-4AC7-ACB1-A12DE00142E2}" srcOrd="0" destOrd="0" presId="urn:microsoft.com/office/officeart/2005/8/layout/hList9"/>
    <dgm:cxn modelId="{F9662DB2-653F-4128-AA82-4C07C6F00722}" type="presParOf" srcId="{ADF61BBD-28F4-4815-BC7F-82CF00464E8B}" destId="{4AE7D907-B6F4-4647-AB3F-ABE94C438AE8}" srcOrd="1" destOrd="0" presId="urn:microsoft.com/office/officeart/2005/8/layout/hList9"/>
    <dgm:cxn modelId="{03977053-B57D-4C39-B7C2-51CB96F9B4FC}" type="presParOf" srcId="{FC66A233-6BBA-46AF-B2F6-28E379B158E2}" destId="{E50A9A83-9985-4184-A476-E3402BD8E76E}" srcOrd="3" destOrd="0" presId="urn:microsoft.com/office/officeart/2005/8/layout/hList9"/>
    <dgm:cxn modelId="{8AFFD233-399B-4D57-9BB6-80A351FA6A3B}" type="presParOf" srcId="{E50A9A83-9985-4184-A476-E3402BD8E76E}" destId="{1877502C-A892-4DC0-ADA6-FA065097BB90}" srcOrd="0" destOrd="0" presId="urn:microsoft.com/office/officeart/2005/8/layout/hList9"/>
    <dgm:cxn modelId="{9909963A-5660-453F-8E99-8BCC82487A65}" type="presParOf" srcId="{E50A9A83-9985-4184-A476-E3402BD8E76E}" destId="{D685DD23-B321-4B5E-842F-394CB33239FA}" srcOrd="1" destOrd="0" presId="urn:microsoft.com/office/officeart/2005/8/layout/hList9"/>
    <dgm:cxn modelId="{E00A3F8D-4786-42E2-8A22-B8D74EAA118A}" type="presParOf" srcId="{FC66A233-6BBA-46AF-B2F6-28E379B158E2}" destId="{6FA8BF75-A7A2-498E-AB43-F5A5C784FD73}" srcOrd="4" destOrd="0" presId="urn:microsoft.com/office/officeart/2005/8/layout/hList9"/>
    <dgm:cxn modelId="{65C15FBF-0CD6-4E43-918B-F09FA0ECBFD4}" type="presParOf" srcId="{6FA8BF75-A7A2-498E-AB43-F5A5C784FD73}" destId="{99E39239-DE00-4AEB-B0A4-84842776FF09}" srcOrd="0" destOrd="0" presId="urn:microsoft.com/office/officeart/2005/8/layout/hList9"/>
    <dgm:cxn modelId="{01744A11-1645-4803-B637-832DD5802E89}" type="presParOf" srcId="{6FA8BF75-A7A2-498E-AB43-F5A5C784FD73}" destId="{7845E7D2-1690-4FDC-899F-09FA2783E286}" srcOrd="1" destOrd="0" presId="urn:microsoft.com/office/officeart/2005/8/layout/hList9"/>
    <dgm:cxn modelId="{DEF99A7A-98F1-424D-AC92-7C6B69A0E544}" type="presParOf" srcId="{0DC7A063-583D-4B0F-88B2-BD54F95D95AF}" destId="{3845DB9A-BEF3-4D5D-B9C7-5FC0456401AC}" srcOrd="2" destOrd="0" presId="urn:microsoft.com/office/officeart/2005/8/layout/hList9"/>
    <dgm:cxn modelId="{ACD8FD0D-39C9-49DB-B77E-B03522FDF5FC}" type="presParOf" srcId="{0DC7A063-583D-4B0F-88B2-BD54F95D95AF}" destId="{FC7ED273-8CFD-43C2-9C05-44FADF3E0637}" srcOrd="3" destOrd="0" presId="urn:microsoft.com/office/officeart/2005/8/layout/hList9"/>
    <dgm:cxn modelId="{2C72EC61-81F4-4DCD-A533-255CBC66AE34}" type="presParOf" srcId="{0DC7A063-583D-4B0F-88B2-BD54F95D95AF}" destId="{13C564B0-C27E-4ABA-AFDA-59E145B256BA}" srcOrd="4" destOrd="0" presId="urn:microsoft.com/office/officeart/2005/8/layout/hList9"/>
    <dgm:cxn modelId="{775600F8-FCFE-4862-8108-85F84EA9DEE2}" type="presParOf" srcId="{0DC7A063-583D-4B0F-88B2-BD54F95D95AF}" destId="{6300E233-87DF-4270-9808-160BFEB8A5BE}" srcOrd="5" destOrd="0" presId="urn:microsoft.com/office/officeart/2005/8/layout/hList9"/>
    <dgm:cxn modelId="{AE3B7A69-67E7-41D2-BC1A-3586A3CC259D}" type="presParOf" srcId="{0DC7A063-583D-4B0F-88B2-BD54F95D95AF}" destId="{6E53DEF7-499E-42EE-802D-59B2F8915392}" srcOrd="6" destOrd="0" presId="urn:microsoft.com/office/officeart/2005/8/layout/hList9"/>
    <dgm:cxn modelId="{76A9B804-07B5-4060-AA61-249A1765ECB9}" type="presParOf" srcId="{6E53DEF7-499E-42EE-802D-59B2F8915392}" destId="{E08C30D1-35EA-4D05-9731-5D01E3FCBD09}" srcOrd="0" destOrd="0" presId="urn:microsoft.com/office/officeart/2005/8/layout/hList9"/>
    <dgm:cxn modelId="{6162898E-21FD-497B-BFEE-B78CF45F7D9A}" type="presParOf" srcId="{6E53DEF7-499E-42EE-802D-59B2F8915392}" destId="{2F3BD88A-9166-4A26-B941-B9BAEE1A11D5}" srcOrd="1" destOrd="0" presId="urn:microsoft.com/office/officeart/2005/8/layout/hList9"/>
    <dgm:cxn modelId="{71D4EFDE-15BC-4327-9242-5F72F9DAFAD4}" type="presParOf" srcId="{2F3BD88A-9166-4A26-B941-B9BAEE1A11D5}" destId="{F660F4B9-35DB-4256-A868-A35C6DCCF6B2}" srcOrd="0" destOrd="0" presId="urn:microsoft.com/office/officeart/2005/8/layout/hList9"/>
    <dgm:cxn modelId="{9B414BA4-2018-40DF-8E7D-AD7E78EF0217}" type="presParOf" srcId="{2F3BD88A-9166-4A26-B941-B9BAEE1A11D5}" destId="{10C9E3CF-3A8F-4100-8ACD-91E2373197A2}" srcOrd="1" destOrd="0" presId="urn:microsoft.com/office/officeart/2005/8/layout/hList9"/>
    <dgm:cxn modelId="{28BA3997-5DD1-4713-9F4F-B2881F36E8DC}" type="presParOf" srcId="{6E53DEF7-499E-42EE-802D-59B2F8915392}" destId="{60887C36-4733-46AC-A452-5444F6BC3B23}" srcOrd="2" destOrd="0" presId="urn:microsoft.com/office/officeart/2005/8/layout/hList9"/>
    <dgm:cxn modelId="{7A6208FE-C5A8-4871-9488-BEEAE472C061}" type="presParOf" srcId="{60887C36-4733-46AC-A452-5444F6BC3B23}" destId="{614EBA0E-D12B-447E-B378-B0FA2DEBEA2F}" srcOrd="0" destOrd="0" presId="urn:microsoft.com/office/officeart/2005/8/layout/hList9"/>
    <dgm:cxn modelId="{2148A8C9-9BA6-45BD-9008-59301C4B49FC}" type="presParOf" srcId="{60887C36-4733-46AC-A452-5444F6BC3B23}" destId="{B12AEB83-0A64-4B36-BF01-B2F834861BAA}" srcOrd="1" destOrd="0" presId="urn:microsoft.com/office/officeart/2005/8/layout/hList9"/>
    <dgm:cxn modelId="{32E6E4AD-0BFD-4285-AC4A-131E4A0904F2}" type="presParOf" srcId="{6E53DEF7-499E-42EE-802D-59B2F8915392}" destId="{3055F178-D8CA-413A-99F2-20C8231C0651}" srcOrd="3" destOrd="0" presId="urn:microsoft.com/office/officeart/2005/8/layout/hList9"/>
    <dgm:cxn modelId="{A1DB4BC0-DADA-4058-A3BB-D04BE7DF689A}" type="presParOf" srcId="{3055F178-D8CA-413A-99F2-20C8231C0651}" destId="{68509703-D239-4E1B-8CF0-EF08079E1226}" srcOrd="0" destOrd="0" presId="urn:microsoft.com/office/officeart/2005/8/layout/hList9"/>
    <dgm:cxn modelId="{5B5F83FC-F721-4241-90AB-7117B39AABD5}" type="presParOf" srcId="{3055F178-D8CA-413A-99F2-20C8231C0651}" destId="{E1767793-EDD5-4203-A612-8120A71CA906}" srcOrd="1" destOrd="0" presId="urn:microsoft.com/office/officeart/2005/8/layout/hList9"/>
    <dgm:cxn modelId="{D8406746-50BE-425E-A523-9ED524500743}" type="presParOf" srcId="{0DC7A063-583D-4B0F-88B2-BD54F95D95AF}" destId="{69136330-53DB-4978-A56B-160862279381}" srcOrd="7" destOrd="0" presId="urn:microsoft.com/office/officeart/2005/8/layout/hList9"/>
    <dgm:cxn modelId="{A91BC494-75AC-4CCA-8CC1-7E9884C2F3AD}" type="presParOf" srcId="{0DC7A063-583D-4B0F-88B2-BD54F95D95AF}" destId="{FD776C1E-557E-4553-9447-49B69EEC7907}" srcOrd="8" destOrd="0" presId="urn:microsoft.com/office/officeart/2005/8/layout/hList9"/>
    <dgm:cxn modelId="{487F9920-08DF-4AC5-BA64-D35F42602B66}" type="presParOf" srcId="{0DC7A063-583D-4B0F-88B2-BD54F95D95AF}" destId="{FC2522F1-14BB-4B37-B60E-2E8A7E8A6C30}" srcOrd="9" destOrd="0" presId="urn:microsoft.com/office/officeart/2005/8/layout/hList9"/>
    <dgm:cxn modelId="{DC194D92-7E98-42DD-A8CA-BCD1EDD2C95D}" type="presParOf" srcId="{0DC7A063-583D-4B0F-88B2-BD54F95D95AF}" destId="{2C2F6211-85A7-47FE-9239-DE94DF41A263}" srcOrd="10" destOrd="0" presId="urn:microsoft.com/office/officeart/2005/8/layout/hList9"/>
    <dgm:cxn modelId="{575F4FD6-9E0F-4F5E-88EE-9B265B6FD4F4}" type="presParOf" srcId="{0DC7A063-583D-4B0F-88B2-BD54F95D95AF}" destId="{7B0C2EAE-70CB-4160-863D-210C3C66D5FD}" srcOrd="11" destOrd="0" presId="urn:microsoft.com/office/officeart/2005/8/layout/hList9"/>
    <dgm:cxn modelId="{8AE96C49-A416-4FC7-84EE-2BDAF35C57FF}" type="presParOf" srcId="{7B0C2EAE-70CB-4160-863D-210C3C66D5FD}" destId="{5AF3752E-55A6-443C-AD35-C49DF50A4566}" srcOrd="0" destOrd="0" presId="urn:microsoft.com/office/officeart/2005/8/layout/hList9"/>
    <dgm:cxn modelId="{235B263C-399E-4245-95BD-2AA1F19D4AB4}" type="presParOf" srcId="{7B0C2EAE-70CB-4160-863D-210C3C66D5FD}" destId="{53567A66-F0E9-4EF8-ADA9-764BA36AA6A9}" srcOrd="1" destOrd="0" presId="urn:microsoft.com/office/officeart/2005/8/layout/hList9"/>
    <dgm:cxn modelId="{265DA8D6-D429-4956-8CB8-10EE7EF20F0C}" type="presParOf" srcId="{53567A66-F0E9-4EF8-ADA9-764BA36AA6A9}" destId="{AD2806AC-6A03-4F05-9F4D-F72EA0E56FBF}" srcOrd="0" destOrd="0" presId="urn:microsoft.com/office/officeart/2005/8/layout/hList9"/>
    <dgm:cxn modelId="{35A8C2CA-EB30-45FD-8152-A7470BE42B4C}" type="presParOf" srcId="{53567A66-F0E9-4EF8-ADA9-764BA36AA6A9}" destId="{F8977219-728E-448F-AE8B-46B14F4F17DE}" srcOrd="1" destOrd="0" presId="urn:microsoft.com/office/officeart/2005/8/layout/hList9"/>
    <dgm:cxn modelId="{6ACEADBE-023B-4505-93FF-04069F754490}" type="presParOf" srcId="{7B0C2EAE-70CB-4160-863D-210C3C66D5FD}" destId="{46A8623B-DC64-4ED6-B73D-98FEAB030508}" srcOrd="2" destOrd="0" presId="urn:microsoft.com/office/officeart/2005/8/layout/hList9"/>
    <dgm:cxn modelId="{AD010A9C-D63C-4BD8-BA56-A4D20026F974}" type="presParOf" srcId="{46A8623B-DC64-4ED6-B73D-98FEAB030508}" destId="{5314AADB-0AD3-4BAE-9F15-B0FE4F44C802}" srcOrd="0" destOrd="0" presId="urn:microsoft.com/office/officeart/2005/8/layout/hList9"/>
    <dgm:cxn modelId="{10F973FE-8000-468C-900B-4ED99BE40E65}" type="presParOf" srcId="{46A8623B-DC64-4ED6-B73D-98FEAB030508}" destId="{96624143-7928-48E9-817F-BC4A07250C32}" srcOrd="1" destOrd="0" presId="urn:microsoft.com/office/officeart/2005/8/layout/hList9"/>
    <dgm:cxn modelId="{EF3F399A-E096-436A-AD74-CF747D62B02A}" type="presParOf" srcId="{0DC7A063-583D-4B0F-88B2-BD54F95D95AF}" destId="{FBCC4E74-37C0-494F-ABC0-7D18132E1437}" srcOrd="12" destOrd="0" presId="urn:microsoft.com/office/officeart/2005/8/layout/hList9"/>
    <dgm:cxn modelId="{5EA17F20-F6C6-4B5A-AFEB-38BD8F975065}" type="presParOf" srcId="{0DC7A063-583D-4B0F-88B2-BD54F95D95AF}" destId="{89E6DA6E-7A23-44BD-8A99-378091FF741D}" srcOrd="13" destOrd="0" presId="urn:microsoft.com/office/officeart/2005/8/layout/hList9"/>
    <dgm:cxn modelId="{463280A8-1DBA-4FE7-B5B2-8151A298EB35}" type="presParOf" srcId="{0DC7A063-583D-4B0F-88B2-BD54F95D95AF}" destId="{E966790E-26B5-4EB8-981F-1094BF4B7611}" srcOrd="14" destOrd="0" presId="urn:microsoft.com/office/officeart/2005/8/layout/hList9"/>
    <dgm:cxn modelId="{A4221FEF-656B-43DD-8382-199EAB5F1E7B}" type="presParOf" srcId="{0DC7A063-583D-4B0F-88B2-BD54F95D95AF}" destId="{229B7655-E1F4-4CF5-84B8-30F0491D32B5}" srcOrd="15" destOrd="0" presId="urn:microsoft.com/office/officeart/2005/8/layout/hList9"/>
    <dgm:cxn modelId="{48FA6F14-4694-4C77-8D75-48D3A22A3540}" type="presParOf" srcId="{0DC7A063-583D-4B0F-88B2-BD54F95D95AF}" destId="{F85FFCDF-8E5F-492B-B22D-55A08EACE783}" srcOrd="16" destOrd="0" presId="urn:microsoft.com/office/officeart/2005/8/layout/hList9"/>
    <dgm:cxn modelId="{3995A447-6B53-4DFA-8494-06C3A1F8D7F7}" type="presParOf" srcId="{F85FFCDF-8E5F-492B-B22D-55A08EACE783}" destId="{600B3FB2-1315-4A84-8613-B445666BC7D2}" srcOrd="0" destOrd="0" presId="urn:microsoft.com/office/officeart/2005/8/layout/hList9"/>
    <dgm:cxn modelId="{C652D75D-BE73-43BB-9138-B232AAF272A1}" type="presParOf" srcId="{F85FFCDF-8E5F-492B-B22D-55A08EACE783}" destId="{E47C73E9-FBEE-4370-9B3F-E04EB7C4023A}" srcOrd="1" destOrd="0" presId="urn:microsoft.com/office/officeart/2005/8/layout/hList9"/>
    <dgm:cxn modelId="{5F19BD3C-10AC-4F51-A8FD-00351A52371B}" type="presParOf" srcId="{E47C73E9-FBEE-4370-9B3F-E04EB7C4023A}" destId="{402C2C77-A32C-4D99-9940-12535E1181F2}" srcOrd="0" destOrd="0" presId="urn:microsoft.com/office/officeart/2005/8/layout/hList9"/>
    <dgm:cxn modelId="{1D14EEBA-2351-4066-8BB7-C42885F1D780}" type="presParOf" srcId="{E47C73E9-FBEE-4370-9B3F-E04EB7C4023A}" destId="{5B88A17E-EFF5-4A04-9CC9-D2131DA9ECCC}" srcOrd="1" destOrd="0" presId="urn:microsoft.com/office/officeart/2005/8/layout/hList9"/>
    <dgm:cxn modelId="{ADA815FB-429E-4ABD-97FC-4AEA97B4630C}" type="presParOf" srcId="{0DC7A063-583D-4B0F-88B2-BD54F95D95AF}" destId="{9051EF7D-7D6C-4B43-A6C4-239F9933C94D}" srcOrd="17" destOrd="0" presId="urn:microsoft.com/office/officeart/2005/8/layout/hList9"/>
    <dgm:cxn modelId="{7961C21C-3FE8-4B71-95E5-AB5835F91CC1}" type="presParOf" srcId="{0DC7A063-583D-4B0F-88B2-BD54F95D95AF}" destId="{7453D9C8-CD6E-4AA4-8A19-7F6F667528F0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AC4B-4CEC-41E5-AE19-47A4E2720563}">
      <dsp:nvSpPr>
        <dsp:cNvPr id="0" name=""/>
        <dsp:cNvSpPr/>
      </dsp:nvSpPr>
      <dsp:spPr>
        <a:xfrm>
          <a:off x="819461" y="453531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Reading</a:t>
          </a:r>
        </a:p>
      </dsp:txBody>
      <dsp:txXfrm>
        <a:off x="1063655" y="453531"/>
        <a:ext cx="1282015" cy="1017981"/>
      </dsp:txXfrm>
    </dsp:sp>
    <dsp:sp modelId="{59179C9B-8BA4-4AC7-ACB1-A12DE00142E2}">
      <dsp:nvSpPr>
        <dsp:cNvPr id="0" name=""/>
        <dsp:cNvSpPr/>
      </dsp:nvSpPr>
      <dsp:spPr>
        <a:xfrm>
          <a:off x="819461" y="1471513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Comprehension</a:t>
          </a:r>
        </a:p>
      </dsp:txBody>
      <dsp:txXfrm>
        <a:off x="1063655" y="1471513"/>
        <a:ext cx="1282015" cy="1017981"/>
      </dsp:txXfrm>
    </dsp:sp>
    <dsp:sp modelId="{1877502C-A892-4DC0-ADA6-FA065097BB90}">
      <dsp:nvSpPr>
        <dsp:cNvPr id="0" name=""/>
        <dsp:cNvSpPr/>
      </dsp:nvSpPr>
      <dsp:spPr>
        <a:xfrm>
          <a:off x="819461" y="2489494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Strategies</a:t>
          </a:r>
        </a:p>
      </dsp:txBody>
      <dsp:txXfrm>
        <a:off x="1063655" y="2489494"/>
        <a:ext cx="1282015" cy="1017981"/>
      </dsp:txXfrm>
    </dsp:sp>
    <dsp:sp modelId="{99E39239-DE00-4AEB-B0A4-84842776FF09}">
      <dsp:nvSpPr>
        <dsp:cNvPr id="0" name=""/>
        <dsp:cNvSpPr/>
      </dsp:nvSpPr>
      <dsp:spPr>
        <a:xfrm>
          <a:off x="819461" y="3507476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 Skills </a:t>
          </a:r>
        </a:p>
      </dsp:txBody>
      <dsp:txXfrm>
        <a:off x="1063655" y="3507476"/>
        <a:ext cx="1282015" cy="1017981"/>
      </dsp:txXfrm>
    </dsp:sp>
    <dsp:sp modelId="{FC7ED273-8CFD-43C2-9C05-44FADF3E0637}">
      <dsp:nvSpPr>
        <dsp:cNvPr id="0" name=""/>
        <dsp:cNvSpPr/>
      </dsp:nvSpPr>
      <dsp:spPr>
        <a:xfrm>
          <a:off x="5483" y="46542"/>
          <a:ext cx="1017472" cy="10174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1</a:t>
          </a:r>
        </a:p>
      </dsp:txBody>
      <dsp:txXfrm>
        <a:off x="154488" y="195547"/>
        <a:ext cx="719462" cy="719462"/>
      </dsp:txXfrm>
    </dsp:sp>
    <dsp:sp modelId="{F660F4B9-35DB-4256-A868-A35C6DCCF6B2}">
      <dsp:nvSpPr>
        <dsp:cNvPr id="0" name=""/>
        <dsp:cNvSpPr/>
      </dsp:nvSpPr>
      <dsp:spPr>
        <a:xfrm>
          <a:off x="3363143" y="453531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Skimming </a:t>
          </a:r>
        </a:p>
      </dsp:txBody>
      <dsp:txXfrm>
        <a:off x="3607337" y="453531"/>
        <a:ext cx="1282015" cy="1017981"/>
      </dsp:txXfrm>
    </dsp:sp>
    <dsp:sp modelId="{614EBA0E-D12B-447E-B378-B0FA2DEBEA2F}">
      <dsp:nvSpPr>
        <dsp:cNvPr id="0" name=""/>
        <dsp:cNvSpPr/>
      </dsp:nvSpPr>
      <dsp:spPr>
        <a:xfrm>
          <a:off x="3363143" y="1471513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Scanning </a:t>
          </a:r>
        </a:p>
      </dsp:txBody>
      <dsp:txXfrm>
        <a:off x="3607337" y="1471513"/>
        <a:ext cx="1282015" cy="1017981"/>
      </dsp:txXfrm>
    </dsp:sp>
    <dsp:sp modelId="{68509703-D239-4E1B-8CF0-EF08079E1226}">
      <dsp:nvSpPr>
        <dsp:cNvPr id="0" name=""/>
        <dsp:cNvSpPr/>
      </dsp:nvSpPr>
      <dsp:spPr>
        <a:xfrm>
          <a:off x="3363143" y="2489494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Inferencing</a:t>
          </a:r>
        </a:p>
      </dsp:txBody>
      <dsp:txXfrm>
        <a:off x="3607337" y="2489494"/>
        <a:ext cx="1282015" cy="1017981"/>
      </dsp:txXfrm>
    </dsp:sp>
    <dsp:sp modelId="{FD776C1E-557E-4553-9447-49B69EEC7907}">
      <dsp:nvSpPr>
        <dsp:cNvPr id="0" name=""/>
        <dsp:cNvSpPr/>
      </dsp:nvSpPr>
      <dsp:spPr>
        <a:xfrm>
          <a:off x="2549165" y="46542"/>
          <a:ext cx="1017472" cy="10174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2 </a:t>
          </a:r>
        </a:p>
      </dsp:txBody>
      <dsp:txXfrm>
        <a:off x="2698170" y="195547"/>
        <a:ext cx="719462" cy="719462"/>
      </dsp:txXfrm>
    </dsp:sp>
    <dsp:sp modelId="{AD2806AC-6A03-4F05-9F4D-F72EA0E56FBF}">
      <dsp:nvSpPr>
        <dsp:cNvPr id="0" name=""/>
        <dsp:cNvSpPr/>
      </dsp:nvSpPr>
      <dsp:spPr>
        <a:xfrm>
          <a:off x="5906825" y="453531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Reading text</a:t>
          </a:r>
        </a:p>
      </dsp:txBody>
      <dsp:txXfrm>
        <a:off x="6151018" y="453531"/>
        <a:ext cx="1282015" cy="1017981"/>
      </dsp:txXfrm>
    </dsp:sp>
    <dsp:sp modelId="{5314AADB-0AD3-4BAE-9F15-B0FE4F44C802}">
      <dsp:nvSpPr>
        <dsp:cNvPr id="0" name=""/>
        <dsp:cNvSpPr/>
      </dsp:nvSpPr>
      <dsp:spPr>
        <a:xfrm>
          <a:off x="5906825" y="1471513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Reading tasks</a:t>
          </a:r>
        </a:p>
      </dsp:txBody>
      <dsp:txXfrm>
        <a:off x="6151018" y="1471513"/>
        <a:ext cx="1282015" cy="1017981"/>
      </dsp:txXfrm>
    </dsp:sp>
    <dsp:sp modelId="{89E6DA6E-7A23-44BD-8A99-378091FF741D}">
      <dsp:nvSpPr>
        <dsp:cNvPr id="0" name=""/>
        <dsp:cNvSpPr/>
      </dsp:nvSpPr>
      <dsp:spPr>
        <a:xfrm>
          <a:off x="5092847" y="46542"/>
          <a:ext cx="1017472" cy="10174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3 </a:t>
          </a:r>
        </a:p>
      </dsp:txBody>
      <dsp:txXfrm>
        <a:off x="5241852" y="195547"/>
        <a:ext cx="719462" cy="719462"/>
      </dsp:txXfrm>
    </dsp:sp>
    <dsp:sp modelId="{402C2C77-A32C-4D99-9940-12535E1181F2}">
      <dsp:nvSpPr>
        <dsp:cNvPr id="0" name=""/>
        <dsp:cNvSpPr/>
      </dsp:nvSpPr>
      <dsp:spPr>
        <a:xfrm>
          <a:off x="8450507" y="453531"/>
          <a:ext cx="1526209" cy="1017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Homework </a:t>
          </a:r>
        </a:p>
      </dsp:txBody>
      <dsp:txXfrm>
        <a:off x="8694700" y="453531"/>
        <a:ext cx="1282015" cy="1017981"/>
      </dsp:txXfrm>
    </dsp:sp>
    <dsp:sp modelId="{7453D9C8-CD6E-4AA4-8A19-7F6F667528F0}">
      <dsp:nvSpPr>
        <dsp:cNvPr id="0" name=""/>
        <dsp:cNvSpPr/>
      </dsp:nvSpPr>
      <dsp:spPr>
        <a:xfrm>
          <a:off x="7636529" y="46542"/>
          <a:ext cx="1017472" cy="10174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4 </a:t>
          </a:r>
        </a:p>
      </dsp:txBody>
      <dsp:txXfrm>
        <a:off x="7785534" y="195547"/>
        <a:ext cx="719462" cy="719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7/31/2026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7/31/2026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gnifit.com/aplicaciones/html5/index/game/mini-crossword" TargetMode="External"/><Relationship Id="rId2" Type="http://schemas.openxmlformats.org/officeDocument/2006/relationships/hyperlink" Target="https://www.cognifit.com/aplicaciones/html5/index/game/word-ques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ulavirtual.fio.unam.edu.ar/course/section.php?id=1491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/>
              <a:t>Taller de Ingles para </a:t>
            </a:r>
            <a:r>
              <a:rPr lang="es-419" dirty="0"/>
              <a:t>ingeniería</a:t>
            </a:r>
            <a:r>
              <a:rPr lang="en-US" dirty="0"/>
              <a:t>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/>
              <a:t>English for Energy Engineering 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9CD92-516F-4124-BA7F-6AB3F4B8F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Reading Comprehension &amp; Brain Activation – Notes</a:t>
            </a:r>
            <a:br>
              <a:rPr lang="en-US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9BDCE7-23C0-478C-84F5-4AF71E753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Reading comprehension activates multiple brain regions.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Different brain areas work together during reading.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brain decodes words and constructs meaning.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Prior knowledge supports understanding.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Neural networks connect new and existing information.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Comprehension involves attention, memory, and language processing.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Strong brain activation leads to better understanding and learning.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0031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9CD92-516F-4124-BA7F-6AB3F4B8F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Reading Comprehension &amp; Strategies – Notes</a:t>
            </a:r>
            <a:br>
              <a:rPr lang="en-US" dirty="0"/>
            </a:br>
            <a:endParaRPr lang="es-A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5680F33-B323-43C9-A6BD-2797370CC7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04900" y="1670208"/>
            <a:ext cx="10086031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s-AR" dirty="0"/>
              <a:t>Reading comprehension is an active thinking process. </a:t>
            </a:r>
          </a:p>
          <a:p>
            <a:pPr marR="0" lvl="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s-AR" dirty="0"/>
              <a:t>Readers use background knowledge to understand a text. </a:t>
            </a:r>
          </a:p>
          <a:p>
            <a:pPr marR="0" lvl="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s-AR" dirty="0"/>
              <a:t>Good readers predict, question, and make connections. </a:t>
            </a:r>
          </a:p>
          <a:p>
            <a:pPr marR="0" lvl="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s-AR" dirty="0"/>
              <a:t>Identifying the main idea and supporting details improves comprehension. </a:t>
            </a:r>
          </a:p>
          <a:p>
            <a:pPr marR="0" lvl="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s-AR" dirty="0"/>
              <a:t>Vocabulary knowledge helps readers interpret meaning. </a:t>
            </a:r>
          </a:p>
          <a:p>
            <a:pPr marR="0" lvl="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s-AR" dirty="0"/>
              <a:t>Monitoring understanding while reading is essential. </a:t>
            </a:r>
          </a:p>
          <a:p>
            <a:pPr marR="0" lvl="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s-AR" dirty="0"/>
              <a:t>Strategies such as skimming, scanning, and summarizing improve comprehension. </a:t>
            </a:r>
          </a:p>
          <a:p>
            <a:pPr marR="0" lvl="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s-AR" dirty="0"/>
              <a:t>Regular reading practice strengthens comprehension skills. </a:t>
            </a:r>
          </a:p>
        </p:txBody>
      </p:sp>
    </p:spTree>
    <p:extLst>
      <p:ext uri="{BB962C8B-B14F-4D97-AF65-F5344CB8AC3E}">
        <p14:creationId xmlns:p14="http://schemas.microsoft.com/office/powerpoint/2010/main" val="325726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9CD92-516F-4124-BA7F-6AB3F4B8F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723" y="168965"/>
            <a:ext cx="10583517" cy="1096962"/>
          </a:xfrm>
        </p:spPr>
        <p:txBody>
          <a:bodyPr>
            <a:normAutofit/>
          </a:bodyPr>
          <a:lstStyle/>
          <a:p>
            <a:r>
              <a:rPr lang="en-US" b="1" dirty="0"/>
              <a:t>Reading comprehension &amp; Scarborough’s Reading Rope  – Notes</a:t>
            </a:r>
            <a:br>
              <a:rPr lang="en-US" b="1" dirty="0"/>
            </a:br>
            <a:endParaRPr lang="es-AR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9BDCE7-23C0-478C-84F5-4AF71E753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82" y="1361661"/>
            <a:ext cx="9982200" cy="457200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fontAlgn="base">
              <a:spcAft>
                <a:spcPct val="0"/>
              </a:spcAft>
            </a:pPr>
            <a:r>
              <a:rPr lang="en-US" dirty="0"/>
              <a:t>Reading is the result of multiple interconnected skills.</a:t>
            </a:r>
          </a:p>
          <a:p>
            <a:pPr fontAlgn="base">
              <a:spcAft>
                <a:spcPct val="0"/>
              </a:spcAft>
            </a:pPr>
            <a:r>
              <a:rPr lang="en-US" dirty="0"/>
              <a:t>Scarborough's Reading Rope has two main strands:</a:t>
            </a:r>
          </a:p>
          <a:p>
            <a:pPr marL="0" indent="0" fontAlgn="base">
              <a:spcAft>
                <a:spcPct val="0"/>
              </a:spcAft>
              <a:buNone/>
            </a:pPr>
            <a:r>
              <a:rPr lang="en-US" dirty="0"/>
              <a:t>- Word Recognition: phonological awareness, decoding, sight recognition.</a:t>
            </a:r>
          </a:p>
          <a:p>
            <a:pPr marL="0" indent="0" fontAlgn="base">
              <a:spcAft>
                <a:spcPct val="0"/>
              </a:spcAft>
              <a:buNone/>
            </a:pPr>
            <a:r>
              <a:rPr lang="en-US" dirty="0"/>
              <a:t>- Language Comprehension: background knowledge, vocabulary, language structures, verbal reasoning, literacy knowledge.</a:t>
            </a:r>
          </a:p>
          <a:p>
            <a:pPr fontAlgn="base">
              <a:spcAft>
                <a:spcPct val="0"/>
              </a:spcAft>
            </a:pPr>
            <a:r>
              <a:rPr lang="en-US" dirty="0"/>
              <a:t>Word recognition becomes automatic with practice.</a:t>
            </a:r>
          </a:p>
          <a:p>
            <a:pPr fontAlgn="base">
              <a:spcAft>
                <a:spcPct val="0"/>
              </a:spcAft>
            </a:pPr>
            <a:r>
              <a:rPr lang="en-US" dirty="0"/>
              <a:t>Language comprehension becomes more strategic over time.</a:t>
            </a:r>
          </a:p>
          <a:p>
            <a:pPr fontAlgn="base">
              <a:spcAft>
                <a:spcPct val="0"/>
              </a:spcAft>
            </a:pPr>
            <a:r>
              <a:rPr lang="en-US" dirty="0"/>
              <a:t>Skilled reading develops as both strands strengthen and intertwine.</a:t>
            </a:r>
          </a:p>
          <a:p>
            <a:pPr fontAlgn="base">
              <a:spcAft>
                <a:spcPct val="0"/>
              </a:spcAft>
            </a:pPr>
            <a:r>
              <a:rPr lang="en-US" dirty="0"/>
              <a:t>Reading comprehension depends on the integration of decoding and language comprehension skills.</a:t>
            </a:r>
          </a:p>
        </p:txBody>
      </p:sp>
    </p:spTree>
    <p:extLst>
      <p:ext uri="{BB962C8B-B14F-4D97-AF65-F5344CB8AC3E}">
        <p14:creationId xmlns:p14="http://schemas.microsoft.com/office/powerpoint/2010/main" val="232897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A0DF670-0710-47D4-B613-4FCF0E1DBFD0}"/>
              </a:ext>
            </a:extLst>
          </p:cNvPr>
          <p:cNvCxnSpPr/>
          <p:nvPr/>
        </p:nvCxnSpPr>
        <p:spPr>
          <a:xfrm>
            <a:off x="2663687" y="3207026"/>
            <a:ext cx="662608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38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Activity 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991100" cy="4572000"/>
          </a:xfrm>
        </p:spPr>
        <p:txBody>
          <a:bodyPr/>
          <a:lstStyle/>
          <a:p>
            <a:endParaRPr lang="en-US" sz="4000" dirty="0"/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132BD2-864B-4DBF-9107-40950E59C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49836" y="1600199"/>
            <a:ext cx="6430912" cy="4572001"/>
          </a:xfrm>
        </p:spPr>
      </p:sp>
      <p:pic>
        <p:nvPicPr>
          <p:cNvPr id="1026" name="Picture 2" descr="Download Book Pictures | Wallpapers.com">
            <a:extLst>
              <a:ext uri="{FF2B5EF4-FFF2-40B4-BE49-F238E27FC236}">
                <a16:creationId xmlns:a16="http://schemas.microsoft.com/office/drawing/2014/main" id="{51102F6A-A0AB-46C7-A205-74887B741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118" y="1848317"/>
            <a:ext cx="5624112" cy="316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AA4260B-8C2F-47CA-A450-0239639C296B}"/>
              </a:ext>
            </a:extLst>
          </p:cNvPr>
          <p:cNvSpPr txBox="1">
            <a:spLocks/>
          </p:cNvSpPr>
          <p:nvPr/>
        </p:nvSpPr>
        <p:spPr>
          <a:xfrm>
            <a:off x="567770" y="1510552"/>
            <a:ext cx="49911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Reading Game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BFAEA6-3D82-4684-85B1-5E497895E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2895980"/>
            <a:ext cx="3095941" cy="13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Online games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EEE0A9-3EE6-4575-BFA8-7F88B6FE4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lnSpc>
                <a:spcPct val="107000"/>
              </a:lnSpc>
            </a:pPr>
            <a:r>
              <a:rPr lang="en-US" sz="3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Word quest</a:t>
            </a:r>
            <a:endParaRPr lang="en-US" sz="30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indent="0">
              <a:lnSpc>
                <a:spcPct val="107000"/>
              </a:lnSpc>
              <a:buNone/>
            </a:pPr>
            <a:r>
              <a:rPr lang="en-US" sz="3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https://www.cognifit.com/aplicaciones/html5/index/game/word-quest</a:t>
            </a:r>
            <a:endParaRPr lang="en-US" sz="30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buNone/>
            </a:pPr>
            <a:endParaRPr lang="en-US" sz="30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r>
              <a:rPr lang="en-US" sz="3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Crossword</a:t>
            </a:r>
            <a:endParaRPr lang="en-US" sz="30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https://www.cognifit.com/aplicaciones/html5/index/game/mini-crossword</a:t>
            </a:r>
            <a:r>
              <a:rPr lang="en-US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FA81F59-25C9-4EC2-AA39-8C972D6A2C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978" t="47535" r="28478" b="29651"/>
          <a:stretch/>
        </p:blipFill>
        <p:spPr>
          <a:xfrm>
            <a:off x="8203096" y="2941775"/>
            <a:ext cx="2186607" cy="136518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60A0F75-C3F3-43C1-B97E-3D11CDE8A7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783" t="41036" r="4566" b="36225"/>
          <a:stretch/>
        </p:blipFill>
        <p:spPr>
          <a:xfrm>
            <a:off x="8401879" y="5504449"/>
            <a:ext cx="2186607" cy="135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88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DF8E854-BE68-4537-8B63-7B45DA76322F}"/>
              </a:ext>
            </a:extLst>
          </p:cNvPr>
          <p:cNvCxnSpPr/>
          <p:nvPr/>
        </p:nvCxnSpPr>
        <p:spPr>
          <a:xfrm>
            <a:off x="2610678" y="3313043"/>
            <a:ext cx="679836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98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Activity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991100" cy="4572000"/>
          </a:xfrm>
        </p:spPr>
        <p:txBody>
          <a:bodyPr/>
          <a:lstStyle/>
          <a:p>
            <a:endParaRPr lang="en-US" sz="4000" dirty="0"/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3" name="Marcador de posición de imagen 2">
            <a:extLst>
              <a:ext uri="{FF2B5EF4-FFF2-40B4-BE49-F238E27FC236}">
                <a16:creationId xmlns:a16="http://schemas.microsoft.com/office/drawing/2014/main" id="{7FFE8A6D-6DF2-4B24-8B12-98B9DE210E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505" r="10505"/>
          <a:stretch>
            <a:fillRect/>
          </a:stretch>
        </p:blipFill>
        <p:spPr>
          <a:xfrm>
            <a:off x="5249863" y="1600200"/>
            <a:ext cx="6430962" cy="4572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AA4260B-8C2F-47CA-A450-0239639C296B}"/>
              </a:ext>
            </a:extLst>
          </p:cNvPr>
          <p:cNvSpPr txBox="1">
            <a:spLocks/>
          </p:cNvSpPr>
          <p:nvPr/>
        </p:nvSpPr>
        <p:spPr>
          <a:xfrm>
            <a:off x="567770" y="1510552"/>
            <a:ext cx="49911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Reading Task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33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DB7AD60-FB85-43ED-81B4-C03EBF44B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5400" dirty="0"/>
              <a:t>Text 1</a:t>
            </a:r>
            <a:endParaRPr lang="es-AR" sz="54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F07040-1FD3-4E5D-AD29-7F2F27692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4500" b="1" dirty="0" err="1"/>
              <a:t>What</a:t>
            </a:r>
            <a:r>
              <a:rPr lang="es-MX" sz="4500" b="1" dirty="0"/>
              <a:t> </a:t>
            </a:r>
            <a:r>
              <a:rPr lang="es-MX" sz="4500" b="1" dirty="0" err="1"/>
              <a:t>is</a:t>
            </a:r>
            <a:r>
              <a:rPr lang="es-MX" sz="4500" b="1" dirty="0"/>
              <a:t> Energy </a:t>
            </a:r>
            <a:r>
              <a:rPr lang="es-MX" sz="4500" b="1" dirty="0" err="1"/>
              <a:t>Engineering</a:t>
            </a:r>
            <a:r>
              <a:rPr lang="es-MX" sz="4500" b="1" dirty="0"/>
              <a:t>? </a:t>
            </a:r>
            <a:endParaRPr lang="es-AR" sz="45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0844C8D-ED87-4711-8BAB-58F157941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248" y="2716696"/>
            <a:ext cx="3455504" cy="345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6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9A47B50-805E-4CFD-90AD-F65962F57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5400" b="1" dirty="0" err="1"/>
              <a:t>Skimming</a:t>
            </a:r>
            <a:r>
              <a:rPr lang="es-MX" dirty="0"/>
              <a:t> </a:t>
            </a:r>
            <a:endParaRPr lang="es-AR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0B79591E-0F5B-4A3C-AB3C-B65BCAA14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00622E6-B464-4B73-95F4-CDF9F6209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348" y="2015603"/>
            <a:ext cx="4168429" cy="342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2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information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9A47B50-805E-4CFD-90AD-F65962F57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5400" b="1" dirty="0" err="1"/>
              <a:t>Scanning</a:t>
            </a:r>
            <a:r>
              <a:rPr lang="es-MX" dirty="0"/>
              <a:t> </a:t>
            </a:r>
            <a:endParaRPr lang="es-AR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0B79591E-0F5B-4A3C-AB3C-B65BCAA14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78FC960-B5F8-4A7E-9F93-D34BD4E19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610" y="1876218"/>
            <a:ext cx="3912212" cy="401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3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9A47B50-805E-4CFD-90AD-F65962F57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5400" b="1" dirty="0" err="1"/>
              <a:t>Inferencing</a:t>
            </a:r>
            <a:r>
              <a:rPr lang="es-MX" sz="5400" b="1" dirty="0"/>
              <a:t> </a:t>
            </a:r>
            <a:endParaRPr lang="es-AR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0B79591E-0F5B-4A3C-AB3C-B65BCAA14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ADEA166-CA04-4F68-9FFD-4357F5F78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741" y="2152650"/>
            <a:ext cx="57150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1</a:t>
            </a:r>
          </a:p>
        </p:txBody>
      </p:sp>
      <p:graphicFrame>
        <p:nvGraphicFramePr>
          <p:cNvPr id="4" name="Content Placeholder 3" descr="Stacke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325658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F4F3F-C672-4C45-924A-C027F7155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5400" b="1" dirty="0" err="1"/>
              <a:t>Homework</a:t>
            </a:r>
            <a:r>
              <a:rPr lang="es-MX" sz="5400" b="1" dirty="0"/>
              <a:t> </a:t>
            </a:r>
            <a:r>
              <a:rPr lang="es-MX" sz="5400" b="1" dirty="0" err="1"/>
              <a:t>assignment</a:t>
            </a:r>
            <a:r>
              <a:rPr lang="es-MX" sz="5400" b="1" dirty="0"/>
              <a:t>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018DE2-F4DB-4239-B1FA-3D6CEE989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Objective:</a:t>
            </a:r>
            <a:r>
              <a:rPr lang="en-US" dirty="0"/>
              <a:t> Practice active reading strategies while reading an academic text.</a:t>
            </a:r>
          </a:p>
          <a:p>
            <a:pPr marL="0" indent="0">
              <a:buNone/>
            </a:pPr>
            <a:r>
              <a:rPr lang="en-US" b="1" dirty="0"/>
              <a:t>Instructions: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/>
              <a:t>Search for an academic paper on an engineering topic that interests you.</a:t>
            </a:r>
          </a:p>
          <a:p>
            <a:pPr>
              <a:buFont typeface="+mj-lt"/>
              <a:buAutoNum type="arabicPeriod"/>
            </a:pPr>
            <a:r>
              <a:rPr lang="en-US" dirty="0"/>
              <a:t>Read the paper using at least two active reading strategies presented in the videos </a:t>
            </a:r>
            <a:r>
              <a:rPr lang="en-US" sz="1800" dirty="0"/>
              <a:t>(10 Effective Techniques to Improve Reading Comprehension / Reading academic texts).</a:t>
            </a:r>
          </a:p>
          <a:p>
            <a:pPr>
              <a:buFont typeface="+mj-lt"/>
              <a:buAutoNum type="arabicPeriod"/>
            </a:pPr>
            <a:r>
              <a:rPr lang="en-US" dirty="0"/>
              <a:t>After reading, write a brief reflection describing: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The paper you selected (title and topic).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The two reading strategies you used.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How these strategies helped you understand the text.</a:t>
            </a:r>
          </a:p>
          <a:p>
            <a:pPr>
              <a:buFont typeface="+mj-lt"/>
              <a:buAutoNum type="arabicPeriod"/>
            </a:pPr>
            <a:r>
              <a:rPr lang="en-US" dirty="0"/>
              <a:t>Share your reflection in the Forum in our Virtual Classroom.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2467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B8C3C6-5B52-48B5-9A88-35983D654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243" y="781051"/>
            <a:ext cx="8918713" cy="501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4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Units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Reading comprehension strategies </a:t>
            </a:r>
          </a:p>
          <a:p>
            <a:r>
              <a:rPr lang="en-US" sz="4000" dirty="0"/>
              <a:t>Academic text structure </a:t>
            </a:r>
          </a:p>
          <a:p>
            <a:r>
              <a:rPr lang="en-US" sz="4000" dirty="0"/>
              <a:t>Understanding papers </a:t>
            </a: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Weekly activities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556591" y="1496911"/>
            <a:ext cx="5765573" cy="4572000"/>
          </a:xfrm>
        </p:spPr>
        <p:txBody>
          <a:bodyPr>
            <a:normAutofit/>
          </a:bodyPr>
          <a:lstStyle/>
          <a:p>
            <a:r>
              <a:rPr lang="en-US" sz="4000" dirty="0"/>
              <a:t>Friday class</a:t>
            </a:r>
          </a:p>
          <a:p>
            <a:pPr marL="0" indent="0">
              <a:buNone/>
            </a:pPr>
            <a:r>
              <a:rPr lang="en-US" sz="4000" dirty="0"/>
              <a:t>In-person /online class</a:t>
            </a:r>
          </a:p>
          <a:p>
            <a:pPr marL="0" indent="0">
              <a:buNone/>
            </a:pPr>
            <a:r>
              <a:rPr lang="en-US" sz="4000" dirty="0"/>
              <a:t>Theory &amp; Key concepts </a:t>
            </a:r>
          </a:p>
          <a:p>
            <a:pPr marL="0" indent="0">
              <a:buNone/>
            </a:pPr>
            <a:r>
              <a:rPr lang="en-US" sz="4000" dirty="0"/>
              <a:t>Tasks </a:t>
            </a:r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8E78B4EC-93FD-4B3D-8578-BC5204B64043}"/>
              </a:ext>
            </a:extLst>
          </p:cNvPr>
          <p:cNvSpPr txBox="1">
            <a:spLocks/>
          </p:cNvSpPr>
          <p:nvPr/>
        </p:nvSpPr>
        <p:spPr>
          <a:xfrm>
            <a:off x="7062531" y="1380760"/>
            <a:ext cx="4572878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Saturday class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4000" dirty="0"/>
              <a:t>Synchronic class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4000" dirty="0"/>
              <a:t>Review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4000" dirty="0" err="1"/>
              <a:t>Assingments</a:t>
            </a:r>
            <a:r>
              <a:rPr lang="en-US" sz="4000" dirty="0"/>
              <a:t> 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DCB43566-0B50-4717-96BF-B9B3243194B8}"/>
              </a:ext>
            </a:extLst>
          </p:cNvPr>
          <p:cNvCxnSpPr/>
          <p:nvPr/>
        </p:nvCxnSpPr>
        <p:spPr>
          <a:xfrm>
            <a:off x="6506817" y="1696278"/>
            <a:ext cx="0" cy="284921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FC5304-A533-4689-A69B-EA1CC2E1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5400" dirty="0"/>
              <a:t>Aula Virtual Moodle </a:t>
            </a:r>
            <a:endParaRPr lang="es-AR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7EFCD9-905A-4B52-8BA6-23588DC25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3000" b="0" i="0" u="none" strike="noStrike" dirty="0">
                <a:solidFill>
                  <a:srgbClr val="1D2125"/>
                </a:solidFill>
                <a:effectLst/>
                <a:latin typeface="system-ui"/>
                <a:hlinkClick r:id="rId2"/>
              </a:rPr>
              <a:t>Taller de </a:t>
            </a:r>
            <a:r>
              <a:rPr lang="en-US" sz="3000" b="0" i="0" u="none" strike="noStrike" dirty="0" err="1">
                <a:solidFill>
                  <a:srgbClr val="1D2125"/>
                </a:solidFill>
                <a:effectLst/>
                <a:latin typeface="system-ui"/>
                <a:hlinkClick r:id="rId2"/>
              </a:rPr>
              <a:t>Inglés</a:t>
            </a:r>
            <a:r>
              <a:rPr lang="en-US" sz="3000" b="0" i="0" u="none" strike="noStrike" dirty="0">
                <a:solidFill>
                  <a:srgbClr val="1D2125"/>
                </a:solidFill>
                <a:effectLst/>
                <a:latin typeface="system-ui"/>
                <a:hlinkClick r:id="rId2"/>
              </a:rPr>
              <a:t> para </a:t>
            </a:r>
            <a:r>
              <a:rPr lang="en-US" sz="3000" b="0" i="0" u="none" strike="noStrike" dirty="0" err="1">
                <a:solidFill>
                  <a:srgbClr val="1D2125"/>
                </a:solidFill>
                <a:effectLst/>
                <a:latin typeface="system-ui"/>
                <a:hlinkClick r:id="rId2"/>
              </a:rPr>
              <a:t>Ingeniería</a:t>
            </a:r>
            <a:r>
              <a:rPr lang="en-US" sz="3000" b="0" i="0" u="none" strike="noStrike" dirty="0">
                <a:solidFill>
                  <a:srgbClr val="1D2125"/>
                </a:solidFill>
                <a:effectLst/>
                <a:latin typeface="system-ui"/>
                <a:hlinkClick r:id="rId2"/>
              </a:rPr>
              <a:t> </a:t>
            </a:r>
          </a:p>
          <a:p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037024-98A3-4C5D-A1D0-8B44F40D1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588" y="2690192"/>
            <a:ext cx="3352455" cy="335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Getting to know </a:t>
            </a:r>
            <a:r>
              <a:rPr lang="en-US" sz="6000" dirty="0" err="1"/>
              <a:t>eachother</a:t>
            </a:r>
            <a:r>
              <a:rPr lang="en-US" sz="6000" dirty="0"/>
              <a:t>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AEAE88-B610-4F92-9D44-FD03CD517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776" y="1600200"/>
            <a:ext cx="72675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5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094" y="2292094"/>
            <a:ext cx="11295530" cy="2728141"/>
          </a:xfrm>
        </p:spPr>
        <p:txBody>
          <a:bodyPr>
            <a:normAutofit/>
          </a:bodyPr>
          <a:lstStyle/>
          <a:p>
            <a:r>
              <a:rPr lang="en-US" dirty="0"/>
              <a:t>Unit 1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Reading comprehension strategies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1209E4-D26C-41F3-831F-5278F3B4E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965277" y="1302928"/>
            <a:ext cx="2493477" cy="235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Activity 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035" y="1600200"/>
            <a:ext cx="6559920" cy="4572000"/>
          </a:xfrm>
        </p:spPr>
        <p:txBody>
          <a:bodyPr/>
          <a:lstStyle/>
          <a:p>
            <a:r>
              <a:rPr lang="en-US" sz="4000" dirty="0"/>
              <a:t>What is … ?</a:t>
            </a:r>
          </a:p>
          <a:p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Reading </a:t>
            </a:r>
          </a:p>
          <a:p>
            <a:pPr marL="342900" indent="-342900">
              <a:buAutoNum type="arabicPeriod"/>
            </a:pPr>
            <a:r>
              <a:rPr lang="en-US" sz="4000" dirty="0"/>
              <a:t>Reading comprehension</a:t>
            </a:r>
          </a:p>
          <a:p>
            <a:pPr marL="342900" indent="-342900">
              <a:buAutoNum type="arabicPeriod"/>
            </a:pPr>
            <a:r>
              <a:rPr lang="en-US" sz="4000" dirty="0"/>
              <a:t>A reading strategy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5" name="Picture Placeholder 4" descr="Close-up of books on shelves with more books blurred in foreground and background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" r="3155"/>
          <a:stretch>
            <a:fillRect/>
          </a:stretch>
        </p:blipFill>
        <p:spPr>
          <a:xfrm>
            <a:off x="6771955" y="1600200"/>
            <a:ext cx="5062766" cy="3599330"/>
          </a:xfr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882D721-BD42-4C69-9EEE-24547965F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208" y="1640294"/>
            <a:ext cx="1702903" cy="170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Videos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Part 1: The Reading Brain</a:t>
            </a:r>
            <a:endParaRPr lang="pt-BR" sz="4000" dirty="0"/>
          </a:p>
          <a:p>
            <a:r>
              <a:rPr lang="en-US" sz="4000" b="1" dirty="0"/>
              <a:t>Part 2: The Simple View of Reading</a:t>
            </a:r>
            <a:endParaRPr lang="pt-BR" sz="4000" b="1" dirty="0"/>
          </a:p>
          <a:p>
            <a:r>
              <a:rPr lang="en-US" sz="4000" b="1" dirty="0"/>
              <a:t>Part 3: Scarborough’s Reading Rope</a:t>
            </a:r>
            <a:endParaRPr lang="pt-BR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5F02F8-0A14-4BE2-983A-5A99C51BB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646" y="3921499"/>
            <a:ext cx="2860301" cy="286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5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www.w3.org/XML/1998/namespace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270</TotalTime>
  <Words>535</Words>
  <Application>Microsoft Office PowerPoint</Application>
  <PresentationFormat>Widescreen</PresentationFormat>
  <Paragraphs>102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Euphemia</vt:lpstr>
      <vt:lpstr>Plantagenet Cherokee</vt:lpstr>
      <vt:lpstr>system-ui</vt:lpstr>
      <vt:lpstr>Times New Roman</vt:lpstr>
      <vt:lpstr>Wingdings</vt:lpstr>
      <vt:lpstr>Academic Literature 16x9</vt:lpstr>
      <vt:lpstr>Taller de Ingles para ingeniería </vt:lpstr>
      <vt:lpstr>Course information</vt:lpstr>
      <vt:lpstr>Units</vt:lpstr>
      <vt:lpstr>Weekly activities</vt:lpstr>
      <vt:lpstr>Aula Virtual Moodle </vt:lpstr>
      <vt:lpstr>Getting to know eachother </vt:lpstr>
      <vt:lpstr>Unit 1  Reading comprehension strategies</vt:lpstr>
      <vt:lpstr>Activity 1</vt:lpstr>
      <vt:lpstr>Videos </vt:lpstr>
      <vt:lpstr>Reading Comprehension &amp; Brain Activation – Notes </vt:lpstr>
      <vt:lpstr>Reading Comprehension &amp; Strategies – Notes </vt:lpstr>
      <vt:lpstr>Reading comprehension &amp; Scarborough’s Reading Rope  – Notes </vt:lpstr>
      <vt:lpstr>PowerPoint Presentation</vt:lpstr>
      <vt:lpstr>Activity 2</vt:lpstr>
      <vt:lpstr>Online games </vt:lpstr>
      <vt:lpstr>PowerPoint Presentation</vt:lpstr>
      <vt:lpstr>Activity 3</vt:lpstr>
      <vt:lpstr>Text 1</vt:lpstr>
      <vt:lpstr>Skimming </vt:lpstr>
      <vt:lpstr>Scanning </vt:lpstr>
      <vt:lpstr>Inferencing </vt:lpstr>
      <vt:lpstr>Class 1</vt:lpstr>
      <vt:lpstr>Homework assignment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 de Ingles para ingenieria</dc:title>
  <dc:creator>ACER</dc:creator>
  <cp:lastModifiedBy>ACER</cp:lastModifiedBy>
  <cp:revision>23</cp:revision>
  <dcterms:created xsi:type="dcterms:W3CDTF">2026-07-31T02:10:18Z</dcterms:created>
  <dcterms:modified xsi:type="dcterms:W3CDTF">2026-07-31T23:10:24Z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