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541A4-C4F8-49EB-A847-01B0DCCFE77D}" type="datetimeFigureOut">
              <a:rPr lang="es-AR" smtClean="0"/>
              <a:t>5/2/2025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BCBA133-E0E2-4C48-A845-533B21729208}" type="slidenum">
              <a:rPr lang="es-AR" smtClean="0"/>
              <a:t>‹Nº›</a:t>
            </a:fld>
            <a:endParaRPr lang="es-A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1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541A4-C4F8-49EB-A847-01B0DCCFE77D}" type="datetimeFigureOut">
              <a:rPr lang="es-AR" smtClean="0"/>
              <a:t>5/2/2025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A133-E0E2-4C48-A845-533B21729208}" type="slidenum">
              <a:rPr lang="es-AR" smtClean="0"/>
              <a:t>‹Nº›</a:t>
            </a:fld>
            <a:endParaRPr lang="es-A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4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541A4-C4F8-49EB-A847-01B0DCCFE77D}" type="datetimeFigureOut">
              <a:rPr lang="es-AR" smtClean="0"/>
              <a:t>5/2/2025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A133-E0E2-4C48-A845-533B21729208}" type="slidenum">
              <a:rPr lang="es-AR" smtClean="0"/>
              <a:t>‹Nº›</a:t>
            </a:fld>
            <a:endParaRPr lang="es-A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04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541A4-C4F8-49EB-A847-01B0DCCFE77D}" type="datetimeFigureOut">
              <a:rPr lang="es-AR" smtClean="0"/>
              <a:t>5/2/2025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A133-E0E2-4C48-A845-533B21729208}" type="slidenum">
              <a:rPr lang="es-AR" smtClean="0"/>
              <a:t>‹Nº›</a:t>
            </a:fld>
            <a:endParaRPr lang="es-A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541A4-C4F8-49EB-A847-01B0DCCFE77D}" type="datetimeFigureOut">
              <a:rPr lang="es-AR" smtClean="0"/>
              <a:t>5/2/2025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A133-E0E2-4C48-A845-533B21729208}" type="slidenum">
              <a:rPr lang="es-AR" smtClean="0"/>
              <a:t>‹Nº›</a:t>
            </a:fld>
            <a:endParaRPr lang="es-A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15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541A4-C4F8-49EB-A847-01B0DCCFE77D}" type="datetimeFigureOut">
              <a:rPr lang="es-AR" smtClean="0"/>
              <a:t>5/2/2025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A133-E0E2-4C48-A845-533B21729208}" type="slidenum">
              <a:rPr lang="es-AR" smtClean="0"/>
              <a:t>‹Nº›</a:t>
            </a:fld>
            <a:endParaRPr lang="es-A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541A4-C4F8-49EB-A847-01B0DCCFE77D}" type="datetimeFigureOut">
              <a:rPr lang="es-AR" smtClean="0"/>
              <a:t>5/2/2025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A133-E0E2-4C48-A845-533B21729208}" type="slidenum">
              <a:rPr lang="es-AR" smtClean="0"/>
              <a:t>‹Nº›</a:t>
            </a:fld>
            <a:endParaRPr lang="es-A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57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541A4-C4F8-49EB-A847-01B0DCCFE77D}" type="datetimeFigureOut">
              <a:rPr lang="es-AR" smtClean="0"/>
              <a:t>5/2/2025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A133-E0E2-4C48-A845-533B21729208}" type="slidenum">
              <a:rPr lang="es-AR" smtClean="0"/>
              <a:t>‹Nº›</a:t>
            </a:fld>
            <a:endParaRPr lang="es-A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42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541A4-C4F8-49EB-A847-01B0DCCFE77D}" type="datetimeFigureOut">
              <a:rPr lang="es-AR" smtClean="0"/>
              <a:t>5/2/2025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A133-E0E2-4C48-A845-533B217292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2537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541A4-C4F8-49EB-A847-01B0DCCFE77D}" type="datetimeFigureOut">
              <a:rPr lang="es-AR" smtClean="0"/>
              <a:t>5/2/2025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A133-E0E2-4C48-A845-533B21729208}" type="slidenum">
              <a:rPr lang="es-AR" smtClean="0"/>
              <a:t>‹Nº›</a:t>
            </a:fld>
            <a:endParaRPr lang="es-A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4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0B541A4-C4F8-49EB-A847-01B0DCCFE77D}" type="datetimeFigureOut">
              <a:rPr lang="es-AR" smtClean="0"/>
              <a:t>5/2/2025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BA133-E0E2-4C48-A845-533B21729208}" type="slidenum">
              <a:rPr lang="es-AR" smtClean="0"/>
              <a:t>‹Nº›</a:t>
            </a:fld>
            <a:endParaRPr lang="es-A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27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541A4-C4F8-49EB-A847-01B0DCCFE77D}" type="datetimeFigureOut">
              <a:rPr lang="es-AR" smtClean="0"/>
              <a:t>5/2/2025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BCBA133-E0E2-4C48-A845-533B21729208}" type="slidenum">
              <a:rPr lang="es-AR" smtClean="0"/>
              <a:t>‹Nº›</a:t>
            </a:fld>
            <a:endParaRPr lang="es-A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38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D3916F-F81F-46F2-A982-8EEB390A2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CONO DEL APRENDIZAJE</a:t>
            </a:r>
          </a:p>
        </p:txBody>
      </p:sp>
      <p:pic>
        <p:nvPicPr>
          <p:cNvPr id="4" name="Marcador de contenido 5">
            <a:extLst>
              <a:ext uri="{FF2B5EF4-FFF2-40B4-BE49-F238E27FC236}">
                <a16:creationId xmlns:a16="http://schemas.microsoft.com/office/drawing/2014/main" id="{DFD2A1A7-3121-40DC-85E1-9BC8305E4A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2306" y="2016125"/>
            <a:ext cx="10139081" cy="403735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7C3CF13-2859-4578-950B-2ED52E45BC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392" y="213563"/>
            <a:ext cx="1670374" cy="62619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DD24355-C24A-4B39-A8A4-9F962B0419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0849" y="178327"/>
            <a:ext cx="1511559" cy="62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30904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</TotalTime>
  <Words>3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Times New Roman</vt:lpstr>
      <vt:lpstr>Galería</vt:lpstr>
      <vt:lpstr>CONO DEL APRENDIZAJE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Hugo Sosa</dc:creator>
  <cp:lastModifiedBy>Hugo Sosa</cp:lastModifiedBy>
  <cp:revision>2</cp:revision>
  <dcterms:created xsi:type="dcterms:W3CDTF">2024-12-16T12:31:43Z</dcterms:created>
  <dcterms:modified xsi:type="dcterms:W3CDTF">2025-02-05T19:09:06Z</dcterms:modified>
</cp:coreProperties>
</file>