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604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810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929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763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553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15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341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402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637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482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74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14F1-55CA-485E-999A-36295E90A10B}" type="datetimeFigureOut">
              <a:rPr lang="es-AR" smtClean="0"/>
              <a:t>18/10/2020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FCAD-0B71-4362-AECA-4EC028A9D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42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" y="25575"/>
            <a:ext cx="9050683" cy="68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92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" y="-49234"/>
            <a:ext cx="9033579" cy="690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0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"/>
            <a:ext cx="9016647" cy="68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28"/>
            <a:ext cx="9144000" cy="693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6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76"/>
            <a:ext cx="9144000" cy="69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2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19025"/>
            <a:ext cx="8997859" cy="68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7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" y="0"/>
            <a:ext cx="9089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8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" y="-48836"/>
            <a:ext cx="9131764" cy="69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60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" y="0"/>
            <a:ext cx="9039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4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84"/>
            <a:ext cx="9144000" cy="691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2"/>
            <a:ext cx="9036496" cy="685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9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" y="8961"/>
            <a:ext cx="9109492" cy="6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" y="-59499"/>
            <a:ext cx="9036496" cy="691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40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9560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</dc:creator>
  <cp:lastModifiedBy>Microsoft</cp:lastModifiedBy>
  <cp:revision>2</cp:revision>
  <dcterms:created xsi:type="dcterms:W3CDTF">2020-10-18T20:33:26Z</dcterms:created>
  <dcterms:modified xsi:type="dcterms:W3CDTF">2020-10-25T11:54:19Z</dcterms:modified>
</cp:coreProperties>
</file>