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5" r:id="rId3"/>
    <p:sldId id="266" r:id="rId4"/>
    <p:sldId id="26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1CBD1-F3CB-9FFD-F4EC-06EBB8F36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745589"/>
            <a:ext cx="9603275" cy="1108166"/>
          </a:xfrm>
        </p:spPr>
        <p:txBody>
          <a:bodyPr>
            <a:normAutofit fontScale="90000"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informes periódicos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¿Qué son los informes periódicos?</a:t>
            </a:r>
            <a:endParaRPr lang="es-AR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E81648-CDA4-426B-4320-0C0F013BE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96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informes periódicos en mantenimiento industrial son herramientas clave para garantizar </a:t>
            </a: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eficiencia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seguridad 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continuidad operativa </a:t>
            </a:r>
            <a:r>
              <a:rPr lang="es-A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los equipos y sistemas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¿Qué son los informes periódicos?</a:t>
            </a:r>
            <a:r>
              <a:rPr lang="es-AR" sz="2400" dirty="0">
                <a:latin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documentos que se elaboran de forma regular (diaria, semanal, mensual o anual) para registrar, analizar y comunicar el estado de los activos industriales, las actividades de mantenimiento realizadas y las necesidades futuras.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20570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57170-A0C1-7F17-1622-5B4BC4ABB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E2E340-FE96-7545-597E-CD614E067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576775"/>
            <a:ext cx="9603275" cy="1153551"/>
          </a:xfrm>
        </p:spPr>
        <p:txBody>
          <a:bodyPr>
            <a:normAutofit fontScale="90000"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informes periódicos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Tipos de informes periódicos</a:t>
            </a:r>
            <a:b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E60720-F7EF-86EA-8567-8599B998C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6"/>
            <a:ext cx="9603275" cy="425865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Tipos de informes periódicos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Informe de mantenimiento preventivo</a:t>
            </a:r>
            <a:endParaRPr lang="es-AR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Registra inspecciones, ajustes y reemplazos programados.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Ayuda a evitar fallas inesperadas.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Informe de mantenimiento correctivo</a:t>
            </a:r>
            <a:endParaRPr lang="es-AR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Detalla intervenciones por fallas o averías.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Incluye causas, acciones tomadas y tiempo de parada.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AR" sz="1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Informe de mantenimiento predictivo</a:t>
            </a:r>
            <a:endParaRPr lang="es-AR" sz="19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Basado en monitoreo de condiciones (vibraciones, temperatura, etc.).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7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Permite anticipar fallas antes de que ocurran.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08108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D5BE2-9393-4B7F-1446-E1F41091B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2D87A4-33AA-D963-9F8B-30181BB8A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576775"/>
            <a:ext cx="9603275" cy="1153551"/>
          </a:xfrm>
        </p:spPr>
        <p:txBody>
          <a:bodyPr>
            <a:normAutofit fontScale="90000"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informes periódicos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Tipos de informes periódicos</a:t>
            </a:r>
            <a:b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95B9E6-3CCC-014E-F97A-6AC78A013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6"/>
            <a:ext cx="9603275" cy="42586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Tipos de informes periódicos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s-A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 Informe de indicadores de desempeño (</a:t>
            </a:r>
            <a:r>
              <a:rPr lang="es-AR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KPIs</a:t>
            </a:r>
            <a:r>
              <a:rPr lang="es-A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A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Mide eficiencia, disponibilidad, MTTR (tiempo medio de reparación), MTBF (tiempo medio entre fallas).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Ideal para análisis estratégico.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s-A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 Informe de costos de mantenimiento</a:t>
            </a:r>
            <a:endParaRPr lang="es-A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Desglosa gastos en repuestos, mano de obra, servicios externos.</a:t>
            </a: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Útil para control presupuestario.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s-AR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 Informe de auditoría o inspección técnica</a:t>
            </a:r>
            <a:endParaRPr lang="es-A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s-AR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Evalúa cumplimiento de normas, procedimientos y seguridad.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28768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A38EA-7D38-DFE2-1A72-AF6564028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5340A5-8902-857C-551F-D20C2086C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576775"/>
            <a:ext cx="9603275" cy="1153551"/>
          </a:xfrm>
        </p:spPr>
        <p:txBody>
          <a:bodyPr>
            <a:normAutofit fontScale="90000"/>
          </a:bodyPr>
          <a:lstStyle/>
          <a:p>
            <a:r>
              <a:rPr lang="es-AR" sz="3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Nº2: informes periódicos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sz="27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información a incluir en los informes periódicos</a:t>
            </a:r>
            <a:b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A76A50-4324-B1EF-79A4-4FB11B3B9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6"/>
            <a:ext cx="9603275" cy="4258656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 y período cubierto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Equipos intervenidos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Actividades realizadas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Personal involucrado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Materiales y repuestos utilizados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Tiempo de intervención y parada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Observaciones y recomendaciones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Firma del responsable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2322843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4563</TotalTime>
  <Words>296</Words>
  <Application>Microsoft Office PowerPoint</Application>
  <PresentationFormat>Panorámica</PresentationFormat>
  <Paragraphs>37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Courier New</vt:lpstr>
      <vt:lpstr>Gill Sans MT</vt:lpstr>
      <vt:lpstr>Symbol</vt:lpstr>
      <vt:lpstr>Galería</vt:lpstr>
      <vt:lpstr>UNIDAD Nº2: informes periódicos  ¿Qué son los informes periódicos?</vt:lpstr>
      <vt:lpstr>UNIDAD Nº2: informes periódicos  Tipos de informes periódicos </vt:lpstr>
      <vt:lpstr>UNIDAD Nº2: informes periódicos  Tipos de informes periódicos </vt:lpstr>
      <vt:lpstr>UNIDAD Nº2: informes periódicos  información a incluir en los informes periódicos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costo del mantenimiento industrial</dc:title>
  <dc:creator>Juan</dc:creator>
  <cp:lastModifiedBy>Juan Carlos Muñoz</cp:lastModifiedBy>
  <cp:revision>21</cp:revision>
  <dcterms:created xsi:type="dcterms:W3CDTF">2022-10-18T01:12:25Z</dcterms:created>
  <dcterms:modified xsi:type="dcterms:W3CDTF">2025-10-09T22:49:11Z</dcterms:modified>
</cp:coreProperties>
</file>