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8" r:id="rId3"/>
    <p:sldId id="281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372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10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34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84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3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07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409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64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43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09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42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34E59-0898-47C5-A935-AB219F07862E}" type="datetimeFigureOut">
              <a:rPr lang="es-ES" smtClean="0"/>
              <a:t>09/06/2022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A7D9-3E64-45D6-84D5-1AFF3564F6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30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955" y="276224"/>
            <a:ext cx="11273845" cy="62515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44700" y="1244600"/>
            <a:ext cx="7696200" cy="318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422400" y="596900"/>
            <a:ext cx="10096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dirty="0" smtClean="0"/>
              <a:t>En la fundición gris el carbono se presenta en forma de grafito</a:t>
            </a:r>
            <a:r>
              <a:rPr lang="es-ES" sz="2800" dirty="0" smtClean="0"/>
              <a:t> y su estructura puede ser: Laminar, o con nódulos o esferas.</a:t>
            </a:r>
          </a:p>
          <a:p>
            <a:endParaRPr lang="es-ES" sz="2800" dirty="0" smtClean="0"/>
          </a:p>
          <a:p>
            <a:r>
              <a:rPr lang="es-419" sz="2800" b="1" u="sng" dirty="0" smtClean="0"/>
              <a:t>Fundición Gris Laminar:</a:t>
            </a:r>
            <a:endParaRPr lang="es-ES" sz="2800" b="1" u="sng" dirty="0" smtClean="0"/>
          </a:p>
          <a:p>
            <a:r>
              <a:rPr lang="es-419" sz="2800" dirty="0" smtClean="0"/>
              <a:t>Si el enfriamiento es lento desde los 723°C se dice que es una fundición Gris con matriz es Ferritica.</a:t>
            </a:r>
          </a:p>
          <a:p>
            <a:r>
              <a:rPr lang="es-419" sz="2800" dirty="0" smtClean="0"/>
              <a:t>y si el enfriamiento es rápido desde esta temperatura es una fundición gris con matriz Perlitica.</a:t>
            </a:r>
          </a:p>
          <a:p>
            <a:r>
              <a:rPr lang="es-419" sz="2800" dirty="0" smtClean="0"/>
              <a:t>Estas 2 tipos de fundiciones tienen una resistencia máxima de 15 a 20Kg/mm2; no puede competir con el acero que tiene 50Kg/mm2, lo positivo es una buena colabilidad y Maquinabilidad.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2471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728" y="331676"/>
            <a:ext cx="10935954" cy="61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759" y="370311"/>
            <a:ext cx="10858680" cy="61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458" y="627890"/>
            <a:ext cx="10317767" cy="580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001" y="524858"/>
            <a:ext cx="10794286" cy="60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927" y="200024"/>
            <a:ext cx="10905545" cy="63150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006600" y="1206500"/>
            <a:ext cx="7950200" cy="341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1513177" y="1028700"/>
            <a:ext cx="9156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800" b="1" u="sng" dirty="0" smtClean="0"/>
              <a:t>La fundición Gris Nodular, con Esferas o Dúctil: </a:t>
            </a:r>
          </a:p>
          <a:p>
            <a:r>
              <a:rPr lang="es-419" sz="2800" dirty="0"/>
              <a:t>E</a:t>
            </a:r>
            <a:r>
              <a:rPr lang="es-419" sz="2800" dirty="0" smtClean="0"/>
              <a:t>l grafito se presenta en esferas las hay de matriz Ferritica y Perlitica.</a:t>
            </a:r>
          </a:p>
          <a:p>
            <a:r>
              <a:rPr lang="es-419" sz="2800" dirty="0" smtClean="0"/>
              <a:t>Las de Matriz Ferritica pueden soportar hasta los 40Kg/mm2 a la tracción.</a:t>
            </a:r>
          </a:p>
          <a:p>
            <a:r>
              <a:rPr lang="es-419" sz="2800" dirty="0" smtClean="0"/>
              <a:t>Las de matriz perliticas unos 50Kg/mm2 y una deformación del 18%, con esta resistencia pueden competir con los aceros. </a:t>
            </a:r>
          </a:p>
          <a:p>
            <a:r>
              <a:rPr lang="es-419" sz="2800" dirty="0" smtClean="0"/>
              <a:t>Se las utiliza para la fabricación de piezas muy complejas que beben estar sometidas a grandes esfuerzos y desgastes.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212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275" y="434706"/>
            <a:ext cx="10832922" cy="60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54" y="357432"/>
            <a:ext cx="11000986" cy="61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881" y="408949"/>
            <a:ext cx="10948832" cy="615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122" y="511980"/>
            <a:ext cx="11017878" cy="619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427" y="499101"/>
            <a:ext cx="10680288" cy="60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9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939" y="215765"/>
            <a:ext cx="11230055" cy="631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178</Words>
  <Application>Microsoft Office PowerPoint</Application>
  <PresentationFormat>Panorámica</PresentationFormat>
  <Paragraphs>11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25</cp:revision>
  <dcterms:created xsi:type="dcterms:W3CDTF">2022-05-31T22:53:05Z</dcterms:created>
  <dcterms:modified xsi:type="dcterms:W3CDTF">2022-06-09T19:55:28Z</dcterms:modified>
</cp:coreProperties>
</file>